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05" r:id="rId19"/>
    <p:sldId id="844" r:id="rId20"/>
    <p:sldId id="855" r:id="rId21"/>
    <p:sldId id="919" r:id="rId22"/>
    <p:sldId id="920" r:id="rId23"/>
    <p:sldId id="921" r:id="rId24"/>
    <p:sldId id="922" r:id="rId25"/>
    <p:sldId id="923" r:id="rId26"/>
    <p:sldId id="924" r:id="rId27"/>
    <p:sldId id="925" r:id="rId28"/>
    <p:sldId id="926" r:id="rId29"/>
    <p:sldId id="846" r:id="rId30"/>
    <p:sldId id="842"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2984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802.11-22/0566r2</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a:solidFill>
                  <a:srgbClr val="0000FF"/>
                </a:solidFill>
              </a:rPr>
              <a:t>88-95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03835609"/>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Trigger frame for 11bf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00908513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22/0464r2</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a:t>
            </a:r>
            <a:r>
              <a:rPr lang="en-US" altLang="zh-CN" sz="1600" dirty="0" smtClean="0">
                <a:solidFill>
                  <a:srgbClr val="FF3300"/>
                </a:solidFill>
              </a:rPr>
              <a:t>3</a:t>
            </a:r>
            <a:r>
              <a:rPr lang="en-US" altLang="zh-CN" sz="1600" dirty="0" smtClean="0"/>
              <a:t>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22/0370r</a:t>
            </a:r>
            <a:r>
              <a:rPr lang="en-US" altLang="zh-CN" dirty="0">
                <a:solidFill>
                  <a:srgbClr val="FF3300"/>
                </a:solidFill>
              </a:rPr>
              <a:t>XX</a:t>
            </a:r>
            <a:endParaRPr lang="en-US" altLang="zh-CN" kern="0" dirty="0" smtClean="0"/>
          </a:p>
          <a:p>
            <a:pPr marL="628650" lvl="2">
              <a:buFont typeface="微软雅黑" panose="020B0503020204020204" pitchFamily="34" charset="-122"/>
              <a:buChar char="–"/>
              <a:defRPr/>
            </a:pPr>
            <a:r>
              <a:rPr lang="en-US" altLang="zh-CN" kern="0" dirty="0" smtClean="0">
                <a:solidFill>
                  <a:srgbClr val="FF3300"/>
                </a:solidFill>
              </a:rPr>
              <a:t>SP </a:t>
            </a:r>
            <a:r>
              <a:rPr lang="en-US" altLang="zh-CN" kern="0" dirty="0">
                <a:solidFill>
                  <a:srgbClr val="FF3300"/>
                </a:solidFill>
              </a:rPr>
              <a:t>Result</a:t>
            </a:r>
            <a:r>
              <a:rPr lang="en-US" altLang="zh-CN" kern="0" dirty="0" smtClean="0">
                <a:solidFill>
                  <a:srgbClr val="FF3300"/>
                </a:solidFill>
              </a:rPr>
              <a:t>:</a:t>
            </a:r>
            <a:endParaRPr lang="en-US" altLang="zh-CN" kern="0" dirty="0">
              <a:solidFill>
                <a:srgbClr val="FF3300"/>
              </a:solidFill>
            </a:endParaRP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solidFill>
                  <a:srgbClr val="FF0000"/>
                </a:solidFill>
              </a:rPr>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solidFill>
                  <a:srgbClr val="FF0000"/>
                </a:solidFill>
              </a:rPr>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a:t>
            </a:r>
            <a:r>
              <a:rPr lang="en-US" altLang="zh-CN" sz="1600" dirty="0" smtClean="0">
                <a:solidFill>
                  <a:srgbClr val="FF3300"/>
                </a:solidFill>
              </a:rPr>
              <a:t>1</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solidFill>
                  <a:srgbClr val="FF3300"/>
                </a:solidFill>
              </a:rPr>
              <a:t>??</a:t>
            </a:r>
            <a:endParaRPr lang="en-US" altLang="zh-CN" kern="0" dirty="0">
              <a:solidFill>
                <a:srgbClr val="FF3300"/>
              </a:solidFill>
            </a:endParaRP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1295050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131054</TotalTime>
  <Words>1782</Words>
  <Application>Microsoft Office PowerPoint</Application>
  <PresentationFormat>宽屏</PresentationFormat>
  <Paragraphs>410</Paragraphs>
  <Slides>30</Slides>
  <Notes>30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108</cp:revision>
  <cp:lastPrinted>2014-11-04T15:04:57Z</cp:lastPrinted>
  <dcterms:created xsi:type="dcterms:W3CDTF">2007-04-17T18:10:23Z</dcterms:created>
  <dcterms:modified xsi:type="dcterms:W3CDTF">2022-04-12T06:16:19Z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