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05" r:id="rId18"/>
    <p:sldId id="844" r:id="rId19"/>
    <p:sldId id="855" r:id="rId20"/>
    <p:sldId id="846" r:id="rId21"/>
    <p:sldId id="842"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802.11-22/0566r1</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16612871"/>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22/0549</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Anirud</a:t>
                      </a:r>
                      <a:r>
                        <a:rPr lang="en-US" altLang="zh-CN" sz="1100" kern="1200" dirty="0" smtClean="0">
                          <a:solidFill>
                            <a:srgbClr val="0000FF"/>
                          </a:solidFill>
                          <a:latin typeface="+mn-lt"/>
                          <a:ea typeface="+mn-ea"/>
                          <a:cs typeface="+mn-cs"/>
                        </a:rPr>
                        <a:t> </a:t>
                      </a:r>
                      <a:r>
                        <a:rPr lang="en-US" altLang="zh-CN" sz="1100" kern="1200" dirty="0" err="1" smtClean="0">
                          <a:solidFill>
                            <a:srgbClr val="0000FF"/>
                          </a:solidFill>
                          <a:latin typeface="+mn-lt"/>
                          <a:ea typeface="+mn-ea"/>
                          <a:cs typeface="+mn-cs"/>
                        </a:rPr>
                        <a:t>Sahoo</a:t>
                      </a:r>
                      <a:r>
                        <a:rPr lang="en-US" altLang="zh-CN" sz="1100" kern="1200" dirty="0" smtClean="0">
                          <a:solidFill>
                            <a:srgbClr val="0000FF"/>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00FF"/>
                          </a:solidFill>
                          <a:latin typeface="+mn-lt"/>
                          <a:ea typeface="+mn-ea"/>
                          <a:cs typeface="+mn-cs"/>
                        </a:rPr>
                        <a:t>STA-STA WLAN Sensing: Scenarios and Signaling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chemeClr val="tx1"/>
                          </a:solidFill>
                          <a:latin typeface="+mn-lt"/>
                          <a:ea typeface="+mn-ea"/>
                          <a:cs typeface="+mn-cs"/>
                        </a:rPr>
                        <a:t>Sensing 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58099038"/>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22/0464r1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EDMG Multi-Static PPDU structure</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130842</TotalTime>
  <Words>1484</Words>
  <Application>Microsoft Office PowerPoint</Application>
  <PresentationFormat>宽屏</PresentationFormat>
  <Paragraphs>256</Paragraphs>
  <Slides>21</Slides>
  <Notes>21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96</cp:revision>
  <cp:lastPrinted>2014-11-04T15:04:57Z</cp:lastPrinted>
  <dcterms:created xsi:type="dcterms:W3CDTF">2007-04-17T18:10:23Z</dcterms:created>
  <dcterms:modified xsi:type="dcterms:W3CDTF">2022-04-07T09:30:14Z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