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301" r:id="rId3"/>
    <p:sldId id="295" r:id="rId4"/>
    <p:sldId id="297" r:id="rId5"/>
    <p:sldId id="299" r:id="rId6"/>
    <p:sldId id="300" r:id="rId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6" autoAdjust="0"/>
    <p:restoredTop sz="86380" autoAdjust="0"/>
  </p:normalViewPr>
  <p:slideViewPr>
    <p:cSldViewPr>
      <p:cViewPr varScale="1">
        <p:scale>
          <a:sx n="69" d="100"/>
          <a:sy n="69" d="100"/>
        </p:scale>
        <p:origin x="150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802.11-22/0560r0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2022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787802"/>
            <a:ext cx="7772400" cy="1310834"/>
          </a:xfrm>
          <a:noFill/>
        </p:spPr>
        <p:txBody>
          <a:bodyPr/>
          <a:lstStyle/>
          <a:p>
            <a:r>
              <a:rPr lang="en-US" dirty="0" smtClean="0"/>
              <a:t>TG </a:t>
            </a:r>
            <a:r>
              <a:rPr lang="en-US" dirty="0" err="1" smtClean="0"/>
              <a:t>bh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Cover ALL Use Cases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2022-02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477154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Company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Graham Smith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gsmith@srtrl.com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1335142"/>
            <a:ext cx="7772400" cy="4760858"/>
          </a:xfrm>
        </p:spPr>
        <p:txBody>
          <a:bodyPr/>
          <a:lstStyle/>
          <a:p>
            <a:r>
              <a:rPr lang="en-US" b="0" dirty="0" smtClean="0"/>
              <a:t>“This </a:t>
            </a:r>
            <a:r>
              <a:rPr lang="en-US" b="0" dirty="0"/>
              <a:t>amendment specifies modifications to the medium access control (</a:t>
            </a:r>
            <a:r>
              <a:rPr lang="en-US" b="0" dirty="0" smtClean="0"/>
              <a:t>MAC) mechanisms </a:t>
            </a:r>
            <a:r>
              <a:rPr lang="en-US" b="0" dirty="0"/>
              <a:t>to </a:t>
            </a:r>
            <a:r>
              <a:rPr lang="en-US" b="0" dirty="0">
                <a:solidFill>
                  <a:srgbClr val="FF0000"/>
                </a:solidFill>
              </a:rPr>
              <a:t>preserve </a:t>
            </a:r>
            <a:r>
              <a:rPr lang="en-US" b="0" dirty="0" smtClean="0">
                <a:solidFill>
                  <a:srgbClr val="FF0000"/>
                </a:solidFill>
              </a:rPr>
              <a:t>the existing </a:t>
            </a:r>
            <a:r>
              <a:rPr lang="en-US" b="0" dirty="0">
                <a:solidFill>
                  <a:srgbClr val="FF0000"/>
                </a:solidFill>
              </a:rPr>
              <a:t>services</a:t>
            </a:r>
            <a:r>
              <a:rPr lang="en-US" b="0" dirty="0"/>
              <a:t> that might otherwise be restricted in environments </a:t>
            </a:r>
            <a:r>
              <a:rPr lang="en-US" b="0" dirty="0" smtClean="0"/>
              <a:t>where STAs </a:t>
            </a:r>
            <a:r>
              <a:rPr lang="en-US" b="0" dirty="0"/>
              <a:t>in an Extended Service Set (ESS) use randomized or changing MAC addresses, without affecting </a:t>
            </a:r>
            <a:r>
              <a:rPr lang="en-US" b="0" dirty="0" smtClean="0"/>
              <a:t>user privacy</a:t>
            </a:r>
            <a:r>
              <a:rPr lang="en-US" b="0" dirty="0"/>
              <a:t>. User privacy includes exposure of trackable information to third parties or exposure of </a:t>
            </a:r>
            <a:r>
              <a:rPr lang="en-US" b="0" dirty="0" smtClean="0"/>
              <a:t>an individual's </a:t>
            </a:r>
            <a:r>
              <a:rPr lang="en-US" b="0" dirty="0"/>
              <a:t>presence or behavior</a:t>
            </a:r>
            <a:r>
              <a:rPr lang="en-US" b="0" dirty="0" smtClean="0"/>
              <a:t>.”</a:t>
            </a:r>
            <a:endParaRPr lang="en-US" b="0" dirty="0" smtClean="0"/>
          </a:p>
          <a:p>
            <a:r>
              <a:rPr lang="en-US" b="0" u="sng" dirty="0" smtClean="0"/>
              <a:t>Issues Tracking Document lists 26 “Use Cases</a:t>
            </a:r>
            <a:r>
              <a:rPr lang="en-US" b="0" dirty="0" smtClean="0"/>
              <a:t>”, i.e., existing services, maybe 12 or so need to be ‘solved’, that is solutions that enable these applications to be simply preserved.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8013"/>
          </a:xfrm>
        </p:spPr>
        <p:txBody>
          <a:bodyPr/>
          <a:lstStyle/>
          <a:p>
            <a:r>
              <a:rPr lang="en-US" dirty="0" smtClean="0"/>
              <a:t>820.11bh PAR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732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Appeared to have consensus that Network generated ID preferred to STA generated.</a:t>
            </a:r>
          </a:p>
          <a:p>
            <a:r>
              <a:rPr lang="en-US" dirty="0" smtClean="0"/>
              <a:t>We have two proposals using network generated</a:t>
            </a:r>
          </a:p>
          <a:p>
            <a:pPr lvl="1"/>
            <a:r>
              <a:rPr lang="en-US" dirty="0" smtClean="0"/>
              <a:t>Network generated device ID (NGID)</a:t>
            </a:r>
          </a:p>
          <a:p>
            <a:pPr lvl="1"/>
            <a:r>
              <a:rPr lang="en-US" dirty="0" smtClean="0"/>
              <a:t>MAC address designation (MAAD)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838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1525" y="914400"/>
            <a:ext cx="7772400" cy="5181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NGID</a:t>
            </a:r>
          </a:p>
          <a:p>
            <a:r>
              <a:rPr lang="en-US" dirty="0" smtClean="0"/>
              <a:t>AP </a:t>
            </a:r>
            <a:r>
              <a:rPr lang="en-US" dirty="0"/>
              <a:t>allocates an ID to the STA during the 4-way HS, STA provides that ID on next association</a:t>
            </a:r>
          </a:p>
          <a:p>
            <a:pPr lvl="1"/>
            <a:r>
              <a:rPr lang="en-US" dirty="0"/>
              <a:t>Any ID can be used, network </a:t>
            </a:r>
            <a:r>
              <a:rPr lang="en-US" dirty="0" smtClean="0"/>
              <a:t>controls the ID</a:t>
            </a:r>
            <a:endParaRPr lang="en-US" dirty="0"/>
          </a:p>
          <a:p>
            <a:pPr lvl="1"/>
            <a:r>
              <a:rPr lang="en-US" dirty="0"/>
              <a:t>STA opts-in by showing Capability bit and by providing the </a:t>
            </a:r>
            <a:r>
              <a:rPr lang="en-US" dirty="0" smtClean="0"/>
              <a:t>ID when it associates.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57150" indent="0">
              <a:buNone/>
            </a:pPr>
            <a:r>
              <a:rPr lang="en-US" dirty="0" smtClean="0"/>
              <a:t>MAAD</a:t>
            </a:r>
          </a:p>
          <a:p>
            <a:r>
              <a:rPr lang="en-US" dirty="0"/>
              <a:t>AP allocates a MAC address to the STA during the 4-way HS, STA provides that MAC address as TA on next association</a:t>
            </a:r>
          </a:p>
          <a:p>
            <a:pPr lvl="1"/>
            <a:r>
              <a:rPr lang="en-US" dirty="0"/>
              <a:t>STA opts-in by setting </a:t>
            </a:r>
            <a:r>
              <a:rPr lang="en-US" dirty="0" smtClean="0"/>
              <a:t>Capability </a:t>
            </a:r>
            <a:r>
              <a:rPr lang="en-US" dirty="0"/>
              <a:t>bit and by using the allocated MAC Address as TA.</a:t>
            </a:r>
          </a:p>
          <a:p>
            <a:pPr marL="5715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96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00566"/>
            <a:ext cx="7772400" cy="5024034"/>
          </a:xfrm>
        </p:spPr>
        <p:txBody>
          <a:bodyPr/>
          <a:lstStyle/>
          <a:p>
            <a:r>
              <a:rPr lang="en-US" dirty="0" smtClean="0"/>
              <a:t>NGID is well suited to applications where pre-association recognition not needed</a:t>
            </a:r>
          </a:p>
          <a:p>
            <a:r>
              <a:rPr lang="en-US" dirty="0" smtClean="0"/>
              <a:t>MAAD is well suited to applications where pre-association recognition is required/used.</a:t>
            </a:r>
          </a:p>
          <a:p>
            <a:endParaRPr lang="en-US" dirty="0"/>
          </a:p>
          <a:p>
            <a:r>
              <a:rPr lang="en-US" dirty="0" smtClean="0"/>
              <a:t>Both use a KDE in Message 3</a:t>
            </a:r>
          </a:p>
          <a:p>
            <a:endParaRPr lang="en-US" dirty="0" smtClean="0"/>
          </a:p>
          <a:p>
            <a:r>
              <a:rPr lang="en-US" dirty="0" smtClean="0"/>
              <a:t>Propose that both schemes be included :</a:t>
            </a:r>
          </a:p>
          <a:p>
            <a:pPr lvl="1"/>
            <a:r>
              <a:rPr lang="en-US" dirty="0" smtClean="0"/>
              <a:t>Application chooses which method suits best</a:t>
            </a:r>
          </a:p>
          <a:p>
            <a:pPr lvl="2"/>
            <a:r>
              <a:rPr lang="en-US" dirty="0" smtClean="0"/>
              <a:t>e.g. if pre-association recognition required or not</a:t>
            </a:r>
          </a:p>
          <a:p>
            <a:pPr lvl="1"/>
            <a:r>
              <a:rPr lang="en-US" dirty="0" smtClean="0"/>
              <a:t>STA can support one or both no problem</a:t>
            </a:r>
          </a:p>
          <a:p>
            <a:pPr lvl="1"/>
            <a:r>
              <a:rPr lang="en-US" u="sng" dirty="0" smtClean="0">
                <a:solidFill>
                  <a:srgbClr val="FF0000"/>
                </a:solidFill>
              </a:rPr>
              <a:t>Network/STA </a:t>
            </a:r>
            <a:r>
              <a:rPr lang="en-US" u="sng" dirty="0" smtClean="0">
                <a:solidFill>
                  <a:srgbClr val="FF0000"/>
                </a:solidFill>
              </a:rPr>
              <a:t>would use the scheme that best suits its needs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Methods are complimentary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37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77471"/>
            <a:ext cx="7772400" cy="4588342"/>
          </a:xfrm>
        </p:spPr>
        <p:txBody>
          <a:bodyPr/>
          <a:lstStyle/>
          <a:p>
            <a:r>
              <a:rPr lang="en-US" dirty="0" smtClean="0"/>
              <a:t>Simply </a:t>
            </a:r>
            <a:r>
              <a:rPr lang="en-US" dirty="0" smtClean="0"/>
              <a:t>accept </a:t>
            </a:r>
            <a:r>
              <a:rPr lang="en-US" dirty="0" smtClean="0"/>
              <a:t>both NGID and MAAD text </a:t>
            </a:r>
          </a:p>
          <a:p>
            <a:pPr lvl="1"/>
            <a:r>
              <a:rPr lang="en-US" dirty="0" smtClean="0"/>
              <a:t>they are distinct and each is suited to different applications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Draft text exists for both schemes.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Then ALL Use Cases are covered and our PAR is satisfied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80596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110390</TotalTime>
  <Words>419</Words>
  <Application>Microsoft Office PowerPoint</Application>
  <PresentationFormat>On-screen Show (4:3)</PresentationFormat>
  <Paragraphs>69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Times New Roman</vt:lpstr>
      <vt:lpstr>Default Design</vt:lpstr>
      <vt:lpstr>TG bh Cover ALL Use Cases</vt:lpstr>
      <vt:lpstr>820.11bh PAR</vt:lpstr>
      <vt:lpstr>Intro</vt:lpstr>
      <vt:lpstr>PowerPoint Presentation</vt:lpstr>
      <vt:lpstr>Methods are complimentary</vt:lpstr>
      <vt:lpstr>Proposal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User</cp:lastModifiedBy>
  <cp:revision>1843</cp:revision>
  <cp:lastPrinted>1998-02-10T13:28:06Z</cp:lastPrinted>
  <dcterms:created xsi:type="dcterms:W3CDTF">1998-02-10T13:07:52Z</dcterms:created>
  <dcterms:modified xsi:type="dcterms:W3CDTF">2022-03-31T13:46:37Z</dcterms:modified>
</cp:coreProperties>
</file>