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69" r:id="rId5"/>
    <p:sldId id="330" r:id="rId6"/>
    <p:sldId id="384" r:id="rId7"/>
    <p:sldId id="390" r:id="rId8"/>
    <p:sldId id="385" r:id="rId9"/>
    <p:sldId id="395" r:id="rId10"/>
    <p:sldId id="393" r:id="rId11"/>
    <p:sldId id="396" r:id="rId12"/>
    <p:sldId id="391" r:id="rId13"/>
    <p:sldId id="397" r:id="rId14"/>
    <p:sldId id="398" r:id="rId15"/>
    <p:sldId id="399" r:id="rId16"/>
    <p:sldId id="400" r:id="rId17"/>
    <p:sldId id="404" r:id="rId18"/>
    <p:sldId id="405" r:id="rId19"/>
    <p:sldId id="401" r:id="rId20"/>
    <p:sldId id="402" r:id="rId21"/>
    <p:sldId id="376" r:id="rId22"/>
    <p:sldId id="406" r:id="rId23"/>
    <p:sldId id="403" r:id="rId2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userId="S-1-5-21-3734395507-3439540992-2097805461-755735" providerId="AD"/>
      </p:ext>
    </p:extLst>
  </p:cmAuthor>
  <p:cmAuthor id="2" name="Rajat PUSHKARNA" initials="RP" lastIdx="1" clrIdx="2">
    <p:extLst>
      <p:ext uri="{19B8F6BF-5375-455C-9EA6-DF929625EA0E}">
        <p15:presenceInfo xmlns:p15="http://schemas.microsoft.com/office/powerpoint/2012/main" userId="S::rajat.pushkarna@sg.panasonic.com::93895587-9647-41b6-8020-b917e4fa5b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F2B00-97CA-F5E5-D715-E5CB4D7150D0}" v="27" dt="2022-02-08T16:30:44.213"/>
    <p1510:client id="{831677D0-A37D-CEE2-AB7A-6F175F848CCF}" v="13" dt="2022-02-08T16:28:25.856"/>
    <p1510:client id="{E2F95C27-AACC-4F9A-8451-4A1D9D8932DE}" v="1" dt="2022-02-08T16:52:46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1332" autoAdjust="0"/>
  </p:normalViewPr>
  <p:slideViewPr>
    <p:cSldViewPr>
      <p:cViewPr varScale="1">
        <p:scale>
          <a:sx n="104" d="100"/>
          <a:sy n="104" d="100"/>
        </p:scale>
        <p:origin x="1380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shayar Mirfakhraei" userId="S::khashayar.mirfakhraei@zeku.com::75ee8842-3e53-451e-a9cb-0f8aa010be8d" providerId="AD" clId="Web-{831677D0-A37D-CEE2-AB7A-6F175F848CCF}"/>
    <pc:docChg chg="modSld">
      <pc:chgData name="Khashayar Mirfakhraei" userId="S::khashayar.mirfakhraei@zeku.com::75ee8842-3e53-451e-a9cb-0f8aa010be8d" providerId="AD" clId="Web-{831677D0-A37D-CEE2-AB7A-6F175F848CCF}" dt="2022-02-08T16:28:23.434" v="10" actId="20577"/>
      <pc:docMkLst>
        <pc:docMk/>
      </pc:docMkLst>
      <pc:sldChg chg="modSp">
        <pc:chgData name="Khashayar Mirfakhraei" userId="S::khashayar.mirfakhraei@zeku.com::75ee8842-3e53-451e-a9cb-0f8aa010be8d" providerId="AD" clId="Web-{831677D0-A37D-CEE2-AB7A-6F175F848CCF}" dt="2022-02-08T16:27:46.041" v="3" actId="20577"/>
        <pc:sldMkLst>
          <pc:docMk/>
          <pc:sldMk cId="71276553" sldId="378"/>
        </pc:sldMkLst>
        <pc:spChg chg="mod">
          <ac:chgData name="Khashayar Mirfakhraei" userId="S::khashayar.mirfakhraei@zeku.com::75ee8842-3e53-451e-a9cb-0f8aa010be8d" providerId="AD" clId="Web-{831677D0-A37D-CEE2-AB7A-6F175F848CCF}" dt="2022-02-08T16:27:46.041" v="3" actId="20577"/>
          <ac:spMkLst>
            <pc:docMk/>
            <pc:sldMk cId="71276553" sldId="378"/>
            <ac:spMk id="7" creationId="{00000000-0000-0000-0000-000000000000}"/>
          </ac:spMkLst>
        </pc:spChg>
      </pc:sldChg>
      <pc:sldChg chg="modSp">
        <pc:chgData name="Khashayar Mirfakhraei" userId="S::khashayar.mirfakhraei@zeku.com::75ee8842-3e53-451e-a9cb-0f8aa010be8d" providerId="AD" clId="Web-{831677D0-A37D-CEE2-AB7A-6F175F848CCF}" dt="2022-02-08T16:28:23.434" v="10" actId="20577"/>
        <pc:sldMkLst>
          <pc:docMk/>
          <pc:sldMk cId="1572700813" sldId="381"/>
        </pc:sldMkLst>
        <pc:spChg chg="mod">
          <ac:chgData name="Khashayar Mirfakhraei" userId="S::khashayar.mirfakhraei@zeku.com::75ee8842-3e53-451e-a9cb-0f8aa010be8d" providerId="AD" clId="Web-{831677D0-A37D-CEE2-AB7A-6F175F848CCF}" dt="2022-02-08T16:28:23.434" v="10" actId="20577"/>
          <ac:spMkLst>
            <pc:docMk/>
            <pc:sldMk cId="1572700813" sldId="381"/>
            <ac:spMk id="7" creationId="{00000000-0000-0000-0000-000000000000}"/>
          </ac:spMkLst>
        </pc:spChg>
      </pc:sldChg>
    </pc:docChg>
  </pc:docChgLst>
  <pc:docChgLst>
    <pc:chgData name="Khashayar Mirfakhraei" userId="S::khashayar.mirfakhraei@zeku.com::75ee8842-3e53-451e-a9cb-0f8aa010be8d" providerId="AD" clId="Web-{6E5F2B00-97CA-F5E5-D715-E5CB4D7150D0}"/>
    <pc:docChg chg="modSld">
      <pc:chgData name="Khashayar Mirfakhraei" userId="S::khashayar.mirfakhraei@zeku.com::75ee8842-3e53-451e-a9cb-0f8aa010be8d" providerId="AD" clId="Web-{6E5F2B00-97CA-F5E5-D715-E5CB4D7150D0}" dt="2022-02-08T16:30:42.135" v="13" actId="20577"/>
      <pc:docMkLst>
        <pc:docMk/>
      </pc:docMkLst>
      <pc:sldChg chg="modSp">
        <pc:chgData name="Khashayar Mirfakhraei" userId="S::khashayar.mirfakhraei@zeku.com::75ee8842-3e53-451e-a9cb-0f8aa010be8d" providerId="AD" clId="Web-{6E5F2B00-97CA-F5E5-D715-E5CB4D7150D0}" dt="2022-02-08T16:30:42.135" v="13" actId="20577"/>
        <pc:sldMkLst>
          <pc:docMk/>
          <pc:sldMk cId="1624800768" sldId="330"/>
        </pc:sldMkLst>
        <pc:spChg chg="mod">
          <ac:chgData name="Khashayar Mirfakhraei" userId="S::khashayar.mirfakhraei@zeku.com::75ee8842-3e53-451e-a9cb-0f8aa010be8d" providerId="AD" clId="Web-{6E5F2B00-97CA-F5E5-D715-E5CB4D7150D0}" dt="2022-02-08T16:30:42.135" v="13" actId="20577"/>
          <ac:spMkLst>
            <pc:docMk/>
            <pc:sldMk cId="1624800768" sldId="330"/>
            <ac:spMk id="9" creationId="{193080EF-EF8D-4874-9F1A-9AA692AEEC00}"/>
          </ac:spMkLst>
        </pc:spChg>
      </pc:sldChg>
    </pc:docChg>
  </pc:docChgLst>
  <pc:docChgLst>
    <pc:chgData name="Enrico Rantala" userId="7f7c6d7f-4f1a-41ed-bba8-3db18a2252b1" providerId="ADAL" clId="{E2F95C27-AACC-4F9A-8451-4A1D9D8932DE}"/>
    <pc:docChg chg="undo custSel modSld">
      <pc:chgData name="Enrico Rantala" userId="7f7c6d7f-4f1a-41ed-bba8-3db18a2252b1" providerId="ADAL" clId="{E2F95C27-AACC-4F9A-8451-4A1D9D8932DE}" dt="2022-02-08T20:19:30.835" v="3123" actId="20577"/>
      <pc:docMkLst>
        <pc:docMk/>
      </pc:docMkLst>
      <pc:sldChg chg="modSp mod">
        <pc:chgData name="Enrico Rantala" userId="7f7c6d7f-4f1a-41ed-bba8-3db18a2252b1" providerId="ADAL" clId="{E2F95C27-AACC-4F9A-8451-4A1D9D8932DE}" dt="2022-02-02T22:48:41.706" v="2772" actId="120"/>
        <pc:sldMkLst>
          <pc:docMk/>
          <pc:sldMk cId="0" sldId="269"/>
        </pc:sldMkLst>
        <pc:spChg chg="mod">
          <ac:chgData name="Enrico Rantala" userId="7f7c6d7f-4f1a-41ed-bba8-3db18a2252b1" providerId="ADAL" clId="{E2F95C27-AACC-4F9A-8451-4A1D9D8932DE}" dt="2022-02-02T20:53:12.131" v="1718" actId="20577"/>
          <ac:spMkLst>
            <pc:docMk/>
            <pc:sldMk cId="0" sldId="269"/>
            <ac:spMk id="13317" creationId="{00000000-0000-0000-0000-000000000000}"/>
          </ac:spMkLst>
        </pc:spChg>
        <pc:graphicFrameChg chg="modGraphic">
          <ac:chgData name="Enrico Rantala" userId="7f7c6d7f-4f1a-41ed-bba8-3db18a2252b1" providerId="ADAL" clId="{E2F95C27-AACC-4F9A-8451-4A1D9D8932DE}" dt="2022-02-02T22:48:41.706" v="2772" actId="120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mod">
        <pc:chgData name="Enrico Rantala" userId="7f7c6d7f-4f1a-41ed-bba8-3db18a2252b1" providerId="ADAL" clId="{E2F95C27-AACC-4F9A-8451-4A1D9D8932DE}" dt="2022-02-08T04:15:39.386" v="2841" actId="20577"/>
        <pc:sldMkLst>
          <pc:docMk/>
          <pc:sldMk cId="1624800768" sldId="330"/>
        </pc:sldMkLst>
        <pc:spChg chg="mod">
          <ac:chgData name="Enrico Rantala" userId="7f7c6d7f-4f1a-41ed-bba8-3db18a2252b1" providerId="ADAL" clId="{E2F95C27-AACC-4F9A-8451-4A1D9D8932DE}" dt="2022-02-08T04:15:39.386" v="2841" actId="20577"/>
          <ac:spMkLst>
            <pc:docMk/>
            <pc:sldMk cId="1624800768" sldId="330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2T22:35:45.335" v="2690" actId="1076"/>
          <ac:spMkLst>
            <pc:docMk/>
            <pc:sldMk cId="1624800768" sldId="330"/>
            <ac:spMk id="12" creationId="{4E364DEF-538C-41AD-96D6-C5524E7FF539}"/>
          </ac:spMkLst>
        </pc:spChg>
        <pc:grpChg chg="mod">
          <ac:chgData name="Enrico Rantala" userId="7f7c6d7f-4f1a-41ed-bba8-3db18a2252b1" providerId="ADAL" clId="{E2F95C27-AACC-4F9A-8451-4A1D9D8932DE}" dt="2022-02-02T22:35:33.976" v="2689" actId="1076"/>
          <ac:grpSpMkLst>
            <pc:docMk/>
            <pc:sldMk cId="1624800768" sldId="330"/>
            <ac:grpSpMk id="54" creationId="{D1BE2620-93D2-4545-A9B6-5296335BFC29}"/>
          </ac:grpSpMkLst>
        </pc:grp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16" creationId="{78A82D28-EFFE-4859-A0F6-79136460CC48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24" creationId="{1A9DD7D3-8DC0-4923-AB78-D0E547C85522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3" creationId="{9E4F94F5-0B07-4075-9938-A8B3567A6B69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6" creationId="{DB434F09-F208-422F-9AA0-52DF3C23DEA0}"/>
          </ac:cxnSpMkLst>
        </pc:cxnChg>
        <pc:cxnChg chg="mod">
          <ac:chgData name="Enrico Rantala" userId="7f7c6d7f-4f1a-41ed-bba8-3db18a2252b1" providerId="ADAL" clId="{E2F95C27-AACC-4F9A-8451-4A1D9D8932DE}" dt="2022-02-02T22:35:45.335" v="2690" actId="1076"/>
          <ac:cxnSpMkLst>
            <pc:docMk/>
            <pc:sldMk cId="1624800768" sldId="330"/>
            <ac:cxnSpMk id="38" creationId="{34CF9470-6FFC-4781-AFE0-CFC3F6F86F43}"/>
          </ac:cxnSpMkLst>
        </pc:cxnChg>
      </pc:sldChg>
      <pc:sldChg chg="modSp mod">
        <pc:chgData name="Enrico Rantala" userId="7f7c6d7f-4f1a-41ed-bba8-3db18a2252b1" providerId="ADAL" clId="{E2F95C27-AACC-4F9A-8451-4A1D9D8932DE}" dt="2022-02-08T04:40:55.373" v="3092" actId="20577"/>
        <pc:sldMkLst>
          <pc:docMk/>
          <pc:sldMk cId="784001772" sldId="375"/>
        </pc:sldMkLst>
        <pc:spChg chg="mod">
          <ac:chgData name="Enrico Rantala" userId="7f7c6d7f-4f1a-41ed-bba8-3db18a2252b1" providerId="ADAL" clId="{E2F95C27-AACC-4F9A-8451-4A1D9D8932DE}" dt="2022-02-08T04:40:55.373" v="3092" actId="20577"/>
          <ac:spMkLst>
            <pc:docMk/>
            <pc:sldMk cId="784001772" sldId="375"/>
            <ac:spMk id="17" creationId="{97739AAF-32B4-4013-BDC6-D1C54FAB297A}"/>
          </ac:spMkLst>
        </pc:spChg>
      </pc:sldChg>
      <pc:sldChg chg="modSp mod">
        <pc:chgData name="Enrico Rantala" userId="7f7c6d7f-4f1a-41ed-bba8-3db18a2252b1" providerId="ADAL" clId="{E2F95C27-AACC-4F9A-8451-4A1D9D8932DE}" dt="2022-02-02T21:29:47.414" v="2447" actId="20577"/>
        <pc:sldMkLst>
          <pc:docMk/>
          <pc:sldMk cId="998097186" sldId="376"/>
        </pc:sldMkLst>
        <pc:spChg chg="mod">
          <ac:chgData name="Enrico Rantala" userId="7f7c6d7f-4f1a-41ed-bba8-3db18a2252b1" providerId="ADAL" clId="{E2F95C27-AACC-4F9A-8451-4A1D9D8932DE}" dt="2022-02-02T21:29:47.414" v="2447" actId="20577"/>
          <ac:spMkLst>
            <pc:docMk/>
            <pc:sldMk cId="998097186" sldId="376"/>
            <ac:spMk id="17" creationId="{97739AAF-32B4-4013-BDC6-D1C54FAB297A}"/>
          </ac:spMkLst>
        </pc:spChg>
      </pc:sldChg>
      <pc:sldChg chg="modSp mod">
        <pc:chgData name="Enrico Rantala" userId="7f7c6d7f-4f1a-41ed-bba8-3db18a2252b1" providerId="ADAL" clId="{E2F95C27-AACC-4F9A-8451-4A1D9D8932DE}" dt="2022-02-08T04:29:49.531" v="2968" actId="20577"/>
        <pc:sldMkLst>
          <pc:docMk/>
          <pc:sldMk cId="1941425770" sldId="377"/>
        </pc:sldMkLst>
        <pc:spChg chg="mod">
          <ac:chgData name="Enrico Rantala" userId="7f7c6d7f-4f1a-41ed-bba8-3db18a2252b1" providerId="ADAL" clId="{E2F95C27-AACC-4F9A-8451-4A1D9D8932DE}" dt="2022-02-02T20:57:23.642" v="1801" actId="20577"/>
          <ac:spMkLst>
            <pc:docMk/>
            <pc:sldMk cId="1941425770" sldId="377"/>
            <ac:spMk id="7" creationId="{00000000-0000-0000-0000-000000000000}"/>
          </ac:spMkLst>
        </pc:spChg>
        <pc:spChg chg="mod">
          <ac:chgData name="Enrico Rantala" userId="7f7c6d7f-4f1a-41ed-bba8-3db18a2252b1" providerId="ADAL" clId="{E2F95C27-AACC-4F9A-8451-4A1D9D8932DE}" dt="2022-02-08T04:29:49.531" v="2968" actId="20577"/>
          <ac:spMkLst>
            <pc:docMk/>
            <pc:sldMk cId="1941425770" sldId="377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2T09:17:02.688" v="1" actId="1037"/>
          <ac:spMkLst>
            <pc:docMk/>
            <pc:sldMk cId="1941425770" sldId="377"/>
            <ac:spMk id="12" creationId="{4E364DEF-538C-41AD-96D6-C5524E7FF539}"/>
          </ac:spMkLst>
        </pc:spChg>
        <pc:spChg chg="mod">
          <ac:chgData name="Enrico Rantala" userId="7f7c6d7f-4f1a-41ed-bba8-3db18a2252b1" providerId="ADAL" clId="{E2F95C27-AACC-4F9A-8451-4A1D9D8932DE}" dt="2022-02-02T10:05:16.434" v="1013" actId="1038"/>
          <ac:spMkLst>
            <pc:docMk/>
            <pc:sldMk cId="1941425770" sldId="377"/>
            <ac:spMk id="15" creationId="{D5762387-A406-453C-8BF2-6680D2A9366A}"/>
          </ac:spMkLst>
        </pc:spChg>
        <pc:grpChg chg="mod">
          <ac:chgData name="Enrico Rantala" userId="7f7c6d7f-4f1a-41ed-bba8-3db18a2252b1" providerId="ADAL" clId="{E2F95C27-AACC-4F9A-8451-4A1D9D8932DE}" dt="2022-02-02T21:42:35.003" v="2537" actId="1036"/>
          <ac:grpSpMkLst>
            <pc:docMk/>
            <pc:sldMk cId="1941425770" sldId="377"/>
            <ac:grpSpMk id="26" creationId="{017A04AC-67FD-4609-A167-7A8EDBE1AD52}"/>
          </ac:grpSpMkLst>
        </pc:grpChg>
      </pc:sldChg>
      <pc:sldChg chg="modSp mod">
        <pc:chgData name="Enrico Rantala" userId="7f7c6d7f-4f1a-41ed-bba8-3db18a2252b1" providerId="ADAL" clId="{E2F95C27-AACC-4F9A-8451-4A1D9D8932DE}" dt="2022-02-08T04:18:40.424" v="2881" actId="20577"/>
        <pc:sldMkLst>
          <pc:docMk/>
          <pc:sldMk cId="71276553" sldId="378"/>
        </pc:sldMkLst>
        <pc:spChg chg="mod">
          <ac:chgData name="Enrico Rantala" userId="7f7c6d7f-4f1a-41ed-bba8-3db18a2252b1" providerId="ADAL" clId="{E2F95C27-AACC-4F9A-8451-4A1D9D8932DE}" dt="2022-02-08T04:18:40.424" v="2881" actId="20577"/>
          <ac:spMkLst>
            <pc:docMk/>
            <pc:sldMk cId="71276553" sldId="378"/>
            <ac:spMk id="9" creationId="{193080EF-EF8D-4874-9F1A-9AA692AEEC00}"/>
          </ac:spMkLst>
        </pc:spChg>
      </pc:sldChg>
      <pc:sldChg chg="modSp mod">
        <pc:chgData name="Enrico Rantala" userId="7f7c6d7f-4f1a-41ed-bba8-3db18a2252b1" providerId="ADAL" clId="{E2F95C27-AACC-4F9A-8451-4A1D9D8932DE}" dt="2022-02-08T20:19:30.835" v="3123" actId="20577"/>
        <pc:sldMkLst>
          <pc:docMk/>
          <pc:sldMk cId="166734113" sldId="379"/>
        </pc:sldMkLst>
        <pc:spChg chg="mod">
          <ac:chgData name="Enrico Rantala" userId="7f7c6d7f-4f1a-41ed-bba8-3db18a2252b1" providerId="ADAL" clId="{E2F95C27-AACC-4F9A-8451-4A1D9D8932DE}" dt="2022-02-08T04:36:11.656" v="2993" actId="1076"/>
          <ac:spMkLst>
            <pc:docMk/>
            <pc:sldMk cId="166734113" sldId="379"/>
            <ac:spMk id="5" creationId="{68D71287-322B-49F7-9E85-CCEB452432D8}"/>
          </ac:spMkLst>
        </pc:spChg>
        <pc:spChg chg="mod">
          <ac:chgData name="Enrico Rantala" userId="7f7c6d7f-4f1a-41ed-bba8-3db18a2252b1" providerId="ADAL" clId="{E2F95C27-AACC-4F9A-8451-4A1D9D8932DE}" dt="2022-02-08T20:19:30.835" v="3123" actId="20577"/>
          <ac:spMkLst>
            <pc:docMk/>
            <pc:sldMk cId="166734113" sldId="379"/>
            <ac:spMk id="9" creationId="{193080EF-EF8D-4874-9F1A-9AA692AEEC00}"/>
          </ac:spMkLst>
        </pc:spChg>
        <pc:spChg chg="mod">
          <ac:chgData name="Enrico Rantala" userId="7f7c6d7f-4f1a-41ed-bba8-3db18a2252b1" providerId="ADAL" clId="{E2F95C27-AACC-4F9A-8451-4A1D9D8932DE}" dt="2022-02-08T04:35:35.204" v="2983" actId="122"/>
          <ac:spMkLst>
            <pc:docMk/>
            <pc:sldMk cId="166734113" sldId="379"/>
            <ac:spMk id="43" creationId="{2297F73C-50F9-49D4-84AF-394F0800EF6C}"/>
          </ac:spMkLst>
        </pc:spChg>
      </pc:sldChg>
      <pc:sldChg chg="modSp mod">
        <pc:chgData name="Enrico Rantala" userId="7f7c6d7f-4f1a-41ed-bba8-3db18a2252b1" providerId="ADAL" clId="{E2F95C27-AACC-4F9A-8451-4A1D9D8932DE}" dt="2022-02-08T04:39:30.231" v="3076" actId="20577"/>
        <pc:sldMkLst>
          <pc:docMk/>
          <pc:sldMk cId="1572700813" sldId="381"/>
        </pc:sldMkLst>
        <pc:spChg chg="mod">
          <ac:chgData name="Enrico Rantala" userId="7f7c6d7f-4f1a-41ed-bba8-3db18a2252b1" providerId="ADAL" clId="{E2F95C27-AACC-4F9A-8451-4A1D9D8932DE}" dt="2022-02-08T04:39:30.231" v="3076" actId="20577"/>
          <ac:spMkLst>
            <pc:docMk/>
            <pc:sldMk cId="1572700813" sldId="381"/>
            <ac:spMk id="9" creationId="{193080EF-EF8D-4874-9F1A-9AA692AEEC00}"/>
          </ac:spMkLst>
        </pc:spChg>
      </pc:sldChg>
      <pc:sldChg chg="modSp mod">
        <pc:chgData name="Enrico Rantala" userId="7f7c6d7f-4f1a-41ed-bba8-3db18a2252b1" providerId="ADAL" clId="{E2F95C27-AACC-4F9A-8451-4A1D9D8932DE}" dt="2022-02-08T04:41:43.758" v="3096" actId="20577"/>
        <pc:sldMkLst>
          <pc:docMk/>
          <pc:sldMk cId="3851127057" sldId="383"/>
        </pc:sldMkLst>
        <pc:spChg chg="mod">
          <ac:chgData name="Enrico Rantala" userId="7f7c6d7f-4f1a-41ed-bba8-3db18a2252b1" providerId="ADAL" clId="{E2F95C27-AACC-4F9A-8451-4A1D9D8932DE}" dt="2022-02-08T04:41:43.758" v="3096" actId="20577"/>
          <ac:spMkLst>
            <pc:docMk/>
            <pc:sldMk cId="3851127057" sldId="383"/>
            <ac:spMk id="17" creationId="{97739AAF-32B4-4013-BDC6-D1C54FAB297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802.11-22/0339r0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1317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February 2022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8285" y="8985250"/>
            <a:ext cx="18434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Enrico Rantala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153400" y="6466899"/>
            <a:ext cx="3670300" cy="184666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5093" y="6475413"/>
            <a:ext cx="5434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700519" y="332601"/>
            <a:ext cx="5770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7101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981762" y="332601"/>
            <a:ext cx="32958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802.11-22-0549r0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881167" y="304801"/>
            <a:ext cx="44020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March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2-00-00bf-collaborative-wlan-sensing-example-operations.pptx" TargetMode="External"/><Relationship Id="rId2" Type="http://schemas.openxmlformats.org/officeDocument/2006/relationships/hyperlink" Target="https://www.ieee802.org/11/private/Draft_Standards/11bf/Draft%20P802.11bf_D0.01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2/11-22-0339-01-00bf-sta-sta-sub7ghz-wlan-sensing-support-by-leveraging-sbp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64705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/>
              <a:t>STA-STA WLAN </a:t>
            </a:r>
            <a:r>
              <a:rPr lang="en-US" altLang="en-US" dirty="0"/>
              <a:t>Sensing: Scenarios and Signaling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2022-03-29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06777"/>
              </p:ext>
            </p:extLst>
          </p:nvPr>
        </p:nvGraphicFramePr>
        <p:xfrm>
          <a:off x="1905001" y="2534920"/>
          <a:ext cx="8305800" cy="2189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2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Anirudha Sahoo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anirudha.sahoo@nist.gov</a:t>
                      </a: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ko-KR" altLang="en-US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232098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01075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DACDEC69-80C6-48E7-A75C-10946F3BA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802" y="3220361"/>
            <a:ext cx="1219201" cy="12192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CA4AC01-C4A4-45E7-B86C-270D7DF21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013" y="3104511"/>
            <a:ext cx="1219201" cy="12192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582039-59E3-4C6A-98FF-F81C8B9F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STA-STA WLAN Sensing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A013C-FB43-4345-8AAC-D141927C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870C0-419F-4E94-A2D1-2D0C7C79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8D9DBD-738F-43A6-AF26-0F7291A79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96027"/>
            <a:ext cx="12192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04345E-C189-4A17-8543-C9492F818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5700" y="4734791"/>
            <a:ext cx="1295400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648A31-C729-443B-9AFA-F80BDD1BA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4953000"/>
            <a:ext cx="990600" cy="990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7D893-8384-46F6-8088-78A39A600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479" y="5008054"/>
            <a:ext cx="1219201" cy="1219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41F3CC-C786-4CAD-8585-1017CC4EA4A5}"/>
              </a:ext>
            </a:extLst>
          </p:cNvPr>
          <p:cNvSpPr txBox="1"/>
          <p:nvPr/>
        </p:nvSpPr>
        <p:spPr>
          <a:xfrm>
            <a:off x="4675861" y="29152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AE228-ED2F-4858-8EBE-4E19A6ADB052}"/>
              </a:ext>
            </a:extLst>
          </p:cNvPr>
          <p:cNvSpPr txBox="1"/>
          <p:nvPr/>
        </p:nvSpPr>
        <p:spPr>
          <a:xfrm>
            <a:off x="2041484" y="6106081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8ADD98-0B0D-4E5C-B996-3F50E6024919}"/>
              </a:ext>
            </a:extLst>
          </p:cNvPr>
          <p:cNvSpPr txBox="1"/>
          <p:nvPr/>
        </p:nvSpPr>
        <p:spPr>
          <a:xfrm>
            <a:off x="8711006" y="594360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75DA52-ACA8-4B4A-B041-DA2F4C40C2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4068" y="2210255"/>
            <a:ext cx="855518" cy="8555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C0E9C1-C08A-463D-AF16-B9FBE8E40080}"/>
              </a:ext>
            </a:extLst>
          </p:cNvPr>
          <p:cNvSpPr txBox="1"/>
          <p:nvPr/>
        </p:nvSpPr>
        <p:spPr>
          <a:xfrm>
            <a:off x="9197935" y="3338762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6700A5-5E35-41FF-94F3-D58706B830AE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3073400" y="2656723"/>
            <a:ext cx="1602461" cy="20780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75A0F3-117F-4EB0-A9CE-21FBAEDCEFB6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9342" y="5446219"/>
            <a:ext cx="4505458" cy="327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7E8952-D007-4243-9706-CC7DD23065E6}"/>
              </a:ext>
            </a:extLst>
          </p:cNvPr>
          <p:cNvCxnSpPr>
            <a:cxnSpLocks/>
          </p:cNvCxnSpPr>
          <p:nvPr/>
        </p:nvCxnSpPr>
        <p:spPr bwMode="auto">
          <a:xfrm>
            <a:off x="5382400" y="2638014"/>
            <a:ext cx="2885300" cy="24361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2DDD78-25D4-4D5C-9D3C-2C9E92D620A4}"/>
              </a:ext>
            </a:extLst>
          </p:cNvPr>
          <p:cNvCxnSpPr>
            <a:cxnSpLocks/>
          </p:cNvCxnSpPr>
          <p:nvPr/>
        </p:nvCxnSpPr>
        <p:spPr bwMode="auto">
          <a:xfrm>
            <a:off x="5422676" y="2473626"/>
            <a:ext cx="37213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03324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8B0B-C39A-4738-B7F3-E0C3C345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134600" cy="533400"/>
          </a:xfrm>
        </p:spPr>
        <p:txBody>
          <a:bodyPr/>
          <a:lstStyle/>
          <a:p>
            <a:r>
              <a:rPr lang="en-US" dirty="0"/>
              <a:t>Measurement Instance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4F6D80-BFD5-4BD0-95C7-803F42F0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B3348-D82B-4DBE-B4CC-01C86C91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162870-EB7B-4D22-AEB9-5332B90AAFF2}"/>
              </a:ext>
            </a:extLst>
          </p:cNvPr>
          <p:cNvCxnSpPr>
            <a:cxnSpLocks/>
          </p:cNvCxnSpPr>
          <p:nvPr/>
        </p:nvCxnSpPr>
        <p:spPr bwMode="auto">
          <a:xfrm>
            <a:off x="1905000" y="21336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30EA26-ED4E-4638-BFA1-751CF04D5ACE}"/>
              </a:ext>
            </a:extLst>
          </p:cNvPr>
          <p:cNvCxnSpPr>
            <a:cxnSpLocks/>
          </p:cNvCxnSpPr>
          <p:nvPr/>
        </p:nvCxnSpPr>
        <p:spPr bwMode="auto">
          <a:xfrm>
            <a:off x="1905000" y="34290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440E83-900B-459B-B4E0-87AE6FF8CEAA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8768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1F8936-696D-4EE5-80F7-1F6ACE42D383}"/>
              </a:ext>
            </a:extLst>
          </p:cNvPr>
          <p:cNvCxnSpPr/>
          <p:nvPr/>
        </p:nvCxnSpPr>
        <p:spPr bwMode="auto">
          <a:xfrm>
            <a:off x="2286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62FDA8B-2DF0-4D3D-BDC4-512E532AEDFA}"/>
              </a:ext>
            </a:extLst>
          </p:cNvPr>
          <p:cNvSpPr/>
          <p:nvPr/>
        </p:nvSpPr>
        <p:spPr bwMode="auto">
          <a:xfrm>
            <a:off x="2286000" y="1752600"/>
            <a:ext cx="838200" cy="380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5BF991-AF8E-470C-8D02-B7662D244BA0}"/>
              </a:ext>
            </a:extLst>
          </p:cNvPr>
          <p:cNvSpPr txBox="1"/>
          <p:nvPr/>
        </p:nvSpPr>
        <p:spPr>
          <a:xfrm>
            <a:off x="7543800" y="47244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C846B8-E366-4809-860A-CE058E017860}"/>
              </a:ext>
            </a:extLst>
          </p:cNvPr>
          <p:cNvSpPr/>
          <p:nvPr/>
        </p:nvSpPr>
        <p:spPr bwMode="auto">
          <a:xfrm>
            <a:off x="3505200" y="3048001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FA0D7A-936A-458D-9532-36E442B6F185}"/>
              </a:ext>
            </a:extLst>
          </p:cNvPr>
          <p:cNvSpPr txBox="1"/>
          <p:nvPr/>
        </p:nvSpPr>
        <p:spPr>
          <a:xfrm>
            <a:off x="2705100" y="1143209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3A5E19-4159-4C3F-86C4-F5C4CA74F7DE}"/>
              </a:ext>
            </a:extLst>
          </p:cNvPr>
          <p:cNvSpPr txBox="1"/>
          <p:nvPr/>
        </p:nvSpPr>
        <p:spPr>
          <a:xfrm>
            <a:off x="3678880" y="311492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7891A1-0DC1-4B7E-95E7-037F8177784B}"/>
              </a:ext>
            </a:extLst>
          </p:cNvPr>
          <p:cNvSpPr txBox="1"/>
          <p:nvPr/>
        </p:nvSpPr>
        <p:spPr>
          <a:xfrm>
            <a:off x="1810699" y="177458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F9A084-CF3F-498B-89D7-FBB945D2E190}"/>
              </a:ext>
            </a:extLst>
          </p:cNvPr>
          <p:cNvSpPr txBox="1"/>
          <p:nvPr/>
        </p:nvSpPr>
        <p:spPr>
          <a:xfrm>
            <a:off x="1731093" y="308152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96636B-2202-4753-9E35-49AA6FDA6AC6}"/>
              </a:ext>
            </a:extLst>
          </p:cNvPr>
          <p:cNvSpPr txBox="1"/>
          <p:nvPr/>
        </p:nvSpPr>
        <p:spPr>
          <a:xfrm>
            <a:off x="1699022" y="456670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DD734E8-1C56-4EAC-B3A2-8101DDE7F6BF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3924300" y="3429000"/>
            <a:ext cx="0" cy="1447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3FF0A9-EC6F-4D37-9FDC-69F071908798}"/>
              </a:ext>
            </a:extLst>
          </p:cNvPr>
          <p:cNvCxnSpPr>
            <a:stCxn id="15" idx="0"/>
          </p:cNvCxnSpPr>
          <p:nvPr/>
        </p:nvCxnSpPr>
        <p:spPr bwMode="auto">
          <a:xfrm flipV="1">
            <a:off x="3924300" y="2147453"/>
            <a:ext cx="0" cy="9005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946CAF-161F-4379-8737-0AE9E39664E0}"/>
              </a:ext>
            </a:extLst>
          </p:cNvPr>
          <p:cNvCxnSpPr/>
          <p:nvPr/>
        </p:nvCxnSpPr>
        <p:spPr bwMode="auto">
          <a:xfrm>
            <a:off x="4572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0E635D6-722E-4446-8727-69C9733A9D36}"/>
              </a:ext>
            </a:extLst>
          </p:cNvPr>
          <p:cNvSpPr/>
          <p:nvPr/>
        </p:nvSpPr>
        <p:spPr bwMode="auto">
          <a:xfrm>
            <a:off x="4735457" y="1738744"/>
            <a:ext cx="979541" cy="4040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94B50-EB8D-43F3-8B4F-1AB6DC6A1BC4}"/>
              </a:ext>
            </a:extLst>
          </p:cNvPr>
          <p:cNvSpPr txBox="1"/>
          <p:nvPr/>
        </p:nvSpPr>
        <p:spPr>
          <a:xfrm>
            <a:off x="2270536" y="1704245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6E62B8-9C52-481A-8978-374C932E5B40}"/>
              </a:ext>
            </a:extLst>
          </p:cNvPr>
          <p:cNvSpPr txBox="1"/>
          <p:nvPr/>
        </p:nvSpPr>
        <p:spPr>
          <a:xfrm>
            <a:off x="4911311" y="1746531"/>
            <a:ext cx="7104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NDPA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F9AB20-9C27-48B9-B845-3115973E9DED}"/>
              </a:ext>
            </a:extLst>
          </p:cNvPr>
          <p:cNvSpPr/>
          <p:nvPr/>
        </p:nvSpPr>
        <p:spPr bwMode="auto">
          <a:xfrm>
            <a:off x="5987476" y="1745673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B6ED65-3DDF-4F60-9513-D357658F9629}"/>
              </a:ext>
            </a:extLst>
          </p:cNvPr>
          <p:cNvSpPr txBox="1"/>
          <p:nvPr/>
        </p:nvSpPr>
        <p:spPr>
          <a:xfrm>
            <a:off x="6112164" y="179409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D330773-CA27-4B93-ACD2-CDDC860E7D3F}"/>
              </a:ext>
            </a:extLst>
          </p:cNvPr>
          <p:cNvCxnSpPr/>
          <p:nvPr/>
        </p:nvCxnSpPr>
        <p:spPr bwMode="auto">
          <a:xfrm>
            <a:off x="71628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9E4962B-019D-42A8-BA98-1E74293D8725}"/>
              </a:ext>
            </a:extLst>
          </p:cNvPr>
          <p:cNvGrpSpPr/>
          <p:nvPr/>
        </p:nvGrpSpPr>
        <p:grpSpPr>
          <a:xfrm>
            <a:off x="9144000" y="5576500"/>
            <a:ext cx="2643617" cy="576342"/>
            <a:chOff x="9144000" y="5576500"/>
            <a:chExt cx="2643617" cy="576342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D131C7A-17DB-4F6F-9681-CFFBAE0A46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57150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0EED214-4722-452A-AB43-C9EBAE1DE8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60198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48B8603-95BA-4480-A298-453DABB87106}"/>
                </a:ext>
              </a:extLst>
            </p:cNvPr>
            <p:cNvSpPr txBox="1"/>
            <p:nvPr/>
          </p:nvSpPr>
          <p:spPr>
            <a:xfrm>
              <a:off x="10134600" y="5576500"/>
              <a:ext cx="1653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Overheard transmission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09D159B-AE4D-4168-A93E-C878EBEF6B38}"/>
                </a:ext>
              </a:extLst>
            </p:cNvPr>
            <p:cNvSpPr txBox="1"/>
            <p:nvPr/>
          </p:nvSpPr>
          <p:spPr>
            <a:xfrm>
              <a:off x="10088273" y="5875843"/>
              <a:ext cx="15424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Intended transmission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E5445DF0-7B0E-42B5-9E2E-CEA917CB0A56}"/>
              </a:ext>
            </a:extLst>
          </p:cNvPr>
          <p:cNvSpPr txBox="1"/>
          <p:nvPr/>
        </p:nvSpPr>
        <p:spPr>
          <a:xfrm>
            <a:off x="2643307" y="5514199"/>
            <a:ext cx="2815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Initiator AP: transmitter</a:t>
            </a:r>
          </a:p>
          <a:p>
            <a:r>
              <a:rPr lang="en-US" dirty="0"/>
              <a:t>STA1 : peer transmitter and client receiver</a:t>
            </a:r>
          </a:p>
          <a:p>
            <a:r>
              <a:rPr lang="en-US" dirty="0"/>
              <a:t>STA2 : peer receiver and client receiver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E52A08D-01BF-4938-B586-676A60956023}"/>
              </a:ext>
            </a:extLst>
          </p:cNvPr>
          <p:cNvCxnSpPr>
            <a:cxnSpLocks/>
          </p:cNvCxnSpPr>
          <p:nvPr/>
        </p:nvCxnSpPr>
        <p:spPr bwMode="auto">
          <a:xfrm>
            <a:off x="6418511" y="2142831"/>
            <a:ext cx="0" cy="12861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BA6F998-CC50-4BDA-84C4-58A7AB823E70}"/>
              </a:ext>
            </a:extLst>
          </p:cNvPr>
          <p:cNvCxnSpPr>
            <a:cxnSpLocks/>
          </p:cNvCxnSpPr>
          <p:nvPr/>
        </p:nvCxnSpPr>
        <p:spPr bwMode="auto">
          <a:xfrm>
            <a:off x="6603004" y="2133599"/>
            <a:ext cx="0" cy="27432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BB4C4DF-7C6C-41BC-B3E2-65F51189DAE8}"/>
              </a:ext>
            </a:extLst>
          </p:cNvPr>
          <p:cNvSpPr txBox="1"/>
          <p:nvPr/>
        </p:nvSpPr>
        <p:spPr>
          <a:xfrm>
            <a:off x="7528400" y="1727337"/>
            <a:ext cx="1778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Optional Reporting Phase</a:t>
            </a:r>
          </a:p>
        </p:txBody>
      </p:sp>
    </p:spTree>
    <p:extLst>
      <p:ext uri="{BB962C8B-B14F-4D97-AF65-F5344CB8AC3E}">
        <p14:creationId xmlns:p14="http://schemas.microsoft.com/office/powerpoint/2010/main" val="1409307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DACDEC69-80C6-48E7-A75C-10946F3BA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802" y="3220361"/>
            <a:ext cx="1219201" cy="12192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CA4AC01-C4A4-45E7-B86C-270D7DF21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013" y="3104511"/>
            <a:ext cx="1219201" cy="12192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582039-59E3-4C6A-98FF-F81C8B9F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STA-STA WLAN Sensing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A013C-FB43-4345-8AAC-D141927C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870C0-419F-4E94-A2D1-2D0C7C79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8D9DBD-738F-43A6-AF26-0F7291A79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96027"/>
            <a:ext cx="12192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04345E-C189-4A17-8543-C9492F818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5700" y="4734791"/>
            <a:ext cx="1295400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648A31-C729-443B-9AFA-F80BDD1BA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4953000"/>
            <a:ext cx="990600" cy="990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7D893-8384-46F6-8088-78A39A600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479" y="5008054"/>
            <a:ext cx="1219201" cy="1219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41F3CC-C786-4CAD-8585-1017CC4EA4A5}"/>
              </a:ext>
            </a:extLst>
          </p:cNvPr>
          <p:cNvSpPr txBox="1"/>
          <p:nvPr/>
        </p:nvSpPr>
        <p:spPr>
          <a:xfrm>
            <a:off x="4675861" y="29152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AE228-ED2F-4858-8EBE-4E19A6ADB052}"/>
              </a:ext>
            </a:extLst>
          </p:cNvPr>
          <p:cNvSpPr txBox="1"/>
          <p:nvPr/>
        </p:nvSpPr>
        <p:spPr>
          <a:xfrm>
            <a:off x="2041484" y="6106081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8ADD98-0B0D-4E5C-B996-3F50E6024919}"/>
              </a:ext>
            </a:extLst>
          </p:cNvPr>
          <p:cNvSpPr txBox="1"/>
          <p:nvPr/>
        </p:nvSpPr>
        <p:spPr>
          <a:xfrm>
            <a:off x="8711006" y="594360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75DA52-ACA8-4B4A-B041-DA2F4C40C2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4068" y="2210255"/>
            <a:ext cx="855518" cy="8555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C0E9C1-C08A-463D-AF16-B9FBE8E40080}"/>
              </a:ext>
            </a:extLst>
          </p:cNvPr>
          <p:cNvSpPr txBox="1"/>
          <p:nvPr/>
        </p:nvSpPr>
        <p:spPr>
          <a:xfrm>
            <a:off x="9197935" y="3338762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6700A5-5E35-41FF-94F3-D58706B830AE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3073400" y="2656723"/>
            <a:ext cx="1602461" cy="20780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75A0F3-117F-4EB0-A9CE-21FBAEDCEFB6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9342" y="5446219"/>
            <a:ext cx="4505458" cy="327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7E8952-D007-4243-9706-CC7DD23065E6}"/>
              </a:ext>
            </a:extLst>
          </p:cNvPr>
          <p:cNvCxnSpPr>
            <a:cxnSpLocks/>
          </p:cNvCxnSpPr>
          <p:nvPr/>
        </p:nvCxnSpPr>
        <p:spPr bwMode="auto">
          <a:xfrm>
            <a:off x="5382400" y="2638014"/>
            <a:ext cx="2885300" cy="24361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2DDD78-25D4-4D5C-9D3C-2C9E92D620A4}"/>
              </a:ext>
            </a:extLst>
          </p:cNvPr>
          <p:cNvCxnSpPr>
            <a:cxnSpLocks/>
          </p:cNvCxnSpPr>
          <p:nvPr/>
        </p:nvCxnSpPr>
        <p:spPr bwMode="auto">
          <a:xfrm>
            <a:off x="5422676" y="2473626"/>
            <a:ext cx="37213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10202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8B0B-C39A-4738-B7F3-E0C3C345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134600" cy="533400"/>
          </a:xfrm>
        </p:spPr>
        <p:txBody>
          <a:bodyPr/>
          <a:lstStyle/>
          <a:p>
            <a:r>
              <a:rPr lang="en-US" dirty="0"/>
              <a:t>Measurement Instance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4F6D80-BFD5-4BD0-95C7-803F42F0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B3348-D82B-4DBE-B4CC-01C86C91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162870-EB7B-4D22-AEB9-5332B90AAFF2}"/>
              </a:ext>
            </a:extLst>
          </p:cNvPr>
          <p:cNvCxnSpPr>
            <a:cxnSpLocks/>
          </p:cNvCxnSpPr>
          <p:nvPr/>
        </p:nvCxnSpPr>
        <p:spPr bwMode="auto">
          <a:xfrm>
            <a:off x="1905000" y="21336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30EA26-ED4E-4638-BFA1-751CF04D5ACE}"/>
              </a:ext>
            </a:extLst>
          </p:cNvPr>
          <p:cNvCxnSpPr>
            <a:cxnSpLocks/>
          </p:cNvCxnSpPr>
          <p:nvPr/>
        </p:nvCxnSpPr>
        <p:spPr bwMode="auto">
          <a:xfrm>
            <a:off x="1905000" y="34290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440E83-900B-459B-B4E0-87AE6FF8CEAA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8768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1F8936-696D-4EE5-80F7-1F6ACE42D383}"/>
              </a:ext>
            </a:extLst>
          </p:cNvPr>
          <p:cNvCxnSpPr/>
          <p:nvPr/>
        </p:nvCxnSpPr>
        <p:spPr bwMode="auto">
          <a:xfrm>
            <a:off x="2286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62FDA8B-2DF0-4D3D-BDC4-512E532AEDFA}"/>
              </a:ext>
            </a:extLst>
          </p:cNvPr>
          <p:cNvSpPr/>
          <p:nvPr/>
        </p:nvSpPr>
        <p:spPr bwMode="auto">
          <a:xfrm>
            <a:off x="2286000" y="1752600"/>
            <a:ext cx="838200" cy="380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5BF991-AF8E-470C-8D02-B7662D244BA0}"/>
              </a:ext>
            </a:extLst>
          </p:cNvPr>
          <p:cNvSpPr txBox="1"/>
          <p:nvPr/>
        </p:nvSpPr>
        <p:spPr>
          <a:xfrm>
            <a:off x="7543800" y="47244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C846B8-E366-4809-860A-CE058E017860}"/>
              </a:ext>
            </a:extLst>
          </p:cNvPr>
          <p:cNvSpPr/>
          <p:nvPr/>
        </p:nvSpPr>
        <p:spPr bwMode="auto">
          <a:xfrm>
            <a:off x="3505200" y="3048001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FA0D7A-936A-458D-9532-36E442B6F185}"/>
              </a:ext>
            </a:extLst>
          </p:cNvPr>
          <p:cNvSpPr txBox="1"/>
          <p:nvPr/>
        </p:nvSpPr>
        <p:spPr>
          <a:xfrm>
            <a:off x="2705100" y="1143209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3A5E19-4159-4C3F-86C4-F5C4CA74F7DE}"/>
              </a:ext>
            </a:extLst>
          </p:cNvPr>
          <p:cNvSpPr txBox="1"/>
          <p:nvPr/>
        </p:nvSpPr>
        <p:spPr>
          <a:xfrm>
            <a:off x="3678880" y="311492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7891A1-0DC1-4B7E-95E7-037F8177784B}"/>
              </a:ext>
            </a:extLst>
          </p:cNvPr>
          <p:cNvSpPr txBox="1"/>
          <p:nvPr/>
        </p:nvSpPr>
        <p:spPr>
          <a:xfrm>
            <a:off x="1810699" y="177458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F9A084-CF3F-498B-89D7-FBB945D2E190}"/>
              </a:ext>
            </a:extLst>
          </p:cNvPr>
          <p:cNvSpPr txBox="1"/>
          <p:nvPr/>
        </p:nvSpPr>
        <p:spPr>
          <a:xfrm>
            <a:off x="1731093" y="308152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96636B-2202-4753-9E35-49AA6FDA6AC6}"/>
              </a:ext>
            </a:extLst>
          </p:cNvPr>
          <p:cNvSpPr txBox="1"/>
          <p:nvPr/>
        </p:nvSpPr>
        <p:spPr>
          <a:xfrm>
            <a:off x="1699022" y="456670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DD734E8-1C56-4EAC-B3A2-8101DDE7F6BF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3924300" y="3429000"/>
            <a:ext cx="0" cy="1447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3FF0A9-EC6F-4D37-9FDC-69F071908798}"/>
              </a:ext>
            </a:extLst>
          </p:cNvPr>
          <p:cNvCxnSpPr>
            <a:stCxn id="15" idx="0"/>
          </p:cNvCxnSpPr>
          <p:nvPr/>
        </p:nvCxnSpPr>
        <p:spPr bwMode="auto">
          <a:xfrm flipV="1">
            <a:off x="3924300" y="2147453"/>
            <a:ext cx="0" cy="9005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946CAF-161F-4379-8737-0AE9E39664E0}"/>
              </a:ext>
            </a:extLst>
          </p:cNvPr>
          <p:cNvCxnSpPr/>
          <p:nvPr/>
        </p:nvCxnSpPr>
        <p:spPr bwMode="auto">
          <a:xfrm>
            <a:off x="4572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0E635D6-722E-4446-8727-69C9733A9D36}"/>
              </a:ext>
            </a:extLst>
          </p:cNvPr>
          <p:cNvSpPr/>
          <p:nvPr/>
        </p:nvSpPr>
        <p:spPr bwMode="auto">
          <a:xfrm>
            <a:off x="4735457" y="1738744"/>
            <a:ext cx="979541" cy="4040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94B50-EB8D-43F3-8B4F-1AB6DC6A1BC4}"/>
              </a:ext>
            </a:extLst>
          </p:cNvPr>
          <p:cNvSpPr txBox="1"/>
          <p:nvPr/>
        </p:nvSpPr>
        <p:spPr>
          <a:xfrm>
            <a:off x="2270536" y="1704245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6E62B8-9C52-481A-8978-374C932E5B40}"/>
              </a:ext>
            </a:extLst>
          </p:cNvPr>
          <p:cNvSpPr txBox="1"/>
          <p:nvPr/>
        </p:nvSpPr>
        <p:spPr>
          <a:xfrm>
            <a:off x="4911311" y="1746531"/>
            <a:ext cx="7104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NDPA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F9AB20-9C27-48B9-B845-3115973E9DED}"/>
              </a:ext>
            </a:extLst>
          </p:cNvPr>
          <p:cNvSpPr/>
          <p:nvPr/>
        </p:nvSpPr>
        <p:spPr bwMode="auto">
          <a:xfrm>
            <a:off x="5987476" y="1745673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B6ED65-3DDF-4F60-9513-D357658F9629}"/>
              </a:ext>
            </a:extLst>
          </p:cNvPr>
          <p:cNvSpPr txBox="1"/>
          <p:nvPr/>
        </p:nvSpPr>
        <p:spPr>
          <a:xfrm>
            <a:off x="6112164" y="179409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D330773-CA27-4B93-ACD2-CDDC860E7D3F}"/>
              </a:ext>
            </a:extLst>
          </p:cNvPr>
          <p:cNvCxnSpPr/>
          <p:nvPr/>
        </p:nvCxnSpPr>
        <p:spPr bwMode="auto">
          <a:xfrm>
            <a:off x="71628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9E4962B-019D-42A8-BA98-1E74293D8725}"/>
              </a:ext>
            </a:extLst>
          </p:cNvPr>
          <p:cNvGrpSpPr/>
          <p:nvPr/>
        </p:nvGrpSpPr>
        <p:grpSpPr>
          <a:xfrm>
            <a:off x="9144000" y="5576500"/>
            <a:ext cx="2643617" cy="576342"/>
            <a:chOff x="9144000" y="5576500"/>
            <a:chExt cx="2643617" cy="576342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D131C7A-17DB-4F6F-9681-CFFBAE0A46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57150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0EED214-4722-452A-AB43-C9EBAE1DE8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60198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48B8603-95BA-4480-A298-453DABB87106}"/>
                </a:ext>
              </a:extLst>
            </p:cNvPr>
            <p:cNvSpPr txBox="1"/>
            <p:nvPr/>
          </p:nvSpPr>
          <p:spPr>
            <a:xfrm>
              <a:off x="10134600" y="5576500"/>
              <a:ext cx="1653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Overheard transmission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09D159B-AE4D-4168-A93E-C878EBEF6B38}"/>
                </a:ext>
              </a:extLst>
            </p:cNvPr>
            <p:cNvSpPr txBox="1"/>
            <p:nvPr/>
          </p:nvSpPr>
          <p:spPr>
            <a:xfrm>
              <a:off x="10088273" y="5875843"/>
              <a:ext cx="15424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Intended transmission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E5445DF0-7B0E-42B5-9E2E-CEA917CB0A56}"/>
              </a:ext>
            </a:extLst>
          </p:cNvPr>
          <p:cNvSpPr txBox="1"/>
          <p:nvPr/>
        </p:nvSpPr>
        <p:spPr>
          <a:xfrm>
            <a:off x="2643307" y="5514199"/>
            <a:ext cx="2815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Initiator AP: transmitter and receiver</a:t>
            </a:r>
          </a:p>
          <a:p>
            <a:r>
              <a:rPr lang="en-US" dirty="0"/>
              <a:t>STA1 : peer transmitter and client receiver</a:t>
            </a:r>
          </a:p>
          <a:p>
            <a:r>
              <a:rPr lang="en-US" dirty="0"/>
              <a:t>STA2 : peer receiver and client receiver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E52A08D-01BF-4938-B586-676A60956023}"/>
              </a:ext>
            </a:extLst>
          </p:cNvPr>
          <p:cNvCxnSpPr>
            <a:cxnSpLocks/>
          </p:cNvCxnSpPr>
          <p:nvPr/>
        </p:nvCxnSpPr>
        <p:spPr bwMode="auto">
          <a:xfrm>
            <a:off x="6418511" y="2142831"/>
            <a:ext cx="0" cy="12861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BA6F998-CC50-4BDA-84C4-58A7AB823E70}"/>
              </a:ext>
            </a:extLst>
          </p:cNvPr>
          <p:cNvCxnSpPr>
            <a:cxnSpLocks/>
          </p:cNvCxnSpPr>
          <p:nvPr/>
        </p:nvCxnSpPr>
        <p:spPr bwMode="auto">
          <a:xfrm>
            <a:off x="6603004" y="2133599"/>
            <a:ext cx="0" cy="27432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BB4C4DF-7C6C-41BC-B3E2-65F51189DAE8}"/>
              </a:ext>
            </a:extLst>
          </p:cNvPr>
          <p:cNvSpPr txBox="1"/>
          <p:nvPr/>
        </p:nvSpPr>
        <p:spPr>
          <a:xfrm>
            <a:off x="7528400" y="1727337"/>
            <a:ext cx="1778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Optional Reporting Phase</a:t>
            </a:r>
          </a:p>
        </p:txBody>
      </p:sp>
    </p:spTree>
    <p:extLst>
      <p:ext uri="{BB962C8B-B14F-4D97-AF65-F5344CB8AC3E}">
        <p14:creationId xmlns:p14="http://schemas.microsoft.com/office/powerpoint/2010/main" val="1592599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DACDEC69-80C6-48E7-A75C-10946F3BA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802" y="3220361"/>
            <a:ext cx="1219201" cy="12192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CA4AC01-C4A4-45E7-B86C-270D7DF21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013" y="3104511"/>
            <a:ext cx="1219201" cy="12192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582039-59E3-4C6A-98FF-F81C8B9F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STA-STA WLAN Sensing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A013C-FB43-4345-8AAC-D141927C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870C0-419F-4E94-A2D1-2D0C7C79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8D9DBD-738F-43A6-AF26-0F7291A79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96027"/>
            <a:ext cx="12192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04345E-C189-4A17-8543-C9492F818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5700" y="4734791"/>
            <a:ext cx="1295400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648A31-C729-443B-9AFA-F80BDD1BA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4953000"/>
            <a:ext cx="990600" cy="990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7D893-8384-46F6-8088-78A39A600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479" y="5008054"/>
            <a:ext cx="1219201" cy="1219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41F3CC-C786-4CAD-8585-1017CC4EA4A5}"/>
              </a:ext>
            </a:extLst>
          </p:cNvPr>
          <p:cNvSpPr txBox="1"/>
          <p:nvPr/>
        </p:nvSpPr>
        <p:spPr>
          <a:xfrm>
            <a:off x="4675861" y="29152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AE228-ED2F-4858-8EBE-4E19A6ADB052}"/>
              </a:ext>
            </a:extLst>
          </p:cNvPr>
          <p:cNvSpPr txBox="1"/>
          <p:nvPr/>
        </p:nvSpPr>
        <p:spPr>
          <a:xfrm>
            <a:off x="2041484" y="6106081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8ADD98-0B0D-4E5C-B996-3F50E6024919}"/>
              </a:ext>
            </a:extLst>
          </p:cNvPr>
          <p:cNvSpPr txBox="1"/>
          <p:nvPr/>
        </p:nvSpPr>
        <p:spPr>
          <a:xfrm>
            <a:off x="8711006" y="594360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75DA52-ACA8-4B4A-B041-DA2F4C40C2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4068" y="2210255"/>
            <a:ext cx="855518" cy="8555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C0E9C1-C08A-463D-AF16-B9FBE8E40080}"/>
              </a:ext>
            </a:extLst>
          </p:cNvPr>
          <p:cNvSpPr txBox="1"/>
          <p:nvPr/>
        </p:nvSpPr>
        <p:spPr>
          <a:xfrm>
            <a:off x="9197935" y="3338762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6700A5-5E35-41FF-94F3-D58706B830AE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3073400" y="2656723"/>
            <a:ext cx="1602461" cy="20780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75A0F3-117F-4EB0-A9CE-21FBAEDCEFB6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9342" y="5446219"/>
            <a:ext cx="4505458" cy="327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7E8952-D007-4243-9706-CC7DD23065E6}"/>
              </a:ext>
            </a:extLst>
          </p:cNvPr>
          <p:cNvCxnSpPr>
            <a:cxnSpLocks/>
          </p:cNvCxnSpPr>
          <p:nvPr/>
        </p:nvCxnSpPr>
        <p:spPr bwMode="auto">
          <a:xfrm>
            <a:off x="5382400" y="2638014"/>
            <a:ext cx="2885300" cy="24361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2DDD78-25D4-4D5C-9D3C-2C9E92D620A4}"/>
              </a:ext>
            </a:extLst>
          </p:cNvPr>
          <p:cNvCxnSpPr>
            <a:cxnSpLocks/>
          </p:cNvCxnSpPr>
          <p:nvPr/>
        </p:nvCxnSpPr>
        <p:spPr bwMode="auto">
          <a:xfrm>
            <a:off x="5422676" y="2473626"/>
            <a:ext cx="37213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16118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8B0B-C39A-4738-B7F3-E0C3C345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134600" cy="533400"/>
          </a:xfrm>
        </p:spPr>
        <p:txBody>
          <a:bodyPr/>
          <a:lstStyle/>
          <a:p>
            <a:r>
              <a:rPr lang="en-US" dirty="0"/>
              <a:t>Measurement Instance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4F6D80-BFD5-4BD0-95C7-803F42F0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B3348-D82B-4DBE-B4CC-01C86C91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162870-EB7B-4D22-AEB9-5332B90AAFF2}"/>
              </a:ext>
            </a:extLst>
          </p:cNvPr>
          <p:cNvCxnSpPr>
            <a:cxnSpLocks/>
          </p:cNvCxnSpPr>
          <p:nvPr/>
        </p:nvCxnSpPr>
        <p:spPr bwMode="auto">
          <a:xfrm>
            <a:off x="1905000" y="21336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30EA26-ED4E-4638-BFA1-751CF04D5ACE}"/>
              </a:ext>
            </a:extLst>
          </p:cNvPr>
          <p:cNvCxnSpPr>
            <a:cxnSpLocks/>
          </p:cNvCxnSpPr>
          <p:nvPr/>
        </p:nvCxnSpPr>
        <p:spPr bwMode="auto">
          <a:xfrm>
            <a:off x="1905000" y="34290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440E83-900B-459B-B4E0-87AE6FF8CEAA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8768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1F8936-696D-4EE5-80F7-1F6ACE42D383}"/>
              </a:ext>
            </a:extLst>
          </p:cNvPr>
          <p:cNvCxnSpPr/>
          <p:nvPr/>
        </p:nvCxnSpPr>
        <p:spPr bwMode="auto">
          <a:xfrm>
            <a:off x="2286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62FDA8B-2DF0-4D3D-BDC4-512E532AEDFA}"/>
              </a:ext>
            </a:extLst>
          </p:cNvPr>
          <p:cNvSpPr/>
          <p:nvPr/>
        </p:nvSpPr>
        <p:spPr bwMode="auto">
          <a:xfrm>
            <a:off x="2286000" y="1752600"/>
            <a:ext cx="838200" cy="380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5BF991-AF8E-470C-8D02-B7662D244BA0}"/>
              </a:ext>
            </a:extLst>
          </p:cNvPr>
          <p:cNvSpPr txBox="1"/>
          <p:nvPr/>
        </p:nvSpPr>
        <p:spPr>
          <a:xfrm>
            <a:off x="9517823" y="4796435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C846B8-E366-4809-860A-CE058E017860}"/>
              </a:ext>
            </a:extLst>
          </p:cNvPr>
          <p:cNvSpPr/>
          <p:nvPr/>
        </p:nvSpPr>
        <p:spPr bwMode="auto">
          <a:xfrm>
            <a:off x="3505200" y="3048001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FA0D7A-936A-458D-9532-36E442B6F185}"/>
              </a:ext>
            </a:extLst>
          </p:cNvPr>
          <p:cNvSpPr txBox="1"/>
          <p:nvPr/>
        </p:nvSpPr>
        <p:spPr>
          <a:xfrm>
            <a:off x="2705100" y="1143209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3A5E19-4159-4C3F-86C4-F5C4CA74F7DE}"/>
              </a:ext>
            </a:extLst>
          </p:cNvPr>
          <p:cNvSpPr txBox="1"/>
          <p:nvPr/>
        </p:nvSpPr>
        <p:spPr>
          <a:xfrm>
            <a:off x="3678880" y="311492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7891A1-0DC1-4B7E-95E7-037F8177784B}"/>
              </a:ext>
            </a:extLst>
          </p:cNvPr>
          <p:cNvSpPr txBox="1"/>
          <p:nvPr/>
        </p:nvSpPr>
        <p:spPr>
          <a:xfrm>
            <a:off x="1810699" y="177458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F9A084-CF3F-498B-89D7-FBB945D2E190}"/>
              </a:ext>
            </a:extLst>
          </p:cNvPr>
          <p:cNvSpPr txBox="1"/>
          <p:nvPr/>
        </p:nvSpPr>
        <p:spPr>
          <a:xfrm>
            <a:off x="1731093" y="308152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96636B-2202-4753-9E35-49AA6FDA6AC6}"/>
              </a:ext>
            </a:extLst>
          </p:cNvPr>
          <p:cNvSpPr txBox="1"/>
          <p:nvPr/>
        </p:nvSpPr>
        <p:spPr>
          <a:xfrm>
            <a:off x="1699022" y="456670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DD734E8-1C56-4EAC-B3A2-8101DDE7F6BF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3924300" y="3429000"/>
            <a:ext cx="0" cy="1447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3FF0A9-EC6F-4D37-9FDC-69F071908798}"/>
              </a:ext>
            </a:extLst>
          </p:cNvPr>
          <p:cNvCxnSpPr>
            <a:stCxn id="15" idx="0"/>
          </p:cNvCxnSpPr>
          <p:nvPr/>
        </p:nvCxnSpPr>
        <p:spPr bwMode="auto">
          <a:xfrm flipV="1">
            <a:off x="3924300" y="2147453"/>
            <a:ext cx="0" cy="9005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946CAF-161F-4379-8737-0AE9E39664E0}"/>
              </a:ext>
            </a:extLst>
          </p:cNvPr>
          <p:cNvCxnSpPr/>
          <p:nvPr/>
        </p:nvCxnSpPr>
        <p:spPr bwMode="auto">
          <a:xfrm>
            <a:off x="5672156" y="1515604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0E635D6-722E-4446-8727-69C9733A9D36}"/>
              </a:ext>
            </a:extLst>
          </p:cNvPr>
          <p:cNvSpPr/>
          <p:nvPr/>
        </p:nvSpPr>
        <p:spPr bwMode="auto">
          <a:xfrm>
            <a:off x="5835613" y="1730348"/>
            <a:ext cx="979541" cy="4040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94B50-EB8D-43F3-8B4F-1AB6DC6A1BC4}"/>
              </a:ext>
            </a:extLst>
          </p:cNvPr>
          <p:cNvSpPr txBox="1"/>
          <p:nvPr/>
        </p:nvSpPr>
        <p:spPr>
          <a:xfrm>
            <a:off x="2270536" y="1704245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6E62B8-9C52-481A-8978-374C932E5B40}"/>
              </a:ext>
            </a:extLst>
          </p:cNvPr>
          <p:cNvSpPr txBox="1"/>
          <p:nvPr/>
        </p:nvSpPr>
        <p:spPr>
          <a:xfrm>
            <a:off x="6011467" y="1738135"/>
            <a:ext cx="7104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NDPA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F9AB20-9C27-48B9-B845-3115973E9DED}"/>
              </a:ext>
            </a:extLst>
          </p:cNvPr>
          <p:cNvSpPr/>
          <p:nvPr/>
        </p:nvSpPr>
        <p:spPr bwMode="auto">
          <a:xfrm>
            <a:off x="7087632" y="1748402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B6ED65-3DDF-4F60-9513-D357658F9629}"/>
              </a:ext>
            </a:extLst>
          </p:cNvPr>
          <p:cNvSpPr txBox="1"/>
          <p:nvPr/>
        </p:nvSpPr>
        <p:spPr>
          <a:xfrm>
            <a:off x="7212320" y="178569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D330773-CA27-4B93-ACD2-CDDC860E7D3F}"/>
              </a:ext>
            </a:extLst>
          </p:cNvPr>
          <p:cNvCxnSpPr/>
          <p:nvPr/>
        </p:nvCxnSpPr>
        <p:spPr bwMode="auto">
          <a:xfrm>
            <a:off x="8262956" y="1515604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9E4962B-019D-42A8-BA98-1E74293D8725}"/>
              </a:ext>
            </a:extLst>
          </p:cNvPr>
          <p:cNvGrpSpPr/>
          <p:nvPr/>
        </p:nvGrpSpPr>
        <p:grpSpPr>
          <a:xfrm>
            <a:off x="9144000" y="5576500"/>
            <a:ext cx="2643617" cy="576342"/>
            <a:chOff x="9144000" y="5576500"/>
            <a:chExt cx="2643617" cy="576342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D131C7A-17DB-4F6F-9681-CFFBAE0A46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57150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0EED214-4722-452A-AB43-C9EBAE1DE8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60198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48B8603-95BA-4480-A298-453DABB87106}"/>
                </a:ext>
              </a:extLst>
            </p:cNvPr>
            <p:cNvSpPr txBox="1"/>
            <p:nvPr/>
          </p:nvSpPr>
          <p:spPr>
            <a:xfrm>
              <a:off x="10134600" y="5576500"/>
              <a:ext cx="1653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Overheard transmission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09D159B-AE4D-4168-A93E-C878EBEF6B38}"/>
                </a:ext>
              </a:extLst>
            </p:cNvPr>
            <p:cNvSpPr txBox="1"/>
            <p:nvPr/>
          </p:nvSpPr>
          <p:spPr>
            <a:xfrm>
              <a:off x="10088273" y="5875843"/>
              <a:ext cx="15424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Intended transmission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E5445DF0-7B0E-42B5-9E2E-CEA917CB0A56}"/>
              </a:ext>
            </a:extLst>
          </p:cNvPr>
          <p:cNvSpPr txBox="1"/>
          <p:nvPr/>
        </p:nvSpPr>
        <p:spPr>
          <a:xfrm>
            <a:off x="2643307" y="5514199"/>
            <a:ext cx="3768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Initiator AP: transmitter and receiver</a:t>
            </a:r>
          </a:p>
          <a:p>
            <a:r>
              <a:rPr lang="en-US" dirty="0"/>
              <a:t>STA1 : peer transmitter and client receiver</a:t>
            </a:r>
          </a:p>
          <a:p>
            <a:r>
              <a:rPr lang="en-US" dirty="0"/>
              <a:t>STA2 : peer receiver, client receiver and client transmitter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E52A08D-01BF-4938-B586-676A60956023}"/>
              </a:ext>
            </a:extLst>
          </p:cNvPr>
          <p:cNvCxnSpPr>
            <a:cxnSpLocks/>
          </p:cNvCxnSpPr>
          <p:nvPr/>
        </p:nvCxnSpPr>
        <p:spPr bwMode="auto">
          <a:xfrm>
            <a:off x="7518667" y="2134435"/>
            <a:ext cx="0" cy="12861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BA6F998-CC50-4BDA-84C4-58A7AB823E70}"/>
              </a:ext>
            </a:extLst>
          </p:cNvPr>
          <p:cNvCxnSpPr>
            <a:cxnSpLocks/>
          </p:cNvCxnSpPr>
          <p:nvPr/>
        </p:nvCxnSpPr>
        <p:spPr bwMode="auto">
          <a:xfrm>
            <a:off x="7703160" y="2125203"/>
            <a:ext cx="0" cy="27432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BB4C4DF-7C6C-41BC-B3E2-65F51189DAE8}"/>
              </a:ext>
            </a:extLst>
          </p:cNvPr>
          <p:cNvSpPr txBox="1"/>
          <p:nvPr/>
        </p:nvSpPr>
        <p:spPr>
          <a:xfrm>
            <a:off x="9144000" y="1738744"/>
            <a:ext cx="1778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Optional Reporting Phase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394F1E2-A431-4E25-B5CD-6AEC8732CB2D}"/>
              </a:ext>
            </a:extLst>
          </p:cNvPr>
          <p:cNvSpPr/>
          <p:nvPr/>
        </p:nvSpPr>
        <p:spPr bwMode="auto">
          <a:xfrm>
            <a:off x="4686816" y="4495801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22A70A-B4A5-4D44-B02E-C3E62CA67058}"/>
              </a:ext>
            </a:extLst>
          </p:cNvPr>
          <p:cNvSpPr txBox="1"/>
          <p:nvPr/>
        </p:nvSpPr>
        <p:spPr>
          <a:xfrm>
            <a:off x="4881263" y="454085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D5CE392-42A5-4D5A-9BA3-CD59EC4BF377}"/>
              </a:ext>
            </a:extLst>
          </p:cNvPr>
          <p:cNvCxnSpPr>
            <a:cxnSpLocks/>
          </p:cNvCxnSpPr>
          <p:nvPr/>
        </p:nvCxnSpPr>
        <p:spPr bwMode="auto">
          <a:xfrm flipV="1">
            <a:off x="5105916" y="2119743"/>
            <a:ext cx="0" cy="237605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A4FFE19-7EA0-40C4-9313-EF447C54838D}"/>
              </a:ext>
            </a:extLst>
          </p:cNvPr>
          <p:cNvCxnSpPr>
            <a:cxnSpLocks/>
          </p:cNvCxnSpPr>
          <p:nvPr/>
        </p:nvCxnSpPr>
        <p:spPr bwMode="auto">
          <a:xfrm flipV="1">
            <a:off x="5257800" y="3429000"/>
            <a:ext cx="0" cy="10668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03571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115E-26A5-4A0C-A4A5-6A4455DC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493" y="2362200"/>
            <a:ext cx="10363200" cy="1066800"/>
          </a:xfrm>
        </p:spPr>
        <p:txBody>
          <a:bodyPr/>
          <a:lstStyle/>
          <a:p>
            <a:r>
              <a:rPr lang="en-US" dirty="0"/>
              <a:t>SBP based STA-STA WLAN sensing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8D7FF0-2F52-41C2-BDBE-88A5167F2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D24F8-CBCA-4C01-A9FD-A1099F3D6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7675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82039-59E3-4C6A-98FF-F81C8B9F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STA3 as SBP Initiator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A013C-FB43-4345-8AAC-D141927C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870C0-419F-4E94-A2D1-2D0C7C79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7617" y="6211587"/>
            <a:ext cx="543418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8D9DBD-738F-43A6-AF26-0F7291A79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124" y="1432201"/>
            <a:ext cx="12192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04345E-C189-4A17-8543-C9492F818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224" y="4470965"/>
            <a:ext cx="1295400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648A31-C729-443B-9AFA-F80BDD1BA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4924" y="4689174"/>
            <a:ext cx="990600" cy="990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7D893-8384-46F6-8088-78A39A6002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8003" y="4744228"/>
            <a:ext cx="1219201" cy="1219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41F3CC-C786-4CAD-8585-1017CC4EA4A5}"/>
              </a:ext>
            </a:extLst>
          </p:cNvPr>
          <p:cNvSpPr txBox="1"/>
          <p:nvPr/>
        </p:nvSpPr>
        <p:spPr>
          <a:xfrm>
            <a:off x="2758385" y="265140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AE228-ED2F-4858-8EBE-4E19A6ADB052}"/>
              </a:ext>
            </a:extLst>
          </p:cNvPr>
          <p:cNvSpPr txBox="1"/>
          <p:nvPr/>
        </p:nvSpPr>
        <p:spPr>
          <a:xfrm>
            <a:off x="124008" y="584225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8ADD98-0B0D-4E5C-B996-3F50E6024919}"/>
              </a:ext>
            </a:extLst>
          </p:cNvPr>
          <p:cNvSpPr txBox="1"/>
          <p:nvPr/>
        </p:nvSpPr>
        <p:spPr>
          <a:xfrm>
            <a:off x="6793530" y="5679774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75DA52-ACA8-4B4A-B041-DA2F4C40C2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6592" y="1946429"/>
            <a:ext cx="855518" cy="8555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C0E9C1-C08A-463D-AF16-B9FBE8E40080}"/>
              </a:ext>
            </a:extLst>
          </p:cNvPr>
          <p:cNvSpPr txBox="1"/>
          <p:nvPr/>
        </p:nvSpPr>
        <p:spPr>
          <a:xfrm>
            <a:off x="7280459" y="3074936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6700A5-5E35-41FF-94F3-D58706B830AE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1155924" y="2392897"/>
            <a:ext cx="1602461" cy="20780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75A0F3-117F-4EB0-A9CE-21FBAEDCEFB6}"/>
              </a:ext>
            </a:extLst>
          </p:cNvPr>
          <p:cNvCxnSpPr>
            <a:cxnSpLocks/>
          </p:cNvCxnSpPr>
          <p:nvPr/>
        </p:nvCxnSpPr>
        <p:spPr bwMode="auto">
          <a:xfrm flipV="1">
            <a:off x="1501866" y="5182393"/>
            <a:ext cx="4505458" cy="327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7E8952-D007-4243-9706-CC7DD23065E6}"/>
              </a:ext>
            </a:extLst>
          </p:cNvPr>
          <p:cNvCxnSpPr>
            <a:cxnSpLocks/>
          </p:cNvCxnSpPr>
          <p:nvPr/>
        </p:nvCxnSpPr>
        <p:spPr bwMode="auto">
          <a:xfrm>
            <a:off x="3464924" y="2374188"/>
            <a:ext cx="2885300" cy="24361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2DDD78-25D4-4D5C-9D3C-2C9E92D620A4}"/>
              </a:ext>
            </a:extLst>
          </p:cNvPr>
          <p:cNvCxnSpPr>
            <a:cxnSpLocks/>
          </p:cNvCxnSpPr>
          <p:nvPr/>
        </p:nvCxnSpPr>
        <p:spPr bwMode="auto">
          <a:xfrm>
            <a:off x="3505200" y="2209800"/>
            <a:ext cx="37213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E2EFD6A-2E62-41FB-85F8-0D7A142DCBAE}"/>
              </a:ext>
            </a:extLst>
          </p:cNvPr>
          <p:cNvSpPr txBox="1"/>
          <p:nvPr/>
        </p:nvSpPr>
        <p:spPr>
          <a:xfrm>
            <a:off x="8111731" y="1747982"/>
            <a:ext cx="33927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STA3 sends SBP request as SBP initiator to AP as SBP responder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AP as sensing initiator can then initiate any of the WLAN sensing procedures described earlier (based on the SBP request)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Optional report sent from AP (SBP responder) to STA3 (SBP initiator)</a:t>
            </a:r>
          </a:p>
          <a:p>
            <a:r>
              <a:rPr lang="en-US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9E8084-3C24-42F1-BFA7-735EFC351374}"/>
              </a:ext>
            </a:extLst>
          </p:cNvPr>
          <p:cNvSpPr txBox="1"/>
          <p:nvPr/>
        </p:nvSpPr>
        <p:spPr>
          <a:xfrm>
            <a:off x="8137131" y="3647780"/>
            <a:ext cx="33927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When STA-STA sensing with AP as initiator is supported, SBP based STA-STA sensing can be supported with appropriate changes in SBP Request</a:t>
            </a:r>
          </a:p>
          <a:p>
            <a:r>
              <a:rPr lang="en-US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7FA44E-C001-42A5-9382-B06A028A2A18}"/>
              </a:ext>
            </a:extLst>
          </p:cNvPr>
          <p:cNvSpPr txBox="1"/>
          <p:nvPr/>
        </p:nvSpPr>
        <p:spPr>
          <a:xfrm>
            <a:off x="8107113" y="4973273"/>
            <a:ext cx="33927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Note that the SBP Initiator could be a </a:t>
            </a:r>
            <a:r>
              <a:rPr lang="en-US" i="1" dirty="0"/>
              <a:t>peer transmitter</a:t>
            </a:r>
            <a:r>
              <a:rPr lang="en-US" dirty="0"/>
              <a:t> or </a:t>
            </a:r>
            <a:r>
              <a:rPr lang="en-US" i="1" dirty="0"/>
              <a:t>peer receiver</a:t>
            </a:r>
            <a:r>
              <a:rPr lang="en-US" dirty="0"/>
              <a:t> in the STA-STA WLAN sensing.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For example, STA1 or STA2 could be a SBP initiator of STA-STA sensing.</a:t>
            </a:r>
          </a:p>
        </p:txBody>
      </p:sp>
    </p:spTree>
    <p:extLst>
      <p:ext uri="{BB962C8B-B14F-4D97-AF65-F5344CB8AC3E}">
        <p14:creationId xmlns:p14="http://schemas.microsoft.com/office/powerpoint/2010/main" val="4241327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D75EDA-68F7-45B3-AA4B-821338DBE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63200" cy="4572000"/>
          </a:xfrm>
        </p:spPr>
        <p:txBody>
          <a:bodyPr/>
          <a:lstStyle/>
          <a:p>
            <a:r>
              <a:rPr lang="en-US" b="0" dirty="0"/>
              <a:t>AP initiated STA-STA sensing is the main building block to support </a:t>
            </a:r>
            <a:r>
              <a:rPr lang="en-US" b="0" i="1" dirty="0"/>
              <a:t>collaborative WLAN sensing </a:t>
            </a:r>
            <a:r>
              <a:rPr lang="en-US" b="0" dirty="0"/>
              <a:t>and </a:t>
            </a:r>
            <a:r>
              <a:rPr lang="en-US" b="0" i="1" dirty="0"/>
              <a:t>SBP-based STA-STA WLAN sensing</a:t>
            </a:r>
          </a:p>
          <a:p>
            <a:r>
              <a:rPr lang="en-US" b="0" dirty="0"/>
              <a:t>We presented different scenarios of STA-STA WLAN sensing and provided high level signaling for the same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329C001-1896-4B32-8E05-4063820026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kern="0" dirty="0">
                <a:solidFill>
                  <a:srgbClr val="000000"/>
                </a:solidFill>
                <a:latin typeface="Times New Roman"/>
              </a:rPr>
              <a:t>Summary</a:t>
            </a:r>
            <a:endParaRPr lang="en-US" sz="2400" kern="0" dirty="0"/>
          </a:p>
          <a:p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998097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kern="0" dirty="0">
                <a:solidFill>
                  <a:srgbClr val="000000"/>
                </a:solidFill>
                <a:latin typeface="Times New Roman"/>
              </a:rPr>
              <a:t>Acknowledgement</a:t>
            </a:r>
            <a:endParaRPr lang="en-US" sz="2400" kern="0" dirty="0"/>
          </a:p>
          <a:p>
            <a:endParaRPr lang="en-US" sz="24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295401"/>
            <a:ext cx="1135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Thanks to Claudio Da Silva and Sang Kim for providing clarifications on STA-STA sensing </a:t>
            </a:r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6371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457200" y="1262420"/>
            <a:ext cx="11277600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solidFill>
                <a:srgbClr val="000000"/>
              </a:solidFill>
              <a:latin typeface="Times New Roman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Effectiveness of a sensing application, among other things, depends on the relative locations of sensing receiver, transmitter and target location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MS PGothic"/>
              </a:rPr>
              <a:t>Draft D0.01[1] defines WLAN sensing only between an AP and a non-AP STA</a:t>
            </a:r>
            <a:endParaRPr lang="en-US" sz="2400" dirty="0">
              <a:solidFill>
                <a:srgbClr val="000000"/>
              </a:solidFill>
              <a:latin typeface="Times New Roman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It may not always be ideal to sense between AP and non-AP STA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Submissions [2, 0312r2]  and [3, 0339r1] propose STA-STA sensing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MS PGothic"/>
              </a:rPr>
              <a:t>In this submission we present the basic STA-STA WLAN sensing functionality which is at the core of 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  <a:ea typeface="MS PGothic"/>
              </a:rPr>
              <a:t>collaborative WLAN sensing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MS PGothic"/>
              </a:rPr>
              <a:t>(proposed in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[2, 0312r2]) and </a:t>
            </a:r>
            <a:r>
              <a:rPr lang="en-US" sz="2400" b="1" i="1" dirty="0">
                <a:solidFill>
                  <a:srgbClr val="000000"/>
                </a:solidFill>
                <a:latin typeface="Times New Roman"/>
              </a:rPr>
              <a:t>SBP based STA-STA WLAN sensing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(proposed in [3, 0339r1]).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AP-initiated STA-STA WLAN sensing is the basic functionality needed to support Collaborative WLAN sensing [2] and SBP based STA-STA WLAN sensing [3].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We present some scenarios and high level signaling to support STA-STA WLAN sensing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15201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>
                <a:solidFill>
                  <a:srgbClr val="000000"/>
                </a:solidFill>
                <a:latin typeface="Times New Roman"/>
              </a:rPr>
              <a:t>References</a:t>
            </a:r>
            <a:endParaRPr lang="en-US" sz="2400" kern="0" dirty="0"/>
          </a:p>
          <a:p>
            <a:endParaRPr lang="en-US" sz="24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295401"/>
            <a:ext cx="11353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[1] Draft D0.01. </a:t>
            </a:r>
            <a:r>
              <a:rPr lang="en-US" sz="1800" dirty="0">
                <a:hlinkClick r:id="rId2"/>
              </a:rPr>
              <a:t>https://www.ieee802.org/11/private/Draft_Standards/11bf/Draft%20P802.11bf_D0.01.pdf</a:t>
            </a:r>
            <a:endParaRPr lang="en-US" sz="1800" dirty="0">
              <a:hlinkClick r:id="rId3"/>
            </a:endParaRPr>
          </a:p>
          <a:p>
            <a:r>
              <a:rPr lang="en-US" sz="1800" dirty="0"/>
              <a:t>[2] Collaborative WLAN sensing. </a:t>
            </a:r>
            <a:r>
              <a:rPr lang="en-US" sz="1800" dirty="0">
                <a:hlinkClick r:id="rId3"/>
              </a:rPr>
              <a:t>https://mentor.ieee.org/802.11/dcn/22/11-22-0312-00-00bf-collaborative-wlan-sensing-example-operations.pptx</a:t>
            </a:r>
            <a:r>
              <a:rPr lang="en-US" sz="1800" dirty="0"/>
              <a:t>, </a:t>
            </a:r>
          </a:p>
          <a:p>
            <a:r>
              <a:rPr lang="en-US" sz="1800" dirty="0"/>
              <a:t>[3] STA-STA sub7GHz WLAN sensing support by leveraging SBP. </a:t>
            </a:r>
            <a:r>
              <a:rPr lang="en-US" sz="1800" dirty="0">
                <a:hlinkClick r:id="rId4"/>
              </a:rPr>
              <a:t>https://mentor.ieee.org/802.11/dcn/22/11-22-0339-01-00bf-sta-sta-sub7ghz-wlan-sensing-support-by-leveraging-sbp.pptx</a:t>
            </a:r>
            <a:endParaRPr lang="en-US" sz="1800" dirty="0"/>
          </a:p>
          <a:p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  <a:p>
            <a:pPr marL="457200" indent="-457200">
              <a:buFont typeface="+mj-lt"/>
              <a:buAutoNum type="arabicParenR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4093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115E-26A5-4A0C-A4A5-6A4455DC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493" y="2362200"/>
            <a:ext cx="10363200" cy="1066800"/>
          </a:xfrm>
        </p:spPr>
        <p:txBody>
          <a:bodyPr/>
          <a:lstStyle/>
          <a:p>
            <a:r>
              <a:rPr lang="en-US" dirty="0"/>
              <a:t>STA-STA WLAN Sensing: AP as Sensing Initiator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8D7FF0-2F52-41C2-BDBE-88A5167F2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D24F8-CBCA-4C01-A9FD-A1099F3D6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622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82039-59E3-4C6A-98FF-F81C8B9F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STA-STA WLAN Sensing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A013C-FB43-4345-8AAC-D141927C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870C0-419F-4E94-A2D1-2D0C7C79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8D9DBD-738F-43A6-AF26-0F7291A79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696027"/>
            <a:ext cx="12192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04345E-C189-4A17-8543-C9492F818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5700" y="4734791"/>
            <a:ext cx="1295400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648A31-C729-443B-9AFA-F80BDD1BA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0" y="4953000"/>
            <a:ext cx="990600" cy="990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7D893-8384-46F6-8088-78A39A6002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5479" y="5008054"/>
            <a:ext cx="1219201" cy="1219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41F3CC-C786-4CAD-8585-1017CC4EA4A5}"/>
              </a:ext>
            </a:extLst>
          </p:cNvPr>
          <p:cNvSpPr txBox="1"/>
          <p:nvPr/>
        </p:nvSpPr>
        <p:spPr>
          <a:xfrm>
            <a:off x="4675861" y="29152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AE228-ED2F-4858-8EBE-4E19A6ADB052}"/>
              </a:ext>
            </a:extLst>
          </p:cNvPr>
          <p:cNvSpPr txBox="1"/>
          <p:nvPr/>
        </p:nvSpPr>
        <p:spPr>
          <a:xfrm>
            <a:off x="2041484" y="6106081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8ADD98-0B0D-4E5C-B996-3F50E6024919}"/>
              </a:ext>
            </a:extLst>
          </p:cNvPr>
          <p:cNvSpPr txBox="1"/>
          <p:nvPr/>
        </p:nvSpPr>
        <p:spPr>
          <a:xfrm>
            <a:off x="8711006" y="594360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75DA52-ACA8-4B4A-B041-DA2F4C40C2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4068" y="2210255"/>
            <a:ext cx="855518" cy="8555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C0E9C1-C08A-463D-AF16-B9FBE8E40080}"/>
              </a:ext>
            </a:extLst>
          </p:cNvPr>
          <p:cNvSpPr txBox="1"/>
          <p:nvPr/>
        </p:nvSpPr>
        <p:spPr>
          <a:xfrm>
            <a:off x="9197935" y="3338762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6700A5-5E35-41FF-94F3-D58706B830AE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3073400" y="2656723"/>
            <a:ext cx="1602461" cy="20780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75A0F3-117F-4EB0-A9CE-21FBAEDCEFB6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9342" y="5446219"/>
            <a:ext cx="4505458" cy="327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7E8952-D007-4243-9706-CC7DD23065E6}"/>
              </a:ext>
            </a:extLst>
          </p:cNvPr>
          <p:cNvCxnSpPr>
            <a:cxnSpLocks/>
          </p:cNvCxnSpPr>
          <p:nvPr/>
        </p:nvCxnSpPr>
        <p:spPr bwMode="auto">
          <a:xfrm>
            <a:off x="5382400" y="2638014"/>
            <a:ext cx="2885300" cy="24361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2DDD78-25D4-4D5C-9D3C-2C9E92D620A4}"/>
              </a:ext>
            </a:extLst>
          </p:cNvPr>
          <p:cNvCxnSpPr>
            <a:cxnSpLocks/>
          </p:cNvCxnSpPr>
          <p:nvPr/>
        </p:nvCxnSpPr>
        <p:spPr bwMode="auto">
          <a:xfrm>
            <a:off x="5422676" y="2473626"/>
            <a:ext cx="37213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4611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8B0B-C39A-4738-B7F3-E0C3C345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134600" cy="533400"/>
          </a:xfrm>
        </p:spPr>
        <p:txBody>
          <a:bodyPr/>
          <a:lstStyle/>
          <a:p>
            <a:r>
              <a:rPr lang="en-US" dirty="0"/>
              <a:t>Measurement Instance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4F6D80-BFD5-4BD0-95C7-803F42F0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B3348-D82B-4DBE-B4CC-01C86C91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162870-EB7B-4D22-AEB9-5332B90AAF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905000" y="2133599"/>
            <a:ext cx="451351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30EA26-ED4E-4638-BFA1-751CF04D5ACE}"/>
              </a:ext>
            </a:extLst>
          </p:cNvPr>
          <p:cNvCxnSpPr>
            <a:cxnSpLocks/>
          </p:cNvCxnSpPr>
          <p:nvPr/>
        </p:nvCxnSpPr>
        <p:spPr bwMode="auto">
          <a:xfrm>
            <a:off x="1905000" y="3429000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440E83-900B-459B-B4E0-87AE6FF8CEAA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876800"/>
            <a:ext cx="451351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1F8936-696D-4EE5-80F7-1F6ACE42D383}"/>
              </a:ext>
            </a:extLst>
          </p:cNvPr>
          <p:cNvCxnSpPr/>
          <p:nvPr/>
        </p:nvCxnSpPr>
        <p:spPr bwMode="auto">
          <a:xfrm>
            <a:off x="2286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62FDA8B-2DF0-4D3D-BDC4-512E532AEDFA}"/>
              </a:ext>
            </a:extLst>
          </p:cNvPr>
          <p:cNvSpPr/>
          <p:nvPr/>
        </p:nvSpPr>
        <p:spPr bwMode="auto">
          <a:xfrm>
            <a:off x="2286000" y="1752600"/>
            <a:ext cx="838200" cy="380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5BF991-AF8E-470C-8D02-B7662D244BA0}"/>
              </a:ext>
            </a:extLst>
          </p:cNvPr>
          <p:cNvSpPr txBox="1"/>
          <p:nvPr/>
        </p:nvSpPr>
        <p:spPr>
          <a:xfrm>
            <a:off x="7543800" y="47244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C846B8-E366-4809-860A-CE058E017860}"/>
              </a:ext>
            </a:extLst>
          </p:cNvPr>
          <p:cNvSpPr/>
          <p:nvPr/>
        </p:nvSpPr>
        <p:spPr bwMode="auto">
          <a:xfrm>
            <a:off x="3505200" y="3048001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FA0D7A-936A-458D-9532-36E442B6F185}"/>
              </a:ext>
            </a:extLst>
          </p:cNvPr>
          <p:cNvSpPr txBox="1"/>
          <p:nvPr/>
        </p:nvSpPr>
        <p:spPr>
          <a:xfrm>
            <a:off x="2286000" y="1731955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3A5E19-4159-4C3F-86C4-F5C4CA74F7DE}"/>
              </a:ext>
            </a:extLst>
          </p:cNvPr>
          <p:cNvSpPr txBox="1"/>
          <p:nvPr/>
        </p:nvSpPr>
        <p:spPr>
          <a:xfrm>
            <a:off x="3678880" y="311492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7891A1-0DC1-4B7E-95E7-037F8177784B}"/>
              </a:ext>
            </a:extLst>
          </p:cNvPr>
          <p:cNvSpPr txBox="1"/>
          <p:nvPr/>
        </p:nvSpPr>
        <p:spPr>
          <a:xfrm>
            <a:off x="1810699" y="177458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F9A084-CF3F-498B-89D7-FBB945D2E190}"/>
              </a:ext>
            </a:extLst>
          </p:cNvPr>
          <p:cNvSpPr txBox="1"/>
          <p:nvPr/>
        </p:nvSpPr>
        <p:spPr>
          <a:xfrm>
            <a:off x="1731093" y="308152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96636B-2202-4753-9E35-49AA6FDA6AC6}"/>
              </a:ext>
            </a:extLst>
          </p:cNvPr>
          <p:cNvSpPr txBox="1"/>
          <p:nvPr/>
        </p:nvSpPr>
        <p:spPr>
          <a:xfrm>
            <a:off x="1699022" y="456670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DD734E8-1C56-4EAC-B3A2-8101DDE7F6BF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3924300" y="3429000"/>
            <a:ext cx="0" cy="1447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3FF0A9-EC6F-4D37-9FDC-69F071908798}"/>
              </a:ext>
            </a:extLst>
          </p:cNvPr>
          <p:cNvCxnSpPr>
            <a:stCxn id="15" idx="0"/>
          </p:cNvCxnSpPr>
          <p:nvPr/>
        </p:nvCxnSpPr>
        <p:spPr bwMode="auto">
          <a:xfrm flipV="1">
            <a:off x="3924300" y="2147453"/>
            <a:ext cx="0" cy="9005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946CAF-161F-4379-8737-0AE9E39664E0}"/>
              </a:ext>
            </a:extLst>
          </p:cNvPr>
          <p:cNvCxnSpPr/>
          <p:nvPr/>
        </p:nvCxnSpPr>
        <p:spPr bwMode="auto">
          <a:xfrm>
            <a:off x="4572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53DE092-6E13-4729-8A98-24F295932DD7}"/>
              </a:ext>
            </a:extLst>
          </p:cNvPr>
          <p:cNvSpPr txBox="1"/>
          <p:nvPr/>
        </p:nvSpPr>
        <p:spPr>
          <a:xfrm>
            <a:off x="4800601" y="1726228"/>
            <a:ext cx="1778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Optional Reporting Phase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C0190B4-8118-4A76-8469-4E1A67BAA03D}"/>
              </a:ext>
            </a:extLst>
          </p:cNvPr>
          <p:cNvGrpSpPr/>
          <p:nvPr/>
        </p:nvGrpSpPr>
        <p:grpSpPr>
          <a:xfrm>
            <a:off x="9144000" y="5576500"/>
            <a:ext cx="2643617" cy="576342"/>
            <a:chOff x="9144000" y="5576500"/>
            <a:chExt cx="2643617" cy="576342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59970B72-4809-45EE-8746-3F00806C710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57150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2969EBF-C45C-427B-A35C-12F42188CA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60198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71BAE31-5F5A-41A5-993F-9AC142FF8434}"/>
                </a:ext>
              </a:extLst>
            </p:cNvPr>
            <p:cNvSpPr txBox="1"/>
            <p:nvPr/>
          </p:nvSpPr>
          <p:spPr>
            <a:xfrm>
              <a:off x="10134600" y="5576500"/>
              <a:ext cx="1653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Overheard transmission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07C5573-C935-4797-B173-FC9D098A89ED}"/>
                </a:ext>
              </a:extLst>
            </p:cNvPr>
            <p:cNvSpPr txBox="1"/>
            <p:nvPr/>
          </p:nvSpPr>
          <p:spPr>
            <a:xfrm>
              <a:off x="10088273" y="5875843"/>
              <a:ext cx="15424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Intended transmission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08A470C-E1F4-45A7-85B2-D3943F46E1FF}"/>
              </a:ext>
            </a:extLst>
          </p:cNvPr>
          <p:cNvSpPr txBox="1"/>
          <p:nvPr/>
        </p:nvSpPr>
        <p:spPr>
          <a:xfrm>
            <a:off x="2643307" y="5514199"/>
            <a:ext cx="2909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Initiator AP: neither transmitter nor receiver</a:t>
            </a:r>
          </a:p>
          <a:p>
            <a:r>
              <a:rPr lang="en-US" dirty="0"/>
              <a:t>STA1 : peer transmitter</a:t>
            </a:r>
          </a:p>
          <a:p>
            <a:r>
              <a:rPr lang="en-US" dirty="0"/>
              <a:t>STA2 : peer receiver</a:t>
            </a:r>
          </a:p>
        </p:txBody>
      </p:sp>
    </p:spTree>
    <p:extLst>
      <p:ext uri="{BB962C8B-B14F-4D97-AF65-F5344CB8AC3E}">
        <p14:creationId xmlns:p14="http://schemas.microsoft.com/office/powerpoint/2010/main" val="172330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ACA4AC01-C4A4-45E7-B86C-270D7DF21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013" y="3104511"/>
            <a:ext cx="1219201" cy="12192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582039-59E3-4C6A-98FF-F81C8B9F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STA-STA WLAN Sensing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A013C-FB43-4345-8AAC-D141927C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870C0-419F-4E94-A2D1-2D0C7C79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8D9DBD-738F-43A6-AF26-0F7291A79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96027"/>
            <a:ext cx="12192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04345E-C189-4A17-8543-C9492F818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5700" y="4734791"/>
            <a:ext cx="1295400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648A31-C729-443B-9AFA-F80BDD1BA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4953000"/>
            <a:ext cx="990600" cy="990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7D893-8384-46F6-8088-78A39A600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479" y="5008054"/>
            <a:ext cx="1219201" cy="1219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41F3CC-C786-4CAD-8585-1017CC4EA4A5}"/>
              </a:ext>
            </a:extLst>
          </p:cNvPr>
          <p:cNvSpPr txBox="1"/>
          <p:nvPr/>
        </p:nvSpPr>
        <p:spPr>
          <a:xfrm>
            <a:off x="4675861" y="29152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AE228-ED2F-4858-8EBE-4E19A6ADB052}"/>
              </a:ext>
            </a:extLst>
          </p:cNvPr>
          <p:cNvSpPr txBox="1"/>
          <p:nvPr/>
        </p:nvSpPr>
        <p:spPr>
          <a:xfrm>
            <a:off x="2041484" y="6106081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8ADD98-0B0D-4E5C-B996-3F50E6024919}"/>
              </a:ext>
            </a:extLst>
          </p:cNvPr>
          <p:cNvSpPr txBox="1"/>
          <p:nvPr/>
        </p:nvSpPr>
        <p:spPr>
          <a:xfrm>
            <a:off x="8711006" y="594360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75DA52-ACA8-4B4A-B041-DA2F4C40C2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4068" y="2210255"/>
            <a:ext cx="855518" cy="8555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C0E9C1-C08A-463D-AF16-B9FBE8E40080}"/>
              </a:ext>
            </a:extLst>
          </p:cNvPr>
          <p:cNvSpPr txBox="1"/>
          <p:nvPr/>
        </p:nvSpPr>
        <p:spPr>
          <a:xfrm>
            <a:off x="9197935" y="3338762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6700A5-5E35-41FF-94F3-D58706B830AE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3073400" y="2656723"/>
            <a:ext cx="1602461" cy="20780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75A0F3-117F-4EB0-A9CE-21FBAEDCEFB6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9342" y="5446219"/>
            <a:ext cx="4505458" cy="327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7E8952-D007-4243-9706-CC7DD23065E6}"/>
              </a:ext>
            </a:extLst>
          </p:cNvPr>
          <p:cNvCxnSpPr>
            <a:cxnSpLocks/>
          </p:cNvCxnSpPr>
          <p:nvPr/>
        </p:nvCxnSpPr>
        <p:spPr bwMode="auto">
          <a:xfrm>
            <a:off x="5382400" y="2638014"/>
            <a:ext cx="2885300" cy="24361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2DDD78-25D4-4D5C-9D3C-2C9E92D620A4}"/>
              </a:ext>
            </a:extLst>
          </p:cNvPr>
          <p:cNvCxnSpPr>
            <a:cxnSpLocks/>
          </p:cNvCxnSpPr>
          <p:nvPr/>
        </p:nvCxnSpPr>
        <p:spPr bwMode="auto">
          <a:xfrm>
            <a:off x="5422676" y="2473626"/>
            <a:ext cx="37213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741602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8B0B-C39A-4738-B7F3-E0C3C345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134600" cy="533400"/>
          </a:xfrm>
        </p:spPr>
        <p:txBody>
          <a:bodyPr/>
          <a:lstStyle/>
          <a:p>
            <a:r>
              <a:rPr lang="en-US" dirty="0"/>
              <a:t>Measurement Instance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4F6D80-BFD5-4BD0-95C7-803F42F0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B3348-D82B-4DBE-B4CC-01C86C91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162870-EB7B-4D22-AEB9-5332B90AAF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905000" y="2133599"/>
            <a:ext cx="451351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30EA26-ED4E-4638-BFA1-751CF04D5ACE}"/>
              </a:ext>
            </a:extLst>
          </p:cNvPr>
          <p:cNvCxnSpPr>
            <a:cxnSpLocks/>
          </p:cNvCxnSpPr>
          <p:nvPr/>
        </p:nvCxnSpPr>
        <p:spPr bwMode="auto">
          <a:xfrm>
            <a:off x="1905000" y="3429000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440E83-900B-459B-B4E0-87AE6FF8CEAA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876800"/>
            <a:ext cx="451351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1F8936-696D-4EE5-80F7-1F6ACE42D383}"/>
              </a:ext>
            </a:extLst>
          </p:cNvPr>
          <p:cNvCxnSpPr/>
          <p:nvPr/>
        </p:nvCxnSpPr>
        <p:spPr bwMode="auto">
          <a:xfrm>
            <a:off x="2286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62FDA8B-2DF0-4D3D-BDC4-512E532AEDFA}"/>
              </a:ext>
            </a:extLst>
          </p:cNvPr>
          <p:cNvSpPr/>
          <p:nvPr/>
        </p:nvSpPr>
        <p:spPr bwMode="auto">
          <a:xfrm>
            <a:off x="2286000" y="1752600"/>
            <a:ext cx="838200" cy="380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5BF991-AF8E-470C-8D02-B7662D244BA0}"/>
              </a:ext>
            </a:extLst>
          </p:cNvPr>
          <p:cNvSpPr txBox="1"/>
          <p:nvPr/>
        </p:nvSpPr>
        <p:spPr>
          <a:xfrm>
            <a:off x="7543800" y="47244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C846B8-E366-4809-860A-CE058E017860}"/>
              </a:ext>
            </a:extLst>
          </p:cNvPr>
          <p:cNvSpPr/>
          <p:nvPr/>
        </p:nvSpPr>
        <p:spPr bwMode="auto">
          <a:xfrm>
            <a:off x="3505200" y="3048001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FA0D7A-936A-458D-9532-36E442B6F185}"/>
              </a:ext>
            </a:extLst>
          </p:cNvPr>
          <p:cNvSpPr txBox="1"/>
          <p:nvPr/>
        </p:nvSpPr>
        <p:spPr>
          <a:xfrm>
            <a:off x="2286000" y="1731955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3A5E19-4159-4C3F-86C4-F5C4CA74F7DE}"/>
              </a:ext>
            </a:extLst>
          </p:cNvPr>
          <p:cNvSpPr txBox="1"/>
          <p:nvPr/>
        </p:nvSpPr>
        <p:spPr>
          <a:xfrm>
            <a:off x="3678880" y="311492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7891A1-0DC1-4B7E-95E7-037F8177784B}"/>
              </a:ext>
            </a:extLst>
          </p:cNvPr>
          <p:cNvSpPr txBox="1"/>
          <p:nvPr/>
        </p:nvSpPr>
        <p:spPr>
          <a:xfrm>
            <a:off x="1810699" y="177458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F9A084-CF3F-498B-89D7-FBB945D2E190}"/>
              </a:ext>
            </a:extLst>
          </p:cNvPr>
          <p:cNvSpPr txBox="1"/>
          <p:nvPr/>
        </p:nvSpPr>
        <p:spPr>
          <a:xfrm>
            <a:off x="1731093" y="308152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96636B-2202-4753-9E35-49AA6FDA6AC6}"/>
              </a:ext>
            </a:extLst>
          </p:cNvPr>
          <p:cNvSpPr txBox="1"/>
          <p:nvPr/>
        </p:nvSpPr>
        <p:spPr>
          <a:xfrm>
            <a:off x="1699022" y="456670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DD734E8-1C56-4EAC-B3A2-8101DDE7F6BF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3924300" y="3429000"/>
            <a:ext cx="0" cy="1447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3FF0A9-EC6F-4D37-9FDC-69F071908798}"/>
              </a:ext>
            </a:extLst>
          </p:cNvPr>
          <p:cNvCxnSpPr>
            <a:stCxn id="15" idx="0"/>
          </p:cNvCxnSpPr>
          <p:nvPr/>
        </p:nvCxnSpPr>
        <p:spPr bwMode="auto">
          <a:xfrm flipV="1">
            <a:off x="3924300" y="2147453"/>
            <a:ext cx="0" cy="9005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946CAF-161F-4379-8737-0AE9E39664E0}"/>
              </a:ext>
            </a:extLst>
          </p:cNvPr>
          <p:cNvCxnSpPr/>
          <p:nvPr/>
        </p:nvCxnSpPr>
        <p:spPr bwMode="auto">
          <a:xfrm>
            <a:off x="4572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53DE092-6E13-4729-8A98-24F295932DD7}"/>
              </a:ext>
            </a:extLst>
          </p:cNvPr>
          <p:cNvSpPr txBox="1"/>
          <p:nvPr/>
        </p:nvSpPr>
        <p:spPr>
          <a:xfrm>
            <a:off x="4800601" y="1726228"/>
            <a:ext cx="1778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Optional Reporting Phase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A2DBBC8-1B55-46EA-9619-0A19F67EADB2}"/>
              </a:ext>
            </a:extLst>
          </p:cNvPr>
          <p:cNvGrpSpPr/>
          <p:nvPr/>
        </p:nvGrpSpPr>
        <p:grpSpPr>
          <a:xfrm>
            <a:off x="9144000" y="5576500"/>
            <a:ext cx="2643617" cy="576342"/>
            <a:chOff x="9144000" y="5576500"/>
            <a:chExt cx="2643617" cy="576342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F162113-D6D9-418D-9CBE-A809A4FFD48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57150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D66C7F-7D0D-41FC-95ED-3320816DCB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60198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B4C8A3A-426D-4AAD-80B0-B8550CF6E012}"/>
                </a:ext>
              </a:extLst>
            </p:cNvPr>
            <p:cNvSpPr txBox="1"/>
            <p:nvPr/>
          </p:nvSpPr>
          <p:spPr>
            <a:xfrm>
              <a:off x="10134600" y="5576500"/>
              <a:ext cx="1653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Overheard transmission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6F4BBD3-240A-4334-90AE-8C21836A7322}"/>
                </a:ext>
              </a:extLst>
            </p:cNvPr>
            <p:cNvSpPr txBox="1"/>
            <p:nvPr/>
          </p:nvSpPr>
          <p:spPr>
            <a:xfrm>
              <a:off x="10088273" y="5875843"/>
              <a:ext cx="15424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Intended transmission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D4E10B4F-DAAF-4F45-9DD1-6CF504CC891C}"/>
              </a:ext>
            </a:extLst>
          </p:cNvPr>
          <p:cNvSpPr txBox="1"/>
          <p:nvPr/>
        </p:nvSpPr>
        <p:spPr>
          <a:xfrm>
            <a:off x="2643307" y="5514199"/>
            <a:ext cx="2758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Initiator AP: receiver</a:t>
            </a:r>
          </a:p>
          <a:p>
            <a:r>
              <a:rPr lang="en-US" dirty="0"/>
              <a:t>STA1 : peer transmitter, client transmitter</a:t>
            </a:r>
          </a:p>
          <a:p>
            <a:r>
              <a:rPr lang="en-US" dirty="0"/>
              <a:t>STA2 : peer receiver</a:t>
            </a:r>
          </a:p>
        </p:txBody>
      </p:sp>
    </p:spTree>
    <p:extLst>
      <p:ext uri="{BB962C8B-B14F-4D97-AF65-F5344CB8AC3E}">
        <p14:creationId xmlns:p14="http://schemas.microsoft.com/office/powerpoint/2010/main" val="310530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ACA4AC01-C4A4-45E7-B86C-270D7DF21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013" y="3104511"/>
            <a:ext cx="1219201" cy="12192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582039-59E3-4C6A-98FF-F81C8B9F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STA-STA WLAN Sensing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A013C-FB43-4345-8AAC-D141927C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870C0-419F-4E94-A2D1-2D0C7C79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8D9DBD-738F-43A6-AF26-0F7291A79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96027"/>
            <a:ext cx="12192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04345E-C189-4A17-8543-C9492F818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5700" y="4734791"/>
            <a:ext cx="1295400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648A31-C729-443B-9AFA-F80BDD1BA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4953000"/>
            <a:ext cx="990600" cy="990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7D893-8384-46F6-8088-78A39A600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479" y="5008054"/>
            <a:ext cx="1219201" cy="1219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41F3CC-C786-4CAD-8585-1017CC4EA4A5}"/>
              </a:ext>
            </a:extLst>
          </p:cNvPr>
          <p:cNvSpPr txBox="1"/>
          <p:nvPr/>
        </p:nvSpPr>
        <p:spPr>
          <a:xfrm>
            <a:off x="4675861" y="29152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AE228-ED2F-4858-8EBE-4E19A6ADB052}"/>
              </a:ext>
            </a:extLst>
          </p:cNvPr>
          <p:cNvSpPr txBox="1"/>
          <p:nvPr/>
        </p:nvSpPr>
        <p:spPr>
          <a:xfrm>
            <a:off x="2041484" y="6106081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8ADD98-0B0D-4E5C-B996-3F50E6024919}"/>
              </a:ext>
            </a:extLst>
          </p:cNvPr>
          <p:cNvSpPr txBox="1"/>
          <p:nvPr/>
        </p:nvSpPr>
        <p:spPr>
          <a:xfrm>
            <a:off x="8711006" y="594360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75DA52-ACA8-4B4A-B041-DA2F4C40C2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4068" y="2210255"/>
            <a:ext cx="855518" cy="8555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1C0E9C1-C08A-463D-AF16-B9FBE8E40080}"/>
              </a:ext>
            </a:extLst>
          </p:cNvPr>
          <p:cNvSpPr txBox="1"/>
          <p:nvPr/>
        </p:nvSpPr>
        <p:spPr>
          <a:xfrm>
            <a:off x="9197935" y="3338762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D6700A5-5E35-41FF-94F3-D58706B830AE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3073400" y="2656723"/>
            <a:ext cx="1602461" cy="20780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75A0F3-117F-4EB0-A9CE-21FBAEDCEFB6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9342" y="5446219"/>
            <a:ext cx="4505458" cy="327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7E8952-D007-4243-9706-CC7DD23065E6}"/>
              </a:ext>
            </a:extLst>
          </p:cNvPr>
          <p:cNvCxnSpPr>
            <a:cxnSpLocks/>
          </p:cNvCxnSpPr>
          <p:nvPr/>
        </p:nvCxnSpPr>
        <p:spPr bwMode="auto">
          <a:xfrm>
            <a:off x="5382400" y="2638014"/>
            <a:ext cx="2885300" cy="24361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2DDD78-25D4-4D5C-9D3C-2C9E92D620A4}"/>
              </a:ext>
            </a:extLst>
          </p:cNvPr>
          <p:cNvCxnSpPr>
            <a:cxnSpLocks/>
          </p:cNvCxnSpPr>
          <p:nvPr/>
        </p:nvCxnSpPr>
        <p:spPr bwMode="auto">
          <a:xfrm>
            <a:off x="5422676" y="2473626"/>
            <a:ext cx="37213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82087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08B0B-C39A-4738-B7F3-E0C3C345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134600" cy="533400"/>
          </a:xfrm>
        </p:spPr>
        <p:txBody>
          <a:bodyPr/>
          <a:lstStyle/>
          <a:p>
            <a:r>
              <a:rPr lang="en-US" dirty="0"/>
              <a:t>Measurement Instance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4F6D80-BFD5-4BD0-95C7-803F42F0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Anirudha Sahoo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B3348-D82B-4DBE-B4CC-01C86C91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162870-EB7B-4D22-AEB9-5332B90AAFF2}"/>
              </a:ext>
            </a:extLst>
          </p:cNvPr>
          <p:cNvCxnSpPr>
            <a:cxnSpLocks/>
          </p:cNvCxnSpPr>
          <p:nvPr/>
        </p:nvCxnSpPr>
        <p:spPr bwMode="auto">
          <a:xfrm>
            <a:off x="1905000" y="21336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30EA26-ED4E-4638-BFA1-751CF04D5ACE}"/>
              </a:ext>
            </a:extLst>
          </p:cNvPr>
          <p:cNvCxnSpPr>
            <a:cxnSpLocks/>
          </p:cNvCxnSpPr>
          <p:nvPr/>
        </p:nvCxnSpPr>
        <p:spPr bwMode="auto">
          <a:xfrm>
            <a:off x="1905000" y="34290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440E83-900B-459B-B4E0-87AE6FF8CEAA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876800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1F8936-696D-4EE5-80F7-1F6ACE42D383}"/>
              </a:ext>
            </a:extLst>
          </p:cNvPr>
          <p:cNvCxnSpPr/>
          <p:nvPr/>
        </p:nvCxnSpPr>
        <p:spPr bwMode="auto">
          <a:xfrm>
            <a:off x="2286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62FDA8B-2DF0-4D3D-BDC4-512E532AEDFA}"/>
              </a:ext>
            </a:extLst>
          </p:cNvPr>
          <p:cNvSpPr/>
          <p:nvPr/>
        </p:nvSpPr>
        <p:spPr bwMode="auto">
          <a:xfrm>
            <a:off x="2286000" y="1752600"/>
            <a:ext cx="838200" cy="380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5BF991-AF8E-470C-8D02-B7662D244BA0}"/>
              </a:ext>
            </a:extLst>
          </p:cNvPr>
          <p:cNvSpPr txBox="1"/>
          <p:nvPr/>
        </p:nvSpPr>
        <p:spPr>
          <a:xfrm>
            <a:off x="7543800" y="47244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C846B8-E366-4809-860A-CE058E017860}"/>
              </a:ext>
            </a:extLst>
          </p:cNvPr>
          <p:cNvSpPr/>
          <p:nvPr/>
        </p:nvSpPr>
        <p:spPr bwMode="auto">
          <a:xfrm>
            <a:off x="3505200" y="3048001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FA0D7A-936A-458D-9532-36E442B6F185}"/>
              </a:ext>
            </a:extLst>
          </p:cNvPr>
          <p:cNvSpPr txBox="1"/>
          <p:nvPr/>
        </p:nvSpPr>
        <p:spPr>
          <a:xfrm>
            <a:off x="2705100" y="1143209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3A5E19-4159-4C3F-86C4-F5C4CA74F7DE}"/>
              </a:ext>
            </a:extLst>
          </p:cNvPr>
          <p:cNvSpPr txBox="1"/>
          <p:nvPr/>
        </p:nvSpPr>
        <p:spPr>
          <a:xfrm>
            <a:off x="3678880" y="311492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7891A1-0DC1-4B7E-95E7-037F8177784B}"/>
              </a:ext>
            </a:extLst>
          </p:cNvPr>
          <p:cNvSpPr txBox="1"/>
          <p:nvPr/>
        </p:nvSpPr>
        <p:spPr>
          <a:xfrm>
            <a:off x="1810699" y="177458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F9A084-CF3F-498B-89D7-FBB945D2E190}"/>
              </a:ext>
            </a:extLst>
          </p:cNvPr>
          <p:cNvSpPr txBox="1"/>
          <p:nvPr/>
        </p:nvSpPr>
        <p:spPr>
          <a:xfrm>
            <a:off x="1731093" y="308152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96636B-2202-4753-9E35-49AA6FDA6AC6}"/>
              </a:ext>
            </a:extLst>
          </p:cNvPr>
          <p:cNvSpPr txBox="1"/>
          <p:nvPr/>
        </p:nvSpPr>
        <p:spPr>
          <a:xfrm>
            <a:off x="1699022" y="456670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DD734E8-1C56-4EAC-B3A2-8101DDE7F6BF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3924300" y="3429000"/>
            <a:ext cx="0" cy="1447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3FF0A9-EC6F-4D37-9FDC-69F071908798}"/>
              </a:ext>
            </a:extLst>
          </p:cNvPr>
          <p:cNvCxnSpPr>
            <a:stCxn id="15" idx="0"/>
          </p:cNvCxnSpPr>
          <p:nvPr/>
        </p:nvCxnSpPr>
        <p:spPr bwMode="auto">
          <a:xfrm flipV="1">
            <a:off x="3924300" y="2147453"/>
            <a:ext cx="0" cy="9005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946CAF-161F-4379-8737-0AE9E39664E0}"/>
              </a:ext>
            </a:extLst>
          </p:cNvPr>
          <p:cNvCxnSpPr/>
          <p:nvPr/>
        </p:nvCxnSpPr>
        <p:spPr bwMode="auto">
          <a:xfrm>
            <a:off x="45720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0E635D6-722E-4446-8727-69C9733A9D36}"/>
              </a:ext>
            </a:extLst>
          </p:cNvPr>
          <p:cNvSpPr/>
          <p:nvPr/>
        </p:nvSpPr>
        <p:spPr bwMode="auto">
          <a:xfrm>
            <a:off x="4735457" y="1738744"/>
            <a:ext cx="979541" cy="4040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94B50-EB8D-43F3-8B4F-1AB6DC6A1BC4}"/>
              </a:ext>
            </a:extLst>
          </p:cNvPr>
          <p:cNvSpPr txBox="1"/>
          <p:nvPr/>
        </p:nvSpPr>
        <p:spPr>
          <a:xfrm>
            <a:off x="2270536" y="1704245"/>
            <a:ext cx="9332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Trigger frame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6E62B8-9C52-481A-8978-374C932E5B40}"/>
              </a:ext>
            </a:extLst>
          </p:cNvPr>
          <p:cNvSpPr txBox="1"/>
          <p:nvPr/>
        </p:nvSpPr>
        <p:spPr>
          <a:xfrm>
            <a:off x="4911311" y="1746531"/>
            <a:ext cx="7104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Sounding</a:t>
            </a:r>
          </a:p>
          <a:p>
            <a:r>
              <a:rPr lang="en-US" sz="1050" dirty="0"/>
              <a:t>NDPA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F9AB20-9C27-48B9-B845-3115973E9DED}"/>
              </a:ext>
            </a:extLst>
          </p:cNvPr>
          <p:cNvSpPr/>
          <p:nvPr/>
        </p:nvSpPr>
        <p:spPr bwMode="auto">
          <a:xfrm>
            <a:off x="5987476" y="1745673"/>
            <a:ext cx="838200" cy="3809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B6ED65-3DDF-4F60-9513-D357658F9629}"/>
              </a:ext>
            </a:extLst>
          </p:cNvPr>
          <p:cNvSpPr txBox="1"/>
          <p:nvPr/>
        </p:nvSpPr>
        <p:spPr>
          <a:xfrm>
            <a:off x="6112164" y="179409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NDP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D330773-CA27-4B93-ACD2-CDDC860E7D3F}"/>
              </a:ext>
            </a:extLst>
          </p:cNvPr>
          <p:cNvCxnSpPr/>
          <p:nvPr/>
        </p:nvCxnSpPr>
        <p:spPr bwMode="auto">
          <a:xfrm>
            <a:off x="7162800" y="1524000"/>
            <a:ext cx="0" cy="388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9E4962B-019D-42A8-BA98-1E74293D8725}"/>
              </a:ext>
            </a:extLst>
          </p:cNvPr>
          <p:cNvGrpSpPr/>
          <p:nvPr/>
        </p:nvGrpSpPr>
        <p:grpSpPr>
          <a:xfrm>
            <a:off x="9144000" y="5576500"/>
            <a:ext cx="2643617" cy="576342"/>
            <a:chOff x="9144000" y="5576500"/>
            <a:chExt cx="2643617" cy="576342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D131C7A-17DB-4F6F-9681-CFFBAE0A46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57150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0EED214-4722-452A-AB43-C9EBAE1DE8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44000" y="60198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48B8603-95BA-4480-A298-453DABB87106}"/>
                </a:ext>
              </a:extLst>
            </p:cNvPr>
            <p:cNvSpPr txBox="1"/>
            <p:nvPr/>
          </p:nvSpPr>
          <p:spPr>
            <a:xfrm>
              <a:off x="10134600" y="5576500"/>
              <a:ext cx="1653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Overheard transmission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09D159B-AE4D-4168-A93E-C878EBEF6B38}"/>
                </a:ext>
              </a:extLst>
            </p:cNvPr>
            <p:cNvSpPr txBox="1"/>
            <p:nvPr/>
          </p:nvSpPr>
          <p:spPr>
            <a:xfrm>
              <a:off x="10088273" y="5875843"/>
              <a:ext cx="15424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Intended transmission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E5445DF0-7B0E-42B5-9E2E-CEA917CB0A56}"/>
              </a:ext>
            </a:extLst>
          </p:cNvPr>
          <p:cNvSpPr txBox="1"/>
          <p:nvPr/>
        </p:nvSpPr>
        <p:spPr>
          <a:xfrm>
            <a:off x="2643307" y="5514199"/>
            <a:ext cx="2815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Initiator AP: transmitter</a:t>
            </a:r>
          </a:p>
          <a:p>
            <a:r>
              <a:rPr lang="en-US" dirty="0"/>
              <a:t>STA1 : peer transmitter and client receiver</a:t>
            </a:r>
          </a:p>
          <a:p>
            <a:r>
              <a:rPr lang="en-US" dirty="0"/>
              <a:t>STA2 : peer receiver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E52A08D-01BF-4938-B586-676A60956023}"/>
              </a:ext>
            </a:extLst>
          </p:cNvPr>
          <p:cNvCxnSpPr>
            <a:cxnSpLocks/>
          </p:cNvCxnSpPr>
          <p:nvPr/>
        </p:nvCxnSpPr>
        <p:spPr bwMode="auto">
          <a:xfrm>
            <a:off x="6418511" y="2142831"/>
            <a:ext cx="0" cy="12861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BA6F998-CC50-4BDA-84C4-58A7AB823E70}"/>
              </a:ext>
            </a:extLst>
          </p:cNvPr>
          <p:cNvCxnSpPr>
            <a:cxnSpLocks/>
          </p:cNvCxnSpPr>
          <p:nvPr/>
        </p:nvCxnSpPr>
        <p:spPr bwMode="auto">
          <a:xfrm>
            <a:off x="6603004" y="2133599"/>
            <a:ext cx="0" cy="27432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4B04B47-C770-43C1-83AE-81A6B0C96FB4}"/>
              </a:ext>
            </a:extLst>
          </p:cNvPr>
          <p:cNvSpPr txBox="1"/>
          <p:nvPr/>
        </p:nvSpPr>
        <p:spPr>
          <a:xfrm>
            <a:off x="7528400" y="1727337"/>
            <a:ext cx="1778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Optional Reporting Phase</a:t>
            </a:r>
          </a:p>
        </p:txBody>
      </p:sp>
    </p:spTree>
    <p:extLst>
      <p:ext uri="{BB962C8B-B14F-4D97-AF65-F5344CB8AC3E}">
        <p14:creationId xmlns:p14="http://schemas.microsoft.com/office/powerpoint/2010/main" val="26642219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2" ma:contentTypeDescription="Create a new document." ma:contentTypeScope="" ma:versionID="bf57deab0d43940f7d947e518756081a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1e9c50d203e7008c9b41b94f5a914d71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165581-A783-43E1-8506-5F12B1AFCD2C}">
  <ds:schemaRefs>
    <ds:schemaRef ds:uri="b15130cf-db0b-4fff-995e-bd4b335bfed2"/>
    <ds:schemaRef ds:uri="d4de7347-d9c2-4291-88d4-beb782804021"/>
    <ds:schemaRef ds:uri="7f6f3641-1368-4f06-a1f2-7da0343b977d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192D7AE-C8F1-43F8-B6BC-639C15D7E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B585DA-F5DC-4AAD-9A1F-DE8A0B518E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48089</TotalTime>
  <Words>801</Words>
  <Application>Microsoft Office PowerPoint</Application>
  <PresentationFormat>Widescreen</PresentationFormat>
  <Paragraphs>224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Wingdings</vt:lpstr>
      <vt:lpstr>802-11-Submission</vt:lpstr>
      <vt:lpstr>STA-STA WLAN Sensing: Scenarios and Signaling</vt:lpstr>
      <vt:lpstr>PowerPoint Presentation</vt:lpstr>
      <vt:lpstr>STA-STA WLAN Sensing: AP as Sensing Initiator</vt:lpstr>
      <vt:lpstr>STA-STA WLAN Sensing</vt:lpstr>
      <vt:lpstr>Measurement Instance</vt:lpstr>
      <vt:lpstr>STA-STA WLAN Sensing</vt:lpstr>
      <vt:lpstr>Measurement Instance</vt:lpstr>
      <vt:lpstr>STA-STA WLAN Sensing</vt:lpstr>
      <vt:lpstr>Measurement Instance</vt:lpstr>
      <vt:lpstr>STA-STA WLAN Sensing</vt:lpstr>
      <vt:lpstr>Measurement Instance</vt:lpstr>
      <vt:lpstr>STA-STA WLAN Sensing</vt:lpstr>
      <vt:lpstr>Measurement Instance</vt:lpstr>
      <vt:lpstr>STA-STA WLAN Sensing</vt:lpstr>
      <vt:lpstr>Measurement Instance</vt:lpstr>
      <vt:lpstr>SBP based STA-STA WLAN sensing</vt:lpstr>
      <vt:lpstr>STA3 as SBP Initiator</vt:lpstr>
      <vt:lpstr>Summary 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STA-STA sub7GHz WLAN sensing support by leveraging SBP</dc:title>
  <dc:creator/>
  <cp:keywords>11-22-0339-01-00bf</cp:keywords>
  <cp:lastModifiedBy>Sahoo, Anirudha (Fed)</cp:lastModifiedBy>
  <cp:revision>883</cp:revision>
  <cp:lastPrinted>2014-11-04T15:04:57Z</cp:lastPrinted>
  <dcterms:created xsi:type="dcterms:W3CDTF">2007-04-17T18:10:23Z</dcterms:created>
  <dcterms:modified xsi:type="dcterms:W3CDTF">2022-03-29T13:10:15Z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ContentTypeId">
    <vt:lpwstr>0x010100218B0ADC32112E40B61895D3E4B7A124</vt:lpwstr>
  </property>
</Properties>
</file>