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1" r:id="rId17"/>
    <p:sldId id="297" r:id="rId18"/>
    <p:sldId id="310" r:id="rId19"/>
    <p:sldId id="296" r:id="rId20"/>
    <p:sldId id="307"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107" d="100"/>
          <a:sy n="107" d="100"/>
        </p:scale>
        <p:origin x="216"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802.11-22/0539r0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435-00-00bh-open-issues-from-issues-tracking.pptx" TargetMode="External"/><Relationship Id="rId4" Type="http://schemas.openxmlformats.org/officeDocument/2006/relationships/hyperlink" Target="https://mentor.ieee.org/802.11/dcn/21/11-21-0332-33-00bh-issues-tracking.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26" Type="http://schemas.openxmlformats.org/officeDocument/2006/relationships/hyperlink" Target="https://mentor.ieee.org/802.11/dcn/22/11-22-0473-00-00bh-rule-based-random-mac-sta-identification.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157-03-00bh-mac-address-designation-maad.ppt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5" Type="http://schemas.openxmlformats.org/officeDocument/2006/relationships/hyperlink" Target="https://mentor.ieee.org/802.11/dcn/22/11-22-0427-04-00bh-maad-mac-2-text.docx" TargetMode="External"/><Relationship Id="rId2" Type="http://schemas.openxmlformats.org/officeDocument/2006/relationships/notesSlide" Target="../notesSlides/notesSlide7.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8-03-00bh-sta-generated-device-i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24" Type="http://schemas.openxmlformats.org/officeDocument/2006/relationships/hyperlink" Target="https://mentor.ieee.org/802.11/dcn/22/11-22-0424-01-00bh-maad-mac-2-presentation.ppt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23" Type="http://schemas.openxmlformats.org/officeDocument/2006/relationships/hyperlink" Target="https://mentor.ieee.org/802.11/dcn/22/11-22-0187-02-00bh-network-generated-device-id.doc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482-01-00bh-annex-for-opaque-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301-02-00bh-maad-mac-text.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TGbh-agenda-2022-March-29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2022-03-27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29 March 2022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457200" indent="-457200">
              <a:lnSpc>
                <a:spcPct val="90000"/>
              </a:lnSpc>
              <a:spcBef>
                <a:spcPts val="0"/>
              </a:spcBef>
              <a:spcAft>
                <a:spcPts val="600"/>
              </a:spcAft>
              <a:buFont typeface="Arial" panose="020B0604020202020204" pitchFamily="34" charset="0"/>
              <a:buChar char="•"/>
              <a:defRPr/>
            </a:pPr>
            <a:r>
              <a:rPr lang="en-US" dirty="0"/>
              <a:t>Issues Tracking: </a:t>
            </a:r>
            <a:r>
              <a:rPr lang="en-US" b="0" dirty="0">
                <a:hlinkClick r:id="rId3"/>
              </a:rPr>
              <a:t>11-21/0332r30</a:t>
            </a:r>
            <a:r>
              <a:rPr lang="en-US" b="0" dirty="0"/>
              <a:t> </a:t>
            </a:r>
            <a:endParaRPr lang="en-US" sz="2400" dirty="0"/>
          </a:p>
          <a:p>
            <a:pPr marL="457200" indent="-457200">
              <a:lnSpc>
                <a:spcPct val="90000"/>
              </a:lnSpc>
              <a:spcBef>
                <a:spcPts val="0"/>
              </a:spcBef>
              <a:spcAft>
                <a:spcPts val="600"/>
              </a:spcAft>
              <a:buFont typeface="Arial" panose="020B0604020202020204" pitchFamily="34" charset="0"/>
              <a:buChar char="•"/>
              <a:defRPr/>
            </a:pPr>
            <a:r>
              <a:rPr lang="en-US" dirty="0"/>
              <a:t>Contributions: </a:t>
            </a:r>
          </a:p>
          <a:p>
            <a:pPr marL="857250" lvl="1" indent="-457200">
              <a:lnSpc>
                <a:spcPct val="90000"/>
              </a:lnSpc>
              <a:spcBef>
                <a:spcPts val="0"/>
              </a:spcBef>
              <a:spcAft>
                <a:spcPts val="600"/>
              </a:spcAft>
              <a:buFont typeface="Arial" panose="020B0604020202020204" pitchFamily="34" charset="0"/>
              <a:buChar char="•"/>
              <a:defRPr/>
            </a:pPr>
            <a:r>
              <a:rPr lang="en-US" sz="2400" dirty="0">
                <a:hlinkClick r:id="rId4"/>
              </a:rPr>
              <a:t>11-21/0332r33</a:t>
            </a:r>
            <a:r>
              <a:rPr lang="en-US" sz="2400" dirty="0"/>
              <a:t>: Issues tracking update proposal (Jay Yang)</a:t>
            </a:r>
          </a:p>
          <a:p>
            <a:pPr marL="457200" indent="-457200">
              <a:lnSpc>
                <a:spcPct val="90000"/>
              </a:lnSpc>
              <a:spcBef>
                <a:spcPts val="0"/>
              </a:spcBef>
              <a:spcAft>
                <a:spcPts val="600"/>
              </a:spcAft>
              <a:buFont typeface="Arial" panose="020B0604020202020204" pitchFamily="34" charset="0"/>
              <a:buChar char="•"/>
              <a:defRPr/>
            </a:pPr>
            <a:r>
              <a:rPr lang="en-US" dirty="0"/>
              <a:t>Way forward toward Draft / Timeline review</a:t>
            </a:r>
          </a:p>
          <a:p>
            <a:pPr marL="457200" indent="-457200">
              <a:lnSpc>
                <a:spcPct val="90000"/>
              </a:lnSpc>
              <a:spcBef>
                <a:spcPts val="0"/>
              </a:spcBef>
              <a:spcAft>
                <a:spcPts val="600"/>
              </a:spcAft>
              <a:buFont typeface="Arial" panose="020B0604020202020204" pitchFamily="34" charset="0"/>
              <a:buChar char="•"/>
              <a:defRPr/>
            </a:pPr>
            <a:r>
              <a:rPr lang="en-US" dirty="0"/>
              <a:t>Review of Issues Tracking uncovered items (margin comments, etc.)</a:t>
            </a:r>
            <a:r>
              <a:rPr lang="en-US" dirty="0">
                <a:hlinkClick r:id="rId5"/>
              </a:rPr>
              <a:t> 11-22/0435r0</a:t>
            </a:r>
            <a:r>
              <a:rPr lang="en-US" dirty="0"/>
              <a:t> </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457200" indent="-457200">
              <a:lnSpc>
                <a:spcPct val="90000"/>
              </a:lnSpc>
              <a:spcBef>
                <a:spcPts val="0"/>
              </a:spcBef>
              <a:spcAft>
                <a:spcPts val="600"/>
              </a:spcAft>
              <a:buFont typeface="Arial" panose="020B0604020202020204" pitchFamily="34" charset="0"/>
              <a:buChar char="•"/>
              <a:defRPr/>
            </a:pPr>
            <a:r>
              <a:rPr lang="en-US" dirty="0"/>
              <a:t>Next meetings: </a:t>
            </a:r>
          </a:p>
          <a:p>
            <a:pPr marL="857250" lvl="1" indent="-457200">
              <a:lnSpc>
                <a:spcPct val="90000"/>
              </a:lnSpc>
              <a:spcBef>
                <a:spcPts val="0"/>
              </a:spcBef>
              <a:spcAft>
                <a:spcPts val="600"/>
              </a:spcAft>
              <a:buFont typeface="Arial" panose="020B0604020202020204" pitchFamily="34" charset="0"/>
              <a:buChar char="•"/>
              <a:defRPr/>
            </a:pPr>
            <a:r>
              <a:rPr lang="en-US" dirty="0"/>
              <a:t>April 7, 19:00 ET, April 12, 9:00 ET, April 22, 19:00 ET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609600" y="648492"/>
            <a:ext cx="10744200" cy="5826921"/>
          </a:xfrm>
          <a:ln/>
        </p:spPr>
        <p:txBody>
          <a:bodyPr/>
          <a:lstStyle/>
          <a:p>
            <a:pPr marL="0" indent="0">
              <a:lnSpc>
                <a:spcPct val="90000"/>
              </a:lnSpc>
              <a:spcBef>
                <a:spcPts val="0"/>
              </a:spcBef>
              <a:spcAft>
                <a:spcPts val="0"/>
              </a:spcAft>
              <a:defRPr/>
            </a:pPr>
            <a:r>
              <a:rPr lang="en-US" altLang="en-US" dirty="0">
                <a:solidFill>
                  <a:schemeClr val="tx1"/>
                </a:solidFill>
              </a:rPr>
              <a:t>Solution 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3"/>
              </a:rPr>
              <a:t>11-21/1083r0</a:t>
            </a:r>
            <a:r>
              <a:rPr lang="en-US" altLang="en-US" sz="14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4"/>
              </a:rPr>
              <a:t>11-21/2039r0</a:t>
            </a:r>
            <a:r>
              <a:rPr lang="en-US" sz="14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5"/>
              </a:rPr>
              <a:t>11-22/0054r0</a:t>
            </a:r>
            <a:r>
              <a:rPr lang="en-US" sz="1400" b="1" dirty="0">
                <a:solidFill>
                  <a:schemeClr val="tx1"/>
                </a:solidFill>
              </a:rPr>
              <a:t>: Signature based RCM STA identification solution analysis (reviewed Jan 11)</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6"/>
              </a:rPr>
              <a:t>11-21/1585r12</a:t>
            </a:r>
            <a:r>
              <a:rPr lang="en-US" altLang="en-US" sz="1400" dirty="0">
                <a:solidFill>
                  <a:schemeClr val="tx1"/>
                </a:solidFill>
              </a:rPr>
              <a:t>: Identifiable Random MAC address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7"/>
              </a:rPr>
              <a:t>11-21/1673r10</a:t>
            </a:r>
            <a:r>
              <a:rPr lang="en-US" altLang="en-US" sz="1400" b="1" dirty="0">
                <a:solidFill>
                  <a:schemeClr val="tx1"/>
                </a:solidFill>
              </a:rPr>
              <a:t>: Proposed Text for IRMA (briefly reviewed Oct 21, </a:t>
            </a:r>
            <a:r>
              <a:rPr lang="en-US" altLang="en-US" sz="1400" b="1" u="sng" dirty="0">
                <a:solidFill>
                  <a:schemeClr val="tx1"/>
                </a:solidFill>
              </a:rPr>
              <a:t>updated</a:t>
            </a:r>
            <a:r>
              <a:rPr lang="en-US" altLang="en-US" sz="14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8"/>
              </a:rPr>
              <a:t>11-21/1720r1</a:t>
            </a:r>
            <a:r>
              <a:rPr lang="en-US" altLang="en-US" sz="14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9"/>
              </a:rPr>
              <a:t>11-21/2006r1</a:t>
            </a:r>
            <a:r>
              <a:rPr lang="en-US" altLang="en-US" sz="14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0"/>
              </a:rPr>
              <a:t>11-22/0118r0</a:t>
            </a:r>
            <a:r>
              <a:rPr lang="en-US" altLang="en-US" sz="14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1"/>
              </a:rPr>
              <a:t>11-22/0085r0</a:t>
            </a:r>
            <a:r>
              <a:rPr lang="en-US" altLang="en-US" sz="1400" b="1" dirty="0">
                <a:solidFill>
                  <a:schemeClr val="tx1"/>
                </a:solidFill>
              </a:rPr>
              <a:t>: IRMA and spoof discussion (</a:t>
            </a:r>
            <a:r>
              <a:rPr lang="en-US" altLang="en-US" sz="1400" b="1" u="sng" dirty="0">
                <a:solidFill>
                  <a:schemeClr val="tx1"/>
                </a:solidFill>
              </a:rPr>
              <a:t>not reviewed yet)</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2"/>
              </a:rPr>
              <a:t>11-21/1378r0</a:t>
            </a:r>
            <a:r>
              <a:rPr lang="en-US" altLang="en-US" sz="14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3"/>
              </a:rPr>
              <a:t>11-21/1379r3</a:t>
            </a:r>
            <a:r>
              <a:rPr lang="en-US" altLang="en-US" sz="14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4"/>
              </a:rPr>
              <a:t>11-21/1853r2</a:t>
            </a:r>
            <a:r>
              <a:rPr lang="en-US" altLang="en-US" sz="1400" b="1" dirty="0">
                <a:solidFill>
                  <a:schemeClr val="tx1"/>
                </a:solidFill>
              </a:rPr>
              <a:t>: ID Query analysis (reviewed Jan 11, </a:t>
            </a:r>
            <a:r>
              <a:rPr lang="en-US" altLang="en-US" sz="1400" b="1" u="sng" dirty="0">
                <a:solidFill>
                  <a:schemeClr val="tx1"/>
                </a:solidFill>
              </a:rPr>
              <a:t>updated)</a:t>
            </a:r>
            <a:endParaRPr lang="en-US" altLang="en-US" sz="14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5"/>
              </a:rPr>
              <a:t>11-21/1839r1</a:t>
            </a:r>
            <a:r>
              <a:rPr lang="en-US" altLang="en-US" sz="1400" dirty="0">
                <a:solidFill>
                  <a:schemeClr val="tx1"/>
                </a:solidFill>
              </a:rPr>
              <a:t>: Transient STA ID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6"/>
              </a:rPr>
              <a:t>11-22/0025r0</a:t>
            </a:r>
            <a:r>
              <a:rPr lang="en-US" altLang="en-US" sz="14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7"/>
              </a:rPr>
              <a:t>11-22/0117r0</a:t>
            </a:r>
            <a:r>
              <a:rPr lang="en-US" altLang="en-US" sz="14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8"/>
              </a:rPr>
              <a:t>11-22/0154r0</a:t>
            </a:r>
            <a:r>
              <a:rPr lang="en-US" altLang="en-US" sz="1400" dirty="0">
                <a:solidFill>
                  <a:schemeClr val="tx1"/>
                </a:solidFill>
              </a:rPr>
              <a:t>: Opaque device ID (reviewed Jan 21)</a:t>
            </a:r>
          </a:p>
          <a:p>
            <a:pPr lvl="1">
              <a:lnSpc>
                <a:spcPct val="90000"/>
              </a:lnSpc>
              <a:spcBef>
                <a:spcPts val="0"/>
              </a:spcBef>
              <a:spcAft>
                <a:spcPts val="300"/>
              </a:spcAft>
              <a:buFont typeface="Arial" panose="020B0604020202020204" pitchFamily="34" charset="0"/>
              <a:buChar char="•"/>
              <a:defRPr/>
            </a:pPr>
            <a:r>
              <a:rPr lang="en-US" sz="1400" b="1" dirty="0">
                <a:hlinkClick r:id="rId19"/>
              </a:rPr>
              <a:t>11-22/0482r1</a:t>
            </a:r>
            <a:r>
              <a:rPr lang="en-US" sz="1400" b="1" dirty="0"/>
              <a:t>: Annex Text for Opaque Device ID (</a:t>
            </a:r>
            <a:r>
              <a:rPr lang="en-US" sz="1400" b="1" u="sng" dirty="0"/>
              <a:t>not reviewed yet)</a:t>
            </a:r>
            <a:endParaRPr lang="en-US" altLang="en-US" sz="1400" dirty="0">
              <a:solidFill>
                <a:schemeClr val="tx1"/>
              </a:solidFill>
            </a:endParaRP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0"/>
              </a:rPr>
              <a:t>11-22/0158r3</a:t>
            </a:r>
            <a:r>
              <a:rPr lang="en-US" altLang="en-US" sz="1400" dirty="0">
                <a:solidFill>
                  <a:schemeClr val="tx1"/>
                </a:solidFill>
              </a:rPr>
              <a:t>: STA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1"/>
              </a:rPr>
              <a:t>11-22/0157r3</a:t>
            </a:r>
            <a:r>
              <a:rPr lang="en-US" altLang="en-US" sz="1400" dirty="0">
                <a:solidFill>
                  <a:schemeClr val="tx1"/>
                </a:solidFill>
              </a:rPr>
              <a:t>: MAC address designation (reviewed Feb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2"/>
              </a:rPr>
              <a:t>11-22/0301r2</a:t>
            </a:r>
            <a:r>
              <a:rPr lang="en-US" altLang="en-US" sz="1400" b="1" dirty="0">
                <a:solidFill>
                  <a:schemeClr val="tx1"/>
                </a:solidFill>
              </a:rPr>
              <a:t>: MAAD MAC text (reviewed Mar 3</a:t>
            </a:r>
            <a:r>
              <a:rPr lang="en-US" altLang="en-US" sz="1400" b="1" u="sng" dirty="0">
                <a:solidFill>
                  <a:schemeClr val="tx1"/>
                </a:solidFill>
              </a:rPr>
              <a:t>, updated</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3"/>
              </a:rPr>
              <a:t>11-22/0187r2</a:t>
            </a:r>
            <a:r>
              <a:rPr lang="en-US" altLang="en-US" sz="1400" dirty="0">
                <a:solidFill>
                  <a:schemeClr val="tx1"/>
                </a:solidFill>
              </a:rPr>
              <a:t>: Network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4"/>
              </a:rPr>
              <a:t>11-22/0424r1</a:t>
            </a:r>
            <a:r>
              <a:rPr lang="en-US" altLang="en-US" sz="1400" dirty="0">
                <a:solidFill>
                  <a:schemeClr val="tx1"/>
                </a:solidFill>
              </a:rPr>
              <a:t>: MAAD MAC 2 (reviewed Mar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5"/>
              </a:rPr>
              <a:t>11-22/0427r4</a:t>
            </a:r>
            <a:r>
              <a:rPr lang="en-US" altLang="en-US" sz="1400" b="1" dirty="0">
                <a:solidFill>
                  <a:schemeClr val="tx1"/>
                </a:solidFill>
              </a:rPr>
              <a:t>: MAAD MAC 2 text (</a:t>
            </a:r>
            <a:r>
              <a:rPr lang="en-US" altLang="en-US" sz="1400" b="1" u="sng" dirty="0">
                <a:solidFill>
                  <a:schemeClr val="tx1"/>
                </a:solidFill>
              </a:rPr>
              <a:t>not reviewed yet</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bg2"/>
                </a:solidFill>
                <a:hlinkClick r:id="rId26"/>
              </a:rPr>
              <a:t>11-22/0473r0</a:t>
            </a:r>
            <a:r>
              <a:rPr lang="en-US" altLang="en-US" sz="1400" b="1" dirty="0">
                <a:solidFill>
                  <a:schemeClr val="tx1"/>
                </a:solidFill>
              </a:rPr>
              <a:t>: Rule-based random MAC STA identification</a:t>
            </a:r>
          </a:p>
          <a:p>
            <a:pPr>
              <a:lnSpc>
                <a:spcPct val="90000"/>
              </a:lnSpc>
              <a:spcBef>
                <a:spcPts val="0"/>
              </a:spcBef>
              <a:spcAft>
                <a:spcPts val="300"/>
              </a:spcAft>
              <a:buFont typeface="Arial" panose="020B0604020202020204" pitchFamily="34" charset="0"/>
              <a:buChar char="•"/>
              <a:defRPr/>
            </a:pPr>
            <a:endParaRPr lang="en-US" altLang="en-US" sz="1800" b="1"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556745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29 March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0000"/>
                </a:highlight>
              </a:rPr>
              <a:t>Jan 2022</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b="0" dirty="0">
                <a:hlinkClick r:id="rId3"/>
              </a:rPr>
              <a:t>11-21/0332r30</a:t>
            </a:r>
            <a:r>
              <a:rPr lang="en-US" sz="2800" b="0" dirty="0"/>
              <a:t> </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29 March 2022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12190</TotalTime>
  <Words>2542</Words>
  <Application>Microsoft Office PowerPoint</Application>
  <PresentationFormat>Widescreen</PresentationFormat>
  <Paragraphs>243</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TGbh-agenda-2022-March-29</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29 March 2022</vt:lpstr>
      <vt:lpstr>PowerPoint Presentation</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153</cp:revision>
  <cp:lastPrinted>1601-01-01T00:00:00Z</cp:lastPrinted>
  <dcterms:created xsi:type="dcterms:W3CDTF">2021-01-26T19:12:38Z</dcterms:created>
  <dcterms:modified xsi:type="dcterms:W3CDTF">2022-03-27T22:00:43Z</dcterms:modified>
</cp:coreProperties>
</file>