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
  </p:notesMasterIdLst>
  <p:handoutMasterIdLst>
    <p:handoutMasterId r:id="rId23"/>
  </p:handoutMasterIdLst>
  <p:sldIdLst>
    <p:sldId id="256" r:id="rId5"/>
    <p:sldId id="279" r:id="rId6"/>
    <p:sldId id="281" r:id="rId7"/>
    <p:sldId id="282" r:id="rId8"/>
    <p:sldId id="283" r:id="rId9"/>
    <p:sldId id="296" r:id="rId10"/>
    <p:sldId id="284" r:id="rId11"/>
    <p:sldId id="285" r:id="rId12"/>
    <p:sldId id="289" r:id="rId13"/>
    <p:sldId id="290" r:id="rId14"/>
    <p:sldId id="291" r:id="rId15"/>
    <p:sldId id="293" r:id="rId16"/>
    <p:sldId id="292" r:id="rId17"/>
    <p:sldId id="280" r:id="rId18"/>
    <p:sldId id="287" r:id="rId19"/>
    <p:sldId id="286" r:id="rId20"/>
    <p:sldId id="288" r:id="rId21"/>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6B709E-B11F-4D55-947B-A0E6220C0875}" v="1" dt="2022-04-14T22:39:11.8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657" autoAdjust="0"/>
    <p:restoredTop sz="96240" autoAdjust="0"/>
  </p:normalViewPr>
  <p:slideViewPr>
    <p:cSldViewPr>
      <p:cViewPr varScale="1">
        <p:scale>
          <a:sx n="103" d="100"/>
          <a:sy n="103" d="100"/>
        </p:scale>
        <p:origin x="2442"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E6BF8176-E8C8-49EF-AE50-5D8678CE6F10}"/>
    <pc:docChg chg="custSel addSld delSld modSld">
      <pc:chgData name="Steve Shellhammer" userId="0e71f22d-ee3e-49c0-82ff-dbc290af8082" providerId="ADAL" clId="{E6BF8176-E8C8-49EF-AE50-5D8678CE6F10}" dt="2022-02-02T17:05:16.811" v="1103" actId="20577"/>
      <pc:docMkLst>
        <pc:docMk/>
      </pc:docMkLst>
      <pc:sldChg chg="modSp mod">
        <pc:chgData name="Steve Shellhammer" userId="0e71f22d-ee3e-49c0-82ff-dbc290af8082" providerId="ADAL" clId="{E6BF8176-E8C8-49EF-AE50-5D8678CE6F10}" dt="2022-02-01T20:52:43.622" v="740" actId="122"/>
        <pc:sldMkLst>
          <pc:docMk/>
          <pc:sldMk cId="0" sldId="256"/>
        </pc:sldMkLst>
        <pc:spChg chg="mod">
          <ac:chgData name="Steve Shellhammer" userId="0e71f22d-ee3e-49c0-82ff-dbc290af8082" providerId="ADAL" clId="{E6BF8176-E8C8-49EF-AE50-5D8678CE6F10}" dt="2022-02-01T20:42:33.339" v="84" actId="404"/>
          <ac:spMkLst>
            <pc:docMk/>
            <pc:sldMk cId="0" sldId="256"/>
            <ac:spMk id="3073" creationId="{00000000-0000-0000-0000-000000000000}"/>
          </ac:spMkLst>
        </pc:spChg>
        <pc:spChg chg="mod">
          <ac:chgData name="Steve Shellhammer" userId="0e71f22d-ee3e-49c0-82ff-dbc290af8082" providerId="ADAL" clId="{E6BF8176-E8C8-49EF-AE50-5D8678CE6F10}" dt="2022-02-01T20:42:38.623" v="86" actId="20577"/>
          <ac:spMkLst>
            <pc:docMk/>
            <pc:sldMk cId="0" sldId="256"/>
            <ac:spMk id="3074" creationId="{00000000-0000-0000-0000-000000000000}"/>
          </ac:spMkLst>
        </pc:spChg>
        <pc:graphicFrameChg chg="mod modGraphic">
          <ac:chgData name="Steve Shellhammer" userId="0e71f22d-ee3e-49c0-82ff-dbc290af8082" providerId="ADAL" clId="{E6BF8176-E8C8-49EF-AE50-5D8678CE6F10}" dt="2022-02-01T20:52:43.622" v="740" actId="122"/>
          <ac:graphicFrameMkLst>
            <pc:docMk/>
            <pc:sldMk cId="0" sldId="256"/>
            <ac:graphicFrameMk id="10" creationId="{56BFF8FC-15E6-4208-9DB8-296FB6B5AC3E}"/>
          </ac:graphicFrameMkLst>
        </pc:graphicFrameChg>
      </pc:sldChg>
      <pc:sldChg chg="modSp mod">
        <pc:chgData name="Steve Shellhammer" userId="0e71f22d-ee3e-49c0-82ff-dbc290af8082" providerId="ADAL" clId="{E6BF8176-E8C8-49EF-AE50-5D8678CE6F10}" dt="2022-02-01T21:56:15.623" v="905" actId="1076"/>
        <pc:sldMkLst>
          <pc:docMk/>
          <pc:sldMk cId="1268093760" sldId="257"/>
        </pc:sldMkLst>
        <pc:spChg chg="mod">
          <ac:chgData name="Steve Shellhammer" userId="0e71f22d-ee3e-49c0-82ff-dbc290af8082" providerId="ADAL" clId="{E6BF8176-E8C8-49EF-AE50-5D8678CE6F10}" dt="2022-02-01T21:56:10.326" v="904" actId="20577"/>
          <ac:spMkLst>
            <pc:docMk/>
            <pc:sldMk cId="1268093760" sldId="257"/>
            <ac:spMk id="2" creationId="{B2F9C27A-5170-4ABC-BEE5-ADC49BEC3788}"/>
          </ac:spMkLst>
        </pc:spChg>
        <pc:spChg chg="mod">
          <ac:chgData name="Steve Shellhammer" userId="0e71f22d-ee3e-49c0-82ff-dbc290af8082" providerId="ADAL" clId="{E6BF8176-E8C8-49EF-AE50-5D8678CE6F10}" dt="2022-02-01T21:56:15.623" v="905" actId="1076"/>
          <ac:spMkLst>
            <pc:docMk/>
            <pc:sldMk cId="1268093760" sldId="257"/>
            <ac:spMk id="3" creationId="{EDDB5013-A2C7-4FAC-881A-93D41F23553A}"/>
          </ac:spMkLst>
        </pc:spChg>
      </pc:sldChg>
      <pc:sldChg chg="modSp mod">
        <pc:chgData name="Steve Shellhammer" userId="0e71f22d-ee3e-49c0-82ff-dbc290af8082" providerId="ADAL" clId="{E6BF8176-E8C8-49EF-AE50-5D8678CE6F10}" dt="2022-02-01T20:43:56.611" v="154" actId="20577"/>
        <pc:sldMkLst>
          <pc:docMk/>
          <pc:sldMk cId="4278205582" sldId="261"/>
        </pc:sldMkLst>
        <pc:spChg chg="mod">
          <ac:chgData name="Steve Shellhammer" userId="0e71f22d-ee3e-49c0-82ff-dbc290af8082" providerId="ADAL" clId="{E6BF8176-E8C8-49EF-AE50-5D8678CE6F10}" dt="2022-02-01T20:43:41.760" v="118" actId="20577"/>
          <ac:spMkLst>
            <pc:docMk/>
            <pc:sldMk cId="4278205582" sldId="261"/>
            <ac:spMk id="2" creationId="{BC4255AC-9930-46EA-9C72-0E1FE7568323}"/>
          </ac:spMkLst>
        </pc:spChg>
        <pc:spChg chg="mod">
          <ac:chgData name="Steve Shellhammer" userId="0e71f22d-ee3e-49c0-82ff-dbc290af8082" providerId="ADAL" clId="{E6BF8176-E8C8-49EF-AE50-5D8678CE6F10}" dt="2022-02-01T20:43:56.611" v="154" actId="20577"/>
          <ac:spMkLst>
            <pc:docMk/>
            <pc:sldMk cId="4278205582" sldId="261"/>
            <ac:spMk id="3" creationId="{91D131B7-D918-4595-8963-214AAEC8E514}"/>
          </ac:spMkLst>
        </pc:spChg>
      </pc:sldChg>
      <pc:sldChg chg="addSp modSp new mod">
        <pc:chgData name="Steve Shellhammer" userId="0e71f22d-ee3e-49c0-82ff-dbc290af8082" providerId="ADAL" clId="{E6BF8176-E8C8-49EF-AE50-5D8678CE6F10}" dt="2022-02-02T17:05:16.811" v="1103" actId="20577"/>
        <pc:sldMkLst>
          <pc:docMk/>
          <pc:sldMk cId="1649032138" sldId="262"/>
        </pc:sldMkLst>
        <pc:spChg chg="mod">
          <ac:chgData name="Steve Shellhammer" userId="0e71f22d-ee3e-49c0-82ff-dbc290af8082" providerId="ADAL" clId="{E6BF8176-E8C8-49EF-AE50-5D8678CE6F10}" dt="2022-02-01T21:47:27.836" v="741" actId="14100"/>
          <ac:spMkLst>
            <pc:docMk/>
            <pc:sldMk cId="1649032138" sldId="262"/>
            <ac:spMk id="2" creationId="{FE1E04DC-49A3-4E89-93B9-CFAF13360B70}"/>
          </ac:spMkLst>
        </pc:spChg>
        <pc:spChg chg="mod">
          <ac:chgData name="Steve Shellhammer" userId="0e71f22d-ee3e-49c0-82ff-dbc290af8082" providerId="ADAL" clId="{E6BF8176-E8C8-49EF-AE50-5D8678CE6F10}" dt="2022-02-02T17:05:16.811" v="1103" actId="20577"/>
          <ac:spMkLst>
            <pc:docMk/>
            <pc:sldMk cId="1649032138" sldId="262"/>
            <ac:spMk id="3" creationId="{B7775705-64B8-43A8-9832-C04880DBD880}"/>
          </ac:spMkLst>
        </pc:spChg>
        <pc:spChg chg="add mod">
          <ac:chgData name="Steve Shellhammer" userId="0e71f22d-ee3e-49c0-82ff-dbc290af8082" providerId="ADAL" clId="{E6BF8176-E8C8-49EF-AE50-5D8678CE6F10}" dt="2022-02-02T00:17:21.849" v="1094" actId="1076"/>
          <ac:spMkLst>
            <pc:docMk/>
            <pc:sldMk cId="1649032138" sldId="262"/>
            <ac:spMk id="8" creationId="{F4BA2CF9-F4F2-41D2-A1B3-DA33B8E9192E}"/>
          </ac:spMkLst>
        </pc:spChg>
        <pc:graphicFrameChg chg="add mod modGraphic">
          <ac:chgData name="Steve Shellhammer" userId="0e71f22d-ee3e-49c0-82ff-dbc290af8082" providerId="ADAL" clId="{E6BF8176-E8C8-49EF-AE50-5D8678CE6F10}" dt="2022-02-02T00:16:19.896" v="988" actId="20577"/>
          <ac:graphicFrameMkLst>
            <pc:docMk/>
            <pc:sldMk cId="1649032138" sldId="262"/>
            <ac:graphicFrameMk id="7" creationId="{B807909F-946C-4614-9AB1-7320E5BA4E4F}"/>
          </ac:graphicFrameMkLst>
        </pc:graphicFrameChg>
      </pc:sldChg>
      <pc:sldChg chg="addSp modSp new mod">
        <pc:chgData name="Steve Shellhammer" userId="0e71f22d-ee3e-49c0-82ff-dbc290af8082" providerId="ADAL" clId="{E6BF8176-E8C8-49EF-AE50-5D8678CE6F10}" dt="2022-02-01T20:51:05.155" v="733" actId="1076"/>
        <pc:sldMkLst>
          <pc:docMk/>
          <pc:sldMk cId="4041358185" sldId="263"/>
        </pc:sldMkLst>
        <pc:spChg chg="mod">
          <ac:chgData name="Steve Shellhammer" userId="0e71f22d-ee3e-49c0-82ff-dbc290af8082" providerId="ADAL" clId="{E6BF8176-E8C8-49EF-AE50-5D8678CE6F10}" dt="2022-02-01T20:50:48.897" v="728" actId="14100"/>
          <ac:spMkLst>
            <pc:docMk/>
            <pc:sldMk cId="4041358185" sldId="263"/>
            <ac:spMk id="2" creationId="{BA4982FA-8E25-495B-A15C-B1A578260DCC}"/>
          </ac:spMkLst>
        </pc:spChg>
        <pc:spChg chg="mod">
          <ac:chgData name="Steve Shellhammer" userId="0e71f22d-ee3e-49c0-82ff-dbc290af8082" providerId="ADAL" clId="{E6BF8176-E8C8-49EF-AE50-5D8678CE6F10}" dt="2022-02-01T20:50:51.614" v="729" actId="1076"/>
          <ac:spMkLst>
            <pc:docMk/>
            <pc:sldMk cId="4041358185" sldId="263"/>
            <ac:spMk id="3" creationId="{EFACB24A-4F4D-4259-BD97-72C8C8A15245}"/>
          </ac:spMkLst>
        </pc:spChg>
        <pc:picChg chg="add mod">
          <ac:chgData name="Steve Shellhammer" userId="0e71f22d-ee3e-49c0-82ff-dbc290af8082" providerId="ADAL" clId="{E6BF8176-E8C8-49EF-AE50-5D8678CE6F10}" dt="2022-02-01T20:51:05.155" v="733" actId="1076"/>
          <ac:picMkLst>
            <pc:docMk/>
            <pc:sldMk cId="4041358185" sldId="263"/>
            <ac:picMk id="8" creationId="{6E1BEC59-22CF-41D6-82DF-53D754183897}"/>
          </ac:picMkLst>
        </pc:picChg>
      </pc:sldChg>
      <pc:sldChg chg="modSp new del mod">
        <pc:chgData name="Steve Shellhammer" userId="0e71f22d-ee3e-49c0-82ff-dbc290af8082" providerId="ADAL" clId="{E6BF8176-E8C8-49EF-AE50-5D8678CE6F10}" dt="2022-02-01T23:38:24.889" v="983" actId="47"/>
        <pc:sldMkLst>
          <pc:docMk/>
          <pc:sldMk cId="1151706044" sldId="264"/>
        </pc:sldMkLst>
        <pc:spChg chg="mod">
          <ac:chgData name="Steve Shellhammer" userId="0e71f22d-ee3e-49c0-82ff-dbc290af8082" providerId="ADAL" clId="{E6BF8176-E8C8-49EF-AE50-5D8678CE6F10}" dt="2022-02-01T23:37:45.661" v="964" actId="14100"/>
          <ac:spMkLst>
            <pc:docMk/>
            <pc:sldMk cId="1151706044" sldId="264"/>
            <ac:spMk id="3" creationId="{B0EFBB19-E792-4212-853A-A6ECF9A48D0A}"/>
          </ac:spMkLst>
        </pc:spChg>
      </pc:sldChg>
      <pc:sldChg chg="addSp delSp modSp new del mod">
        <pc:chgData name="Steve Shellhammer" userId="0e71f22d-ee3e-49c0-82ff-dbc290af8082" providerId="ADAL" clId="{E6BF8176-E8C8-49EF-AE50-5D8678CE6F10}" dt="2022-02-01T21:55:41.900" v="888" actId="47"/>
        <pc:sldMkLst>
          <pc:docMk/>
          <pc:sldMk cId="2632152251" sldId="264"/>
        </pc:sldMkLst>
        <pc:spChg chg="del">
          <ac:chgData name="Steve Shellhammer" userId="0e71f22d-ee3e-49c0-82ff-dbc290af8082" providerId="ADAL" clId="{E6BF8176-E8C8-49EF-AE50-5D8678CE6F10}" dt="2022-02-01T21:48:22.129" v="748" actId="3680"/>
          <ac:spMkLst>
            <pc:docMk/>
            <pc:sldMk cId="2632152251" sldId="264"/>
            <ac:spMk id="3" creationId="{5C06F2BA-2D5C-438D-8405-2281A025667E}"/>
          </ac:spMkLst>
        </pc:spChg>
        <pc:graphicFrameChg chg="add mod ord modGraphic">
          <ac:chgData name="Steve Shellhammer" userId="0e71f22d-ee3e-49c0-82ff-dbc290af8082" providerId="ADAL" clId="{E6BF8176-E8C8-49EF-AE50-5D8678CE6F10}" dt="2022-02-01T21:53:55.635" v="875"/>
          <ac:graphicFrameMkLst>
            <pc:docMk/>
            <pc:sldMk cId="2632152251" sldId="264"/>
            <ac:graphicFrameMk id="7" creationId="{7AD6855E-D714-4D35-B368-60AF59104E05}"/>
          </ac:graphicFrameMkLst>
        </pc:graphicFrameChg>
      </pc:sldChg>
    </pc:docChg>
  </pc:docChgLst>
  <pc:docChgLst>
    <pc:chgData name="Steve Shellhammer" userId="0e71f22d-ee3e-49c0-82ff-dbc290af8082" providerId="ADAL" clId="{B332D6AD-E8CB-4E27-97C9-7983ED3C121C}"/>
    <pc:docChg chg="undo custSel addSld delSld modSld">
      <pc:chgData name="Steve Shellhammer" userId="0e71f22d-ee3e-49c0-82ff-dbc290af8082" providerId="ADAL" clId="{B332D6AD-E8CB-4E27-97C9-7983ED3C121C}" dt="2021-11-04T23:55:43.917" v="2428" actId="114"/>
      <pc:docMkLst>
        <pc:docMk/>
      </pc:docMkLst>
      <pc:sldChg chg="addSp delSp modSp mod">
        <pc:chgData name="Steve Shellhammer" userId="0e71f22d-ee3e-49c0-82ff-dbc290af8082" providerId="ADAL" clId="{B332D6AD-E8CB-4E27-97C9-7983ED3C121C}" dt="2021-11-04T23:49:52.837" v="2315" actId="20577"/>
        <pc:sldMkLst>
          <pc:docMk/>
          <pc:sldMk cId="0" sldId="256"/>
        </pc:sldMkLst>
        <pc:spChg chg="add del mod">
          <ac:chgData name="Steve Shellhammer" userId="0e71f22d-ee3e-49c0-82ff-dbc290af8082" providerId="ADAL" clId="{B332D6AD-E8CB-4E27-97C9-7983ED3C121C}" dt="2021-10-29T17:14:30.751" v="14" actId="478"/>
          <ac:spMkLst>
            <pc:docMk/>
            <pc:sldMk cId="0" sldId="256"/>
            <ac:spMk id="3" creationId="{D4906F00-46AA-40F5-87F9-9C7E93EBB1F6}"/>
          </ac:spMkLst>
        </pc:spChg>
        <pc:spChg chg="mod">
          <ac:chgData name="Steve Shellhammer" userId="0e71f22d-ee3e-49c0-82ff-dbc290af8082" providerId="ADAL" clId="{B332D6AD-E8CB-4E27-97C9-7983ED3C121C}" dt="2021-11-04T23:49:52.837" v="2315" actId="20577"/>
          <ac:spMkLst>
            <pc:docMk/>
            <pc:sldMk cId="0" sldId="256"/>
            <ac:spMk id="3073" creationId="{00000000-0000-0000-0000-000000000000}"/>
          </ac:spMkLst>
        </pc:spChg>
        <pc:spChg chg="mod">
          <ac:chgData name="Steve Shellhammer" userId="0e71f22d-ee3e-49c0-82ff-dbc290af8082" providerId="ADAL" clId="{B332D6AD-E8CB-4E27-97C9-7983ED3C121C}" dt="2021-10-29T17:14:18.898" v="11" actId="20577"/>
          <ac:spMkLst>
            <pc:docMk/>
            <pc:sldMk cId="0" sldId="256"/>
            <ac:spMk id="3074" creationId="{00000000-0000-0000-0000-000000000000}"/>
          </ac:spMkLst>
        </pc:spChg>
      </pc:sldChg>
      <pc:sldChg chg="addSp delSp modSp new mod">
        <pc:chgData name="Steve Shellhammer" userId="0e71f22d-ee3e-49c0-82ff-dbc290af8082" providerId="ADAL" clId="{B332D6AD-E8CB-4E27-97C9-7983ED3C121C}" dt="2021-11-04T23:54:39.759" v="2404" actId="1076"/>
        <pc:sldMkLst>
          <pc:docMk/>
          <pc:sldMk cId="694538047" sldId="257"/>
        </pc:sldMkLst>
        <pc:spChg chg="mod">
          <ac:chgData name="Steve Shellhammer" userId="0e71f22d-ee3e-49c0-82ff-dbc290af8082" providerId="ADAL" clId="{B332D6AD-E8CB-4E27-97C9-7983ED3C121C}" dt="2021-10-29T17:32:00.910" v="432" actId="14100"/>
          <ac:spMkLst>
            <pc:docMk/>
            <pc:sldMk cId="694538047" sldId="257"/>
            <ac:spMk id="2" creationId="{F0B98180-2EE7-4C1B-AC19-06F2DC308BF8}"/>
          </ac:spMkLst>
        </pc:spChg>
        <pc:spChg chg="mod">
          <ac:chgData name="Steve Shellhammer" userId="0e71f22d-ee3e-49c0-82ff-dbc290af8082" providerId="ADAL" clId="{B332D6AD-E8CB-4E27-97C9-7983ED3C121C}" dt="2021-11-04T23:50:34.778" v="2355" actId="114"/>
          <ac:spMkLst>
            <pc:docMk/>
            <pc:sldMk cId="694538047" sldId="257"/>
            <ac:spMk id="3" creationId="{C557D0F9-8D3F-4C94-8094-3F4FB991EECF}"/>
          </ac:spMkLst>
        </pc:spChg>
        <pc:picChg chg="add del mod">
          <ac:chgData name="Steve Shellhammer" userId="0e71f22d-ee3e-49c0-82ff-dbc290af8082" providerId="ADAL" clId="{B332D6AD-E8CB-4E27-97C9-7983ED3C121C}" dt="2021-11-04T23:54:20.535" v="2400" actId="478"/>
          <ac:picMkLst>
            <pc:docMk/>
            <pc:sldMk cId="694538047" sldId="257"/>
            <ac:picMk id="8" creationId="{6A1B1EE5-E320-45E2-9CC8-FEBCD3094179}"/>
          </ac:picMkLst>
        </pc:picChg>
        <pc:picChg chg="add mod">
          <ac:chgData name="Steve Shellhammer" userId="0e71f22d-ee3e-49c0-82ff-dbc290af8082" providerId="ADAL" clId="{B332D6AD-E8CB-4E27-97C9-7983ED3C121C}" dt="2021-11-04T23:54:39.759" v="2404" actId="1076"/>
          <ac:picMkLst>
            <pc:docMk/>
            <pc:sldMk cId="694538047" sldId="257"/>
            <ac:picMk id="9" creationId="{B29836FD-EF9D-43E9-8BA2-DF2BA177F58D}"/>
          </ac:picMkLst>
        </pc:picChg>
      </pc:sldChg>
      <pc:sldChg chg="addSp delSp modSp new mod">
        <pc:chgData name="Steve Shellhammer" userId="0e71f22d-ee3e-49c0-82ff-dbc290af8082" providerId="ADAL" clId="{B332D6AD-E8CB-4E27-97C9-7983ED3C121C}" dt="2021-11-02T22:06:08.625" v="2302" actId="20577"/>
        <pc:sldMkLst>
          <pc:docMk/>
          <pc:sldMk cId="3977437081" sldId="258"/>
        </pc:sldMkLst>
        <pc:spChg chg="mod">
          <ac:chgData name="Steve Shellhammer" userId="0e71f22d-ee3e-49c0-82ff-dbc290af8082" providerId="ADAL" clId="{B332D6AD-E8CB-4E27-97C9-7983ED3C121C}" dt="2021-11-02T22:04:47.580" v="2248" actId="403"/>
          <ac:spMkLst>
            <pc:docMk/>
            <pc:sldMk cId="3977437081" sldId="258"/>
            <ac:spMk id="2" creationId="{E14466C5-0853-4C92-A27D-05BFD3CD97A5}"/>
          </ac:spMkLst>
        </pc:spChg>
        <pc:spChg chg="mod">
          <ac:chgData name="Steve Shellhammer" userId="0e71f22d-ee3e-49c0-82ff-dbc290af8082" providerId="ADAL" clId="{B332D6AD-E8CB-4E27-97C9-7983ED3C121C}" dt="2021-11-02T22:06:08.625" v="2302" actId="20577"/>
          <ac:spMkLst>
            <pc:docMk/>
            <pc:sldMk cId="3977437081" sldId="258"/>
            <ac:spMk id="3" creationId="{1140FAD9-40B9-4AC2-9FFC-73CB4BA98110}"/>
          </ac:spMkLst>
        </pc:spChg>
        <pc:spChg chg="add del mod">
          <ac:chgData name="Steve Shellhammer" userId="0e71f22d-ee3e-49c0-82ff-dbc290af8082" providerId="ADAL" clId="{B332D6AD-E8CB-4E27-97C9-7983ED3C121C}" dt="2021-11-02T20:25:57.760" v="1693" actId="478"/>
          <ac:spMkLst>
            <pc:docMk/>
            <pc:sldMk cId="3977437081" sldId="258"/>
            <ac:spMk id="7" creationId="{59946C2B-F4C6-4012-AEEC-5D7910F18371}"/>
          </ac:spMkLst>
        </pc:spChg>
        <pc:spChg chg="add del mod">
          <ac:chgData name="Steve Shellhammer" userId="0e71f22d-ee3e-49c0-82ff-dbc290af8082" providerId="ADAL" clId="{B332D6AD-E8CB-4E27-97C9-7983ED3C121C}" dt="2021-11-02T20:26:14.699" v="1700" actId="478"/>
          <ac:spMkLst>
            <pc:docMk/>
            <pc:sldMk cId="3977437081" sldId="258"/>
            <ac:spMk id="8" creationId="{27848366-BE9A-4762-A6C2-F068413050FA}"/>
          </ac:spMkLst>
        </pc:spChg>
        <pc:spChg chg="add del mod">
          <ac:chgData name="Steve Shellhammer" userId="0e71f22d-ee3e-49c0-82ff-dbc290af8082" providerId="ADAL" clId="{B332D6AD-E8CB-4E27-97C9-7983ED3C121C}" dt="2021-11-02T22:04:58.306" v="2249" actId="478"/>
          <ac:spMkLst>
            <pc:docMk/>
            <pc:sldMk cId="3977437081" sldId="258"/>
            <ac:spMk id="10" creationId="{BEFAFD1F-7FBD-4ACA-8ED1-7C277C5768C8}"/>
          </ac:spMkLst>
        </pc:spChg>
        <pc:graphicFrameChg chg="add mod modGraphic">
          <ac:chgData name="Steve Shellhammer" userId="0e71f22d-ee3e-49c0-82ff-dbc290af8082" providerId="ADAL" clId="{B332D6AD-E8CB-4E27-97C9-7983ED3C121C}" dt="2021-11-02T22:05:22.592" v="2258" actId="1036"/>
          <ac:graphicFrameMkLst>
            <pc:docMk/>
            <pc:sldMk cId="3977437081" sldId="258"/>
            <ac:graphicFrameMk id="9" creationId="{E418F96E-75A7-4F29-9C17-C5AEFAED9C69}"/>
          </ac:graphicFrameMkLst>
        </pc:graphicFrameChg>
      </pc:sldChg>
      <pc:sldChg chg="modSp new mod">
        <pc:chgData name="Steve Shellhammer" userId="0e71f22d-ee3e-49c0-82ff-dbc290af8082" providerId="ADAL" clId="{B332D6AD-E8CB-4E27-97C9-7983ED3C121C}" dt="2021-11-04T23:55:43.917" v="2428" actId="114"/>
        <pc:sldMkLst>
          <pc:docMk/>
          <pc:sldMk cId="3351242388" sldId="259"/>
        </pc:sldMkLst>
        <pc:spChg chg="mod">
          <ac:chgData name="Steve Shellhammer" userId="0e71f22d-ee3e-49c0-82ff-dbc290af8082" providerId="ADAL" clId="{B332D6AD-E8CB-4E27-97C9-7983ED3C121C}" dt="2021-10-29T17:53:02.078" v="1277" actId="20577"/>
          <ac:spMkLst>
            <pc:docMk/>
            <pc:sldMk cId="3351242388" sldId="259"/>
            <ac:spMk id="2" creationId="{42D6A1B0-D102-438E-9965-5D29098D2A78}"/>
          </ac:spMkLst>
        </pc:spChg>
        <pc:spChg chg="mod">
          <ac:chgData name="Steve Shellhammer" userId="0e71f22d-ee3e-49c0-82ff-dbc290af8082" providerId="ADAL" clId="{B332D6AD-E8CB-4E27-97C9-7983ED3C121C}" dt="2021-11-04T23:55:43.917" v="2428" actId="114"/>
          <ac:spMkLst>
            <pc:docMk/>
            <pc:sldMk cId="3351242388" sldId="259"/>
            <ac:spMk id="3" creationId="{F7270D60-B618-4EAE-9866-55EBB96162D3}"/>
          </ac:spMkLst>
        </pc:spChg>
      </pc:sldChg>
      <pc:sldChg chg="addSp delSp modSp new del mod">
        <pc:chgData name="Steve Shellhammer" userId="0e71f22d-ee3e-49c0-82ff-dbc290af8082" providerId="ADAL" clId="{B332D6AD-E8CB-4E27-97C9-7983ED3C121C}" dt="2021-10-29T17:52:52.035" v="1269" actId="47"/>
        <pc:sldMkLst>
          <pc:docMk/>
          <pc:sldMk cId="4030174104" sldId="259"/>
        </pc:sldMkLst>
        <pc:spChg chg="del">
          <ac:chgData name="Steve Shellhammer" userId="0e71f22d-ee3e-49c0-82ff-dbc290af8082" providerId="ADAL" clId="{B332D6AD-E8CB-4E27-97C9-7983ED3C121C}" dt="2021-10-29T17:38:35.373" v="808" actId="3680"/>
          <ac:spMkLst>
            <pc:docMk/>
            <pc:sldMk cId="4030174104" sldId="259"/>
            <ac:spMk id="3" creationId="{B3B03F3B-2332-46D2-A236-75B55C0DE66B}"/>
          </ac:spMkLst>
        </pc:spChg>
        <pc:graphicFrameChg chg="add mod ord modGraphic">
          <ac:chgData name="Steve Shellhammer" userId="0e71f22d-ee3e-49c0-82ff-dbc290af8082" providerId="ADAL" clId="{B332D6AD-E8CB-4E27-97C9-7983ED3C121C}" dt="2021-10-29T17:47:55.562" v="1148" actId="20577"/>
          <ac:graphicFrameMkLst>
            <pc:docMk/>
            <pc:sldMk cId="4030174104" sldId="259"/>
            <ac:graphicFrameMk id="7" creationId="{A389076E-89AE-486D-B52B-56621E46E50B}"/>
          </ac:graphicFrameMkLst>
        </pc:graphicFrameChg>
      </pc:sldChg>
      <pc:sldChg chg="modSp new mod">
        <pc:chgData name="Steve Shellhammer" userId="0e71f22d-ee3e-49c0-82ff-dbc290af8082" providerId="ADAL" clId="{B332D6AD-E8CB-4E27-97C9-7983ED3C121C}" dt="2021-11-04T23:51:13.814" v="2399" actId="20577"/>
        <pc:sldMkLst>
          <pc:docMk/>
          <pc:sldMk cId="2942999925" sldId="260"/>
        </pc:sldMkLst>
        <pc:spChg chg="mod">
          <ac:chgData name="Steve Shellhammer" userId="0e71f22d-ee3e-49c0-82ff-dbc290af8082" providerId="ADAL" clId="{B332D6AD-E8CB-4E27-97C9-7983ED3C121C}" dt="2021-11-04T23:51:03.991" v="2382" actId="404"/>
          <ac:spMkLst>
            <pc:docMk/>
            <pc:sldMk cId="2942999925" sldId="260"/>
            <ac:spMk id="2" creationId="{3D7EDE74-F9BE-41C7-8801-502049ED3C27}"/>
          </ac:spMkLst>
        </pc:spChg>
        <pc:spChg chg="mod">
          <ac:chgData name="Steve Shellhammer" userId="0e71f22d-ee3e-49c0-82ff-dbc290af8082" providerId="ADAL" clId="{B332D6AD-E8CB-4E27-97C9-7983ED3C121C}" dt="2021-11-04T23:51:13.814" v="2399" actId="20577"/>
          <ac:spMkLst>
            <pc:docMk/>
            <pc:sldMk cId="2942999925" sldId="260"/>
            <ac:spMk id="3" creationId="{F9896B93-605B-4CB8-AB32-211E7AFCFFAE}"/>
          </ac:spMkLst>
        </pc:spChg>
      </pc:sldChg>
      <pc:sldChg chg="del">
        <pc:chgData name="Steve Shellhammer" userId="0e71f22d-ee3e-49c0-82ff-dbc290af8082" providerId="ADAL" clId="{B332D6AD-E8CB-4E27-97C9-7983ED3C121C}" dt="2021-10-29T17:14:57.918" v="15" actId="47"/>
        <pc:sldMkLst>
          <pc:docMk/>
          <pc:sldMk cId="1901122027" sldId="546"/>
        </pc:sldMkLst>
      </pc:sldChg>
      <pc:sldChg chg="del">
        <pc:chgData name="Steve Shellhammer" userId="0e71f22d-ee3e-49c0-82ff-dbc290af8082" providerId="ADAL" clId="{B332D6AD-E8CB-4E27-97C9-7983ED3C121C}" dt="2021-10-29T17:14:57.918" v="15" actId="47"/>
        <pc:sldMkLst>
          <pc:docMk/>
          <pc:sldMk cId="3418168406" sldId="547"/>
        </pc:sldMkLst>
      </pc:sldChg>
      <pc:sldChg chg="del">
        <pc:chgData name="Steve Shellhammer" userId="0e71f22d-ee3e-49c0-82ff-dbc290af8082" providerId="ADAL" clId="{B332D6AD-E8CB-4E27-97C9-7983ED3C121C}" dt="2021-10-29T17:14:57.918" v="15" actId="47"/>
        <pc:sldMkLst>
          <pc:docMk/>
          <pc:sldMk cId="2930705681" sldId="548"/>
        </pc:sldMkLst>
      </pc:sldChg>
      <pc:sldChg chg="del">
        <pc:chgData name="Steve Shellhammer" userId="0e71f22d-ee3e-49c0-82ff-dbc290af8082" providerId="ADAL" clId="{B332D6AD-E8CB-4E27-97C9-7983ED3C121C}" dt="2021-10-29T17:14:57.918" v="15" actId="47"/>
        <pc:sldMkLst>
          <pc:docMk/>
          <pc:sldMk cId="1684751992" sldId="549"/>
        </pc:sldMkLst>
      </pc:sldChg>
      <pc:sldChg chg="del">
        <pc:chgData name="Steve Shellhammer" userId="0e71f22d-ee3e-49c0-82ff-dbc290af8082" providerId="ADAL" clId="{B332D6AD-E8CB-4E27-97C9-7983ED3C121C}" dt="2021-10-29T17:14:57.918" v="15" actId="47"/>
        <pc:sldMkLst>
          <pc:docMk/>
          <pc:sldMk cId="3371991456" sldId="550"/>
        </pc:sldMkLst>
      </pc:sldChg>
      <pc:sldChg chg="del">
        <pc:chgData name="Steve Shellhammer" userId="0e71f22d-ee3e-49c0-82ff-dbc290af8082" providerId="ADAL" clId="{B332D6AD-E8CB-4E27-97C9-7983ED3C121C}" dt="2021-10-29T17:14:57.918" v="15" actId="47"/>
        <pc:sldMkLst>
          <pc:docMk/>
          <pc:sldMk cId="1883888431" sldId="551"/>
        </pc:sldMkLst>
      </pc:sldChg>
      <pc:sldChg chg="del">
        <pc:chgData name="Steve Shellhammer" userId="0e71f22d-ee3e-49c0-82ff-dbc290af8082" providerId="ADAL" clId="{B332D6AD-E8CB-4E27-97C9-7983ED3C121C}" dt="2021-10-29T17:14:57.918" v="15" actId="47"/>
        <pc:sldMkLst>
          <pc:docMk/>
          <pc:sldMk cId="2033410224" sldId="552"/>
        </pc:sldMkLst>
      </pc:sldChg>
      <pc:sldChg chg="del">
        <pc:chgData name="Steve Shellhammer" userId="0e71f22d-ee3e-49c0-82ff-dbc290af8082" providerId="ADAL" clId="{B332D6AD-E8CB-4E27-97C9-7983ED3C121C}" dt="2021-10-29T17:14:57.918" v="15" actId="47"/>
        <pc:sldMkLst>
          <pc:docMk/>
          <pc:sldMk cId="1908705316" sldId="553"/>
        </pc:sldMkLst>
      </pc:sldChg>
      <pc:sldChg chg="del">
        <pc:chgData name="Steve Shellhammer" userId="0e71f22d-ee3e-49c0-82ff-dbc290af8082" providerId="ADAL" clId="{B332D6AD-E8CB-4E27-97C9-7983ED3C121C}" dt="2021-10-29T17:14:57.918" v="15" actId="47"/>
        <pc:sldMkLst>
          <pc:docMk/>
          <pc:sldMk cId="2916031353" sldId="554"/>
        </pc:sldMkLst>
      </pc:sldChg>
      <pc:sldChg chg="del">
        <pc:chgData name="Steve Shellhammer" userId="0e71f22d-ee3e-49c0-82ff-dbc290af8082" providerId="ADAL" clId="{B332D6AD-E8CB-4E27-97C9-7983ED3C121C}" dt="2021-10-29T17:14:57.918" v="15" actId="47"/>
        <pc:sldMkLst>
          <pc:docMk/>
          <pc:sldMk cId="2555676226" sldId="555"/>
        </pc:sldMkLst>
      </pc:sldChg>
    </pc:docChg>
  </pc:docChgLst>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pChg chg="mod">
          <ac:chgData name="Steve Shellhammer" userId="0e71f22d-ee3e-49c0-82ff-dbc290af8082" providerId="ADAL" clId="{EF3E3B6D-9AE2-4C38-81D4-2D257C689DC2}" dt="2021-06-25T21:20:40.806" v="1026" actId="1076"/>
          <ac:spMkLst>
            <pc:docMk/>
            <pc:sldMk cId="4109633702" sldId="511"/>
            <ac:spMk id="3" creationId="{FCD6B3E8-82F6-4CC8-9E4A-FCB4FCD3282E}"/>
          </ac:spMkLst>
        </pc:spChg>
        <pc:spChg chg="mod">
          <ac:chgData name="Steve Shellhammer" userId="0e71f22d-ee3e-49c0-82ff-dbc290af8082" providerId="ADAL" clId="{EF3E3B6D-9AE2-4C38-81D4-2D257C689DC2}" dt="2021-06-25T21:21:55.088" v="1137" actId="1076"/>
          <ac:spMkLst>
            <pc:docMk/>
            <pc:sldMk cId="4109633702" sldId="511"/>
            <ac:spMk id="8" creationId="{DAF29CEC-9302-4ED9-9A6B-1BE1B559061C}"/>
          </ac:spMkLst>
        </pc:spChg>
        <pc:spChg chg="del">
          <ac:chgData name="Steve Shellhammer" userId="0e71f22d-ee3e-49c0-82ff-dbc290af8082" providerId="ADAL" clId="{EF3E3B6D-9AE2-4C38-81D4-2D257C689DC2}" dt="2021-06-25T21:15:02.733" v="565" actId="478"/>
          <ac:spMkLst>
            <pc:docMk/>
            <pc:sldMk cId="4109633702" sldId="511"/>
            <ac:spMk id="9" creationId="{7AA0220D-7F06-4E33-B78E-B4C0AF5E87FB}"/>
          </ac:spMkLst>
        </pc:spChg>
        <pc:spChg chg="del">
          <ac:chgData name="Steve Shellhammer" userId="0e71f22d-ee3e-49c0-82ff-dbc290af8082" providerId="ADAL" clId="{EF3E3B6D-9AE2-4C38-81D4-2D257C689DC2}" dt="2021-06-25T21:15:04.465" v="566" actId="478"/>
          <ac:spMkLst>
            <pc:docMk/>
            <pc:sldMk cId="4109633702" sldId="511"/>
            <ac:spMk id="10" creationId="{F28E3058-8DA3-41D1-8EC2-198F83470B7F}"/>
          </ac:spMkLst>
        </pc:spChg>
        <pc:spChg chg="add mod">
          <ac:chgData name="Steve Shellhammer" userId="0e71f22d-ee3e-49c0-82ff-dbc290af8082" providerId="ADAL" clId="{EF3E3B6D-9AE2-4C38-81D4-2D257C689DC2}" dt="2021-06-25T21:26:34.582" v="1140" actId="1076"/>
          <ac:spMkLst>
            <pc:docMk/>
            <pc:sldMk cId="4109633702" sldId="511"/>
            <ac:spMk id="11" creationId="{C8B285BC-2FF4-48DD-ADB5-A6ED6F5AAF74}"/>
          </ac:spMkLst>
        </pc:spChg>
        <pc:spChg chg="add mod">
          <ac:chgData name="Steve Shellhammer" userId="0e71f22d-ee3e-49c0-82ff-dbc290af8082" providerId="ADAL" clId="{EF3E3B6D-9AE2-4C38-81D4-2D257C689DC2}" dt="2021-06-25T21:22:00.479" v="1139" actId="1076"/>
          <ac:spMkLst>
            <pc:docMk/>
            <pc:sldMk cId="4109633702" sldId="511"/>
            <ac:spMk id="12" creationId="{AF51FC6F-E931-44C9-B77E-6897CC7D00E8}"/>
          </ac:spMkLst>
        </pc:spChg>
        <pc:picChg chg="mod">
          <ac:chgData name="Steve Shellhammer" userId="0e71f22d-ee3e-49c0-82ff-dbc290af8082" providerId="ADAL" clId="{EF3E3B6D-9AE2-4C38-81D4-2D257C689DC2}" dt="2021-06-25T21:20:43.647" v="1027" actId="1076"/>
          <ac:picMkLst>
            <pc:docMk/>
            <pc:sldMk cId="4109633702" sldId="511"/>
            <ac:picMk id="7" creationId="{C5E8D1C6-5A8F-4D6C-9E42-441D2253DD85}"/>
          </ac:picMkLst>
        </pc:picChg>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pChg chg="mod">
          <ac:chgData name="Steve Shellhammer" userId="0e71f22d-ee3e-49c0-82ff-dbc290af8082" providerId="ADAL" clId="{EF3E3B6D-9AE2-4C38-81D4-2D257C689DC2}" dt="2021-06-25T22:21:23.002" v="4093" actId="14100"/>
          <ac:spMkLst>
            <pc:docMk/>
            <pc:sldMk cId="1261565682" sldId="514"/>
            <ac:spMk id="2" creationId="{F961E17E-8DBD-4FDF-B13E-0AC5A8F1A198}"/>
          </ac:spMkLst>
        </pc:spChg>
        <pc:spChg chg="mod">
          <ac:chgData name="Steve Shellhammer" userId="0e71f22d-ee3e-49c0-82ff-dbc290af8082" providerId="ADAL" clId="{EF3E3B6D-9AE2-4C38-81D4-2D257C689DC2}" dt="2021-06-25T22:22:38.587" v="4126" actId="14100"/>
          <ac:spMkLst>
            <pc:docMk/>
            <pc:sldMk cId="1261565682" sldId="514"/>
            <ac:spMk id="3" creationId="{982715ED-DD49-4FEC-B6F7-2365FBE12DA6}"/>
          </ac:spMkLst>
        </pc:spChg>
      </pc:sldChg>
      <pc:sldChg chg="modSp mod">
        <pc:chgData name="Steve Shellhammer" userId="0e71f22d-ee3e-49c0-82ff-dbc290af8082" providerId="ADAL" clId="{EF3E3B6D-9AE2-4C38-81D4-2D257C689DC2}" dt="2021-06-25T22:23:02.268" v="4127" actId="403"/>
        <pc:sldMkLst>
          <pc:docMk/>
          <pc:sldMk cId="158806586" sldId="515"/>
        </pc:sldMkLst>
        <pc:spChg chg="mod">
          <ac:chgData name="Steve Shellhammer" userId="0e71f22d-ee3e-49c0-82ff-dbc290af8082" providerId="ADAL" clId="{EF3E3B6D-9AE2-4C38-81D4-2D257C689DC2}" dt="2021-06-25T22:23:02.268" v="4127" actId="403"/>
          <ac:spMkLst>
            <pc:docMk/>
            <pc:sldMk cId="158806586" sldId="515"/>
            <ac:spMk id="3" creationId="{0B04AE32-A9F3-4E40-A8C4-9FEA2A137B1C}"/>
          </ac:spMkLst>
        </pc:spChg>
      </pc:sldChg>
      <pc:sldChg chg="modSp new mod">
        <pc:chgData name="Steve Shellhammer" userId="0e71f22d-ee3e-49c0-82ff-dbc290af8082" providerId="ADAL" clId="{EF3E3B6D-9AE2-4C38-81D4-2D257C689DC2}" dt="2021-06-25T21:38:38.234" v="2044" actId="20577"/>
        <pc:sldMkLst>
          <pc:docMk/>
          <pc:sldMk cId="4023721527" sldId="516"/>
        </pc:sldMkLst>
        <pc:spChg chg="mod">
          <ac:chgData name="Steve Shellhammer" userId="0e71f22d-ee3e-49c0-82ff-dbc290af8082" providerId="ADAL" clId="{EF3E3B6D-9AE2-4C38-81D4-2D257C689DC2}" dt="2021-06-25T21:10:14.509" v="533" actId="14100"/>
          <ac:spMkLst>
            <pc:docMk/>
            <pc:sldMk cId="4023721527" sldId="516"/>
            <ac:spMk id="2" creationId="{9D516EA6-600A-41F6-B4F0-626A947A06A4}"/>
          </ac:spMkLst>
        </pc:spChg>
        <pc:spChg chg="mod">
          <ac:chgData name="Steve Shellhammer" userId="0e71f22d-ee3e-49c0-82ff-dbc290af8082" providerId="ADAL" clId="{EF3E3B6D-9AE2-4C38-81D4-2D257C689DC2}" dt="2021-06-25T21:38:38.234" v="2044" actId="20577"/>
          <ac:spMkLst>
            <pc:docMk/>
            <pc:sldMk cId="4023721527" sldId="516"/>
            <ac:spMk id="3" creationId="{B1259139-D612-4788-9835-14D9DC82B062}"/>
          </ac:spMkLst>
        </pc:spChg>
      </pc:sldChg>
      <pc:sldChg chg="modSp new del mod">
        <pc:chgData name="Steve Shellhammer" userId="0e71f22d-ee3e-49c0-82ff-dbc290af8082" providerId="ADAL" clId="{EF3E3B6D-9AE2-4C38-81D4-2D257C689DC2}" dt="2021-06-25T22:23:09.284" v="4128" actId="47"/>
        <pc:sldMkLst>
          <pc:docMk/>
          <pc:sldMk cId="3838431061" sldId="517"/>
        </pc:sldMkLst>
        <pc:spChg chg="mod">
          <ac:chgData name="Steve Shellhammer" userId="0e71f22d-ee3e-49c0-82ff-dbc290af8082" providerId="ADAL" clId="{EF3E3B6D-9AE2-4C38-81D4-2D257C689DC2}" dt="2021-06-25T21:11:54.434" v="554" actId="20577"/>
          <ac:spMkLst>
            <pc:docMk/>
            <pc:sldMk cId="3838431061" sldId="517"/>
            <ac:spMk id="2" creationId="{5DAB653E-BBAA-4159-BAEC-62F7211B5477}"/>
          </ac:spMkLst>
        </pc:spChg>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pChg chg="mod">
          <ac:chgData name="Steve Shellhammer" userId="0e71f22d-ee3e-49c0-82ff-dbc290af8082" providerId="ADAL" clId="{EF3E3B6D-9AE2-4C38-81D4-2D257C689DC2}" dt="2021-06-25T21:36:21.010" v="1731" actId="14100"/>
          <ac:spMkLst>
            <pc:docMk/>
            <pc:sldMk cId="296882006" sldId="520"/>
            <ac:spMk id="2" creationId="{46B7159D-7731-49C6-83EB-2A54842D31F0}"/>
          </ac:spMkLst>
        </pc:spChg>
        <pc:spChg chg="mod">
          <ac:chgData name="Steve Shellhammer" userId="0e71f22d-ee3e-49c0-82ff-dbc290af8082" providerId="ADAL" clId="{EF3E3B6D-9AE2-4C38-81D4-2D257C689DC2}" dt="2021-06-25T21:33:14.226" v="1521" actId="1076"/>
          <ac:spMkLst>
            <pc:docMk/>
            <pc:sldMk cId="296882006" sldId="520"/>
            <ac:spMk id="3" creationId="{084B1034-2D32-419B-BB54-6179631EF0DF}"/>
          </ac:spMkLst>
        </pc:spChg>
        <pc:spChg chg="add mod">
          <ac:chgData name="Steve Shellhammer" userId="0e71f22d-ee3e-49c0-82ff-dbc290af8082" providerId="ADAL" clId="{EF3E3B6D-9AE2-4C38-81D4-2D257C689DC2}" dt="2021-06-25T21:33:33.452" v="1522" actId="1076"/>
          <ac:spMkLst>
            <pc:docMk/>
            <pc:sldMk cId="296882006" sldId="520"/>
            <ac:spMk id="7" creationId="{2A491CB3-30C7-4827-93B0-17A1C767EE79}"/>
          </ac:spMkLst>
        </pc:spChg>
        <pc:spChg chg="add mod">
          <ac:chgData name="Steve Shellhammer" userId="0e71f22d-ee3e-49c0-82ff-dbc290af8082" providerId="ADAL" clId="{EF3E3B6D-9AE2-4C38-81D4-2D257C689DC2}" dt="2021-06-25T21:34:43.280" v="1531" actId="1076"/>
          <ac:spMkLst>
            <pc:docMk/>
            <pc:sldMk cId="296882006" sldId="520"/>
            <ac:spMk id="8" creationId="{97788F95-D0F5-4CF1-BA54-8C6F926ECBF4}"/>
          </ac:spMkLst>
        </pc:spChg>
        <pc:spChg chg="add mod">
          <ac:chgData name="Steve Shellhammer" userId="0e71f22d-ee3e-49c0-82ff-dbc290af8082" providerId="ADAL" clId="{EF3E3B6D-9AE2-4C38-81D4-2D257C689DC2}" dt="2021-06-25T21:36:15.748" v="1730" actId="1076"/>
          <ac:spMkLst>
            <pc:docMk/>
            <pc:sldMk cId="296882006" sldId="520"/>
            <ac:spMk id="9" creationId="{C62673C3-6221-4BC3-8091-4AB470312F22}"/>
          </ac:spMkLst>
        </pc:spChg>
      </pc:sldChg>
      <pc:sldChg chg="modSp new del mod">
        <pc:chgData name="Steve Shellhammer" userId="0e71f22d-ee3e-49c0-82ff-dbc290af8082" providerId="ADAL" clId="{EF3E3B6D-9AE2-4C38-81D4-2D257C689DC2}" dt="2021-06-25T21:52:54.334" v="2667" actId="47"/>
        <pc:sldMkLst>
          <pc:docMk/>
          <pc:sldMk cId="3845297638" sldId="521"/>
        </pc:sldMkLst>
        <pc:spChg chg="mod">
          <ac:chgData name="Steve Shellhammer" userId="0e71f22d-ee3e-49c0-82ff-dbc290af8082" providerId="ADAL" clId="{EF3E3B6D-9AE2-4C38-81D4-2D257C689DC2}" dt="2021-06-25T21:51:58.707" v="2660" actId="14100"/>
          <ac:spMkLst>
            <pc:docMk/>
            <pc:sldMk cId="3845297638" sldId="521"/>
            <ac:spMk id="3" creationId="{3B80220F-2379-4FAD-8D6A-97376558385D}"/>
          </ac:spMkLst>
        </pc:spChg>
      </pc:sldChg>
      <pc:sldChg chg="addSp modSp new mod">
        <pc:chgData name="Steve Shellhammer" userId="0e71f22d-ee3e-49c0-82ff-dbc290af8082" providerId="ADAL" clId="{EF3E3B6D-9AE2-4C38-81D4-2D257C689DC2}" dt="2021-06-25T21:52:29.133" v="2666" actId="1076"/>
        <pc:sldMkLst>
          <pc:docMk/>
          <pc:sldMk cId="3832592430" sldId="522"/>
        </pc:sldMkLst>
        <pc:spChg chg="mod">
          <ac:chgData name="Steve Shellhammer" userId="0e71f22d-ee3e-49c0-82ff-dbc290af8082" providerId="ADAL" clId="{EF3E3B6D-9AE2-4C38-81D4-2D257C689DC2}" dt="2021-06-25T21:51:30.395" v="2653" actId="14100"/>
          <ac:spMkLst>
            <pc:docMk/>
            <pc:sldMk cId="3832592430" sldId="522"/>
            <ac:spMk id="2" creationId="{580E386F-E33B-4A9A-B618-F1114ABEFD88}"/>
          </ac:spMkLst>
        </pc:spChg>
        <pc:spChg chg="mod">
          <ac:chgData name="Steve Shellhammer" userId="0e71f22d-ee3e-49c0-82ff-dbc290af8082" providerId="ADAL" clId="{EF3E3B6D-9AE2-4C38-81D4-2D257C689DC2}" dt="2021-06-25T21:52:21.962" v="2664" actId="14100"/>
          <ac:spMkLst>
            <pc:docMk/>
            <pc:sldMk cId="3832592430" sldId="522"/>
            <ac:spMk id="3" creationId="{FF1A6A67-1B16-4157-9B29-59D09BB30E35}"/>
          </ac:spMkLst>
        </pc:spChg>
        <pc:spChg chg="add mod">
          <ac:chgData name="Steve Shellhammer" userId="0e71f22d-ee3e-49c0-82ff-dbc290af8082" providerId="ADAL" clId="{EF3E3B6D-9AE2-4C38-81D4-2D257C689DC2}" dt="2021-06-25T21:52:24.771" v="2665" actId="1076"/>
          <ac:spMkLst>
            <pc:docMk/>
            <pc:sldMk cId="3832592430" sldId="522"/>
            <ac:spMk id="7" creationId="{0FBDF828-F787-4E1B-9518-88D2B6D36AC0}"/>
          </ac:spMkLst>
        </pc:spChg>
        <pc:spChg chg="add mod">
          <ac:chgData name="Steve Shellhammer" userId="0e71f22d-ee3e-49c0-82ff-dbc290af8082" providerId="ADAL" clId="{EF3E3B6D-9AE2-4C38-81D4-2D257C689DC2}" dt="2021-06-25T21:52:29.133" v="2666" actId="1076"/>
          <ac:spMkLst>
            <pc:docMk/>
            <pc:sldMk cId="3832592430" sldId="522"/>
            <ac:spMk id="8" creationId="{A501D644-0D32-460F-A3DE-9D68C9933154}"/>
          </ac:spMkLst>
        </pc:spChg>
      </pc:sldChg>
      <pc:sldChg chg="modSp new mod">
        <pc:chgData name="Steve Shellhammer" userId="0e71f22d-ee3e-49c0-82ff-dbc290af8082" providerId="ADAL" clId="{EF3E3B6D-9AE2-4C38-81D4-2D257C689DC2}" dt="2021-06-25T22:23:30.585" v="4129" actId="14100"/>
        <pc:sldMkLst>
          <pc:docMk/>
          <pc:sldMk cId="2782276938" sldId="523"/>
        </pc:sldMkLst>
        <pc:spChg chg="mod">
          <ac:chgData name="Steve Shellhammer" userId="0e71f22d-ee3e-49c0-82ff-dbc290af8082" providerId="ADAL" clId="{EF3E3B6D-9AE2-4C38-81D4-2D257C689DC2}" dt="2021-06-25T21:53:15.432" v="2677" actId="20577"/>
          <ac:spMkLst>
            <pc:docMk/>
            <pc:sldMk cId="2782276938" sldId="523"/>
            <ac:spMk id="2" creationId="{EC999F9B-9EFC-4D8B-B0B0-57D86062C958}"/>
          </ac:spMkLst>
        </pc:spChg>
        <pc:spChg chg="mod">
          <ac:chgData name="Steve Shellhammer" userId="0e71f22d-ee3e-49c0-82ff-dbc290af8082" providerId="ADAL" clId="{EF3E3B6D-9AE2-4C38-81D4-2D257C689DC2}" dt="2021-06-25T22:23:30.585" v="4129" actId="14100"/>
          <ac:spMkLst>
            <pc:docMk/>
            <pc:sldMk cId="2782276938" sldId="523"/>
            <ac:spMk id="3" creationId="{C8971BCF-3281-4BF5-9D79-BA4A025D42DB}"/>
          </ac:spMkLst>
        </pc:spChg>
      </pc:sldChg>
      <pc:sldChg chg="addSp delSp modSp new mod">
        <pc:chgData name="Steve Shellhammer" userId="0e71f22d-ee3e-49c0-82ff-dbc290af8082" providerId="ADAL" clId="{EF3E3B6D-9AE2-4C38-81D4-2D257C689DC2}" dt="2021-06-25T22:12:29.487" v="3686" actId="1036"/>
        <pc:sldMkLst>
          <pc:docMk/>
          <pc:sldMk cId="1027477533" sldId="524"/>
        </pc:sldMkLst>
        <pc:spChg chg="mod">
          <ac:chgData name="Steve Shellhammer" userId="0e71f22d-ee3e-49c0-82ff-dbc290af8082" providerId="ADAL" clId="{EF3E3B6D-9AE2-4C38-81D4-2D257C689DC2}" dt="2021-06-25T22:06:48.180" v="3515" actId="1076"/>
          <ac:spMkLst>
            <pc:docMk/>
            <pc:sldMk cId="1027477533" sldId="524"/>
            <ac:spMk id="2" creationId="{C692BB00-9B43-4687-945B-0182B2F1E9C3}"/>
          </ac:spMkLst>
        </pc:spChg>
        <pc:spChg chg="mod">
          <ac:chgData name="Steve Shellhammer" userId="0e71f22d-ee3e-49c0-82ff-dbc290af8082" providerId="ADAL" clId="{EF3E3B6D-9AE2-4C38-81D4-2D257C689DC2}" dt="2021-06-25T22:10:33.094" v="3613" actId="14100"/>
          <ac:spMkLst>
            <pc:docMk/>
            <pc:sldMk cId="1027477533" sldId="524"/>
            <ac:spMk id="3" creationId="{A3B69DBD-C7BD-416E-BBE6-E53207EFC930}"/>
          </ac:spMkLst>
        </pc:spChg>
        <pc:spChg chg="add mod">
          <ac:chgData name="Steve Shellhammer" userId="0e71f22d-ee3e-49c0-82ff-dbc290af8082" providerId="ADAL" clId="{EF3E3B6D-9AE2-4C38-81D4-2D257C689DC2}" dt="2021-06-25T22:11:25.707" v="3667" actId="14100"/>
          <ac:spMkLst>
            <pc:docMk/>
            <pc:sldMk cId="1027477533" sldId="524"/>
            <ac:spMk id="10" creationId="{0A087898-D2F3-4C82-BA75-16E9F222AFA4}"/>
          </ac:spMkLst>
        </pc:spChg>
        <pc:spChg chg="add mod">
          <ac:chgData name="Steve Shellhammer" userId="0e71f22d-ee3e-49c0-82ff-dbc290af8082" providerId="ADAL" clId="{EF3E3B6D-9AE2-4C38-81D4-2D257C689DC2}" dt="2021-06-25T22:12:29.487" v="3686" actId="1036"/>
          <ac:spMkLst>
            <pc:docMk/>
            <pc:sldMk cId="1027477533" sldId="524"/>
            <ac:spMk id="11" creationId="{C0661003-0D25-4F2E-98CF-8CE36595B2A4}"/>
          </ac:spMkLst>
        </pc:spChg>
        <pc:spChg chg="add mod">
          <ac:chgData name="Steve Shellhammer" userId="0e71f22d-ee3e-49c0-82ff-dbc290af8082" providerId="ADAL" clId="{EF3E3B6D-9AE2-4C38-81D4-2D257C689DC2}" dt="2021-06-25T22:12:29.487" v="3686" actId="1036"/>
          <ac:spMkLst>
            <pc:docMk/>
            <pc:sldMk cId="1027477533" sldId="524"/>
            <ac:spMk id="12" creationId="{1C8E24BD-95B8-4A4F-95A1-95A730AF3D74}"/>
          </ac:spMkLst>
        </pc:spChg>
        <pc:spChg chg="add mod">
          <ac:chgData name="Steve Shellhammer" userId="0e71f22d-ee3e-49c0-82ff-dbc290af8082" providerId="ADAL" clId="{EF3E3B6D-9AE2-4C38-81D4-2D257C689DC2}" dt="2021-06-25T22:11:31.222" v="3668" actId="255"/>
          <ac:spMkLst>
            <pc:docMk/>
            <pc:sldMk cId="1027477533" sldId="524"/>
            <ac:spMk id="13" creationId="{BF451652-1A06-464E-80E1-D25B4823ADD3}"/>
          </ac:spMkLst>
        </pc:spChg>
        <pc:spChg chg="add mod">
          <ac:chgData name="Steve Shellhammer" userId="0e71f22d-ee3e-49c0-82ff-dbc290af8082" providerId="ADAL" clId="{EF3E3B6D-9AE2-4C38-81D4-2D257C689DC2}" dt="2021-06-25T22:11:40.056" v="3670" actId="1076"/>
          <ac:spMkLst>
            <pc:docMk/>
            <pc:sldMk cId="1027477533" sldId="524"/>
            <ac:spMk id="14" creationId="{8D6E9A56-A8A7-4046-B462-ADBC488976A8}"/>
          </ac:spMkLst>
        </pc:spChg>
        <pc:spChg chg="add mod">
          <ac:chgData name="Steve Shellhammer" userId="0e71f22d-ee3e-49c0-82ff-dbc290af8082" providerId="ADAL" clId="{EF3E3B6D-9AE2-4C38-81D4-2D257C689DC2}" dt="2021-06-25T22:11:46.705" v="3672" actId="255"/>
          <ac:spMkLst>
            <pc:docMk/>
            <pc:sldMk cId="1027477533" sldId="524"/>
            <ac:spMk id="15" creationId="{63596346-66EC-4108-9586-652CFD168F22}"/>
          </ac:spMkLst>
        </pc:spChg>
        <pc:spChg chg="add mod">
          <ac:chgData name="Steve Shellhammer" userId="0e71f22d-ee3e-49c0-82ff-dbc290af8082" providerId="ADAL" clId="{EF3E3B6D-9AE2-4C38-81D4-2D257C689DC2}" dt="2021-06-25T22:12:22.943" v="3681" actId="1076"/>
          <ac:spMkLst>
            <pc:docMk/>
            <pc:sldMk cId="1027477533" sldId="524"/>
            <ac:spMk id="16" creationId="{ABD3E1C4-CF73-4341-B694-B01BDB9E1C2F}"/>
          </ac:spMkLst>
        </pc:spChg>
        <pc:graphicFrameChg chg="add del">
          <ac:chgData name="Steve Shellhammer" userId="0e71f22d-ee3e-49c0-82ff-dbc290af8082" providerId="ADAL" clId="{EF3E3B6D-9AE2-4C38-81D4-2D257C689DC2}" dt="2021-06-25T21:57:36.684" v="3331" actId="3680"/>
          <ac:graphicFrameMkLst>
            <pc:docMk/>
            <pc:sldMk cId="1027477533" sldId="524"/>
            <ac:graphicFrameMk id="7" creationId="{B364A925-8F57-4834-A750-2928A0C6E184}"/>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8" creationId="{B2CFB235-CED5-4A6A-A39C-37E00181625D}"/>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9" creationId="{43953350-3291-43D6-B892-9A341DF1FDFD}"/>
          </ac:graphicFrameMkLst>
        </pc:graphicFrameChg>
      </pc:sldChg>
      <pc:sldChg chg="modSp add mod">
        <pc:chgData name="Steve Shellhammer" userId="0e71f22d-ee3e-49c0-82ff-dbc290af8082" providerId="ADAL" clId="{EF3E3B6D-9AE2-4C38-81D4-2D257C689DC2}" dt="2021-06-25T22:18:02.479" v="3716" actId="20577"/>
        <pc:sldMkLst>
          <pc:docMk/>
          <pc:sldMk cId="2938999793" sldId="525"/>
        </pc:sldMkLst>
        <pc:spChg chg="mod">
          <ac:chgData name="Steve Shellhammer" userId="0e71f22d-ee3e-49c0-82ff-dbc290af8082" providerId="ADAL" clId="{EF3E3B6D-9AE2-4C38-81D4-2D257C689DC2}" dt="2021-06-25T22:12:57.648" v="3689" actId="20577"/>
          <ac:spMkLst>
            <pc:docMk/>
            <pc:sldMk cId="2938999793" sldId="525"/>
            <ac:spMk id="2" creationId="{C692BB00-9B43-4687-945B-0182B2F1E9C3}"/>
          </ac:spMkLst>
        </pc:spChg>
        <pc:spChg chg="mod">
          <ac:chgData name="Steve Shellhammer" userId="0e71f22d-ee3e-49c0-82ff-dbc290af8082" providerId="ADAL" clId="{EF3E3B6D-9AE2-4C38-81D4-2D257C689DC2}" dt="2021-06-25T22:17:37.585" v="3704" actId="20577"/>
          <ac:spMkLst>
            <pc:docMk/>
            <pc:sldMk cId="2938999793" sldId="525"/>
            <ac:spMk id="11" creationId="{C0661003-0D25-4F2E-98CF-8CE36595B2A4}"/>
          </ac:spMkLst>
        </pc:spChg>
        <pc:spChg chg="mod">
          <ac:chgData name="Steve Shellhammer" userId="0e71f22d-ee3e-49c0-82ff-dbc290af8082" providerId="ADAL" clId="{EF3E3B6D-9AE2-4C38-81D4-2D257C689DC2}" dt="2021-06-25T22:17:45.031" v="3708" actId="20577"/>
          <ac:spMkLst>
            <pc:docMk/>
            <pc:sldMk cId="2938999793" sldId="525"/>
            <ac:spMk id="12" creationId="{1C8E24BD-95B8-4A4F-95A1-95A730AF3D74}"/>
          </ac:spMkLst>
        </pc:spChg>
        <pc:spChg chg="mod">
          <ac:chgData name="Steve Shellhammer" userId="0e71f22d-ee3e-49c0-82ff-dbc290af8082" providerId="ADAL" clId="{EF3E3B6D-9AE2-4C38-81D4-2D257C689DC2}" dt="2021-06-25T22:17:57.273" v="3712" actId="20577"/>
          <ac:spMkLst>
            <pc:docMk/>
            <pc:sldMk cId="2938999793" sldId="525"/>
            <ac:spMk id="14" creationId="{8D6E9A56-A8A7-4046-B462-ADBC488976A8}"/>
          </ac:spMkLst>
        </pc:spChg>
        <pc:spChg chg="mod">
          <ac:chgData name="Steve Shellhammer" userId="0e71f22d-ee3e-49c0-82ff-dbc290af8082" providerId="ADAL" clId="{EF3E3B6D-9AE2-4C38-81D4-2D257C689DC2}" dt="2021-06-25T22:17:59.858" v="3714" actId="20577"/>
          <ac:spMkLst>
            <pc:docMk/>
            <pc:sldMk cId="2938999793" sldId="525"/>
            <ac:spMk id="15" creationId="{63596346-66EC-4108-9586-652CFD168F22}"/>
          </ac:spMkLst>
        </pc:spChg>
        <pc:spChg chg="mod">
          <ac:chgData name="Steve Shellhammer" userId="0e71f22d-ee3e-49c0-82ff-dbc290af8082" providerId="ADAL" clId="{EF3E3B6D-9AE2-4C38-81D4-2D257C689DC2}" dt="2021-06-25T22:18:02.479" v="3716" actId="20577"/>
          <ac:spMkLst>
            <pc:docMk/>
            <pc:sldMk cId="2938999793" sldId="525"/>
            <ac:spMk id="16" creationId="{ABD3E1C4-CF73-4341-B694-B01BDB9E1C2F}"/>
          </ac:spMkLst>
        </pc:spChg>
        <pc:graphicFrameChg chg="mod modGraphic">
          <ac:chgData name="Steve Shellhammer" userId="0e71f22d-ee3e-49c0-82ff-dbc290af8082" providerId="ADAL" clId="{EF3E3B6D-9AE2-4C38-81D4-2D257C689DC2}" dt="2021-06-25T22:17:07.176" v="3697" actId="122"/>
          <ac:graphicFrameMkLst>
            <pc:docMk/>
            <pc:sldMk cId="2938999793" sldId="525"/>
            <ac:graphicFrameMk id="8" creationId="{B2CFB235-CED5-4A6A-A39C-37E00181625D}"/>
          </ac:graphicFrameMkLst>
        </pc:graphicFrameChg>
        <pc:graphicFrameChg chg="mod modGraphic">
          <ac:chgData name="Steve Shellhammer" userId="0e71f22d-ee3e-49c0-82ff-dbc290af8082" providerId="ADAL" clId="{EF3E3B6D-9AE2-4C38-81D4-2D257C689DC2}" dt="2021-06-25T22:17:33.755" v="3702" actId="113"/>
          <ac:graphicFrameMkLst>
            <pc:docMk/>
            <pc:sldMk cId="2938999793" sldId="525"/>
            <ac:graphicFrameMk id="9" creationId="{43953350-3291-43D6-B892-9A341DF1FDFD}"/>
          </ac:graphicFrameMkLst>
        </pc:graphicFrameChg>
      </pc:sldChg>
      <pc:sldChg chg="modSp new mod">
        <pc:chgData name="Steve Shellhammer" userId="0e71f22d-ee3e-49c0-82ff-dbc290af8082" providerId="ADAL" clId="{EF3E3B6D-9AE2-4C38-81D4-2D257C689DC2}" dt="2021-06-25T22:26:04.734" v="4460" actId="20577"/>
        <pc:sldMkLst>
          <pc:docMk/>
          <pc:sldMk cId="2483964135" sldId="526"/>
        </pc:sldMkLst>
        <pc:spChg chg="mod">
          <ac:chgData name="Steve Shellhammer" userId="0e71f22d-ee3e-49c0-82ff-dbc290af8082" providerId="ADAL" clId="{EF3E3B6D-9AE2-4C38-81D4-2D257C689DC2}" dt="2021-06-25T22:26:04.734" v="4460" actId="20577"/>
          <ac:spMkLst>
            <pc:docMk/>
            <pc:sldMk cId="2483964135" sldId="526"/>
            <ac:spMk id="2" creationId="{F0D39CBE-0117-4140-9668-61AA289C802D}"/>
          </ac:spMkLst>
        </pc:spChg>
        <pc:spChg chg="mod">
          <ac:chgData name="Steve Shellhammer" userId="0e71f22d-ee3e-49c0-82ff-dbc290af8082" providerId="ADAL" clId="{EF3E3B6D-9AE2-4C38-81D4-2D257C689DC2}" dt="2021-06-25T22:26:01.248" v="4457" actId="20577"/>
          <ac:spMkLst>
            <pc:docMk/>
            <pc:sldMk cId="2483964135" sldId="526"/>
            <ac:spMk id="3" creationId="{36F757B2-FA8C-4CAE-9E74-BB36C94EB2ED}"/>
          </ac:spMkLst>
        </pc:spChg>
      </pc:sldChg>
      <pc:sldChg chg="modSp add mod">
        <pc:chgData name="Steve Shellhammer" userId="0e71f22d-ee3e-49c0-82ff-dbc290af8082" providerId="ADAL" clId="{EF3E3B6D-9AE2-4C38-81D4-2D257C689DC2}" dt="2021-06-25T22:27:32.850" v="4661" actId="20577"/>
        <pc:sldMkLst>
          <pc:docMk/>
          <pc:sldMk cId="3931575800" sldId="527"/>
        </pc:sldMkLst>
        <pc:spChg chg="mod">
          <ac:chgData name="Steve Shellhammer" userId="0e71f22d-ee3e-49c0-82ff-dbc290af8082" providerId="ADAL" clId="{EF3E3B6D-9AE2-4C38-81D4-2D257C689DC2}" dt="2021-06-25T22:26:21.841" v="4463" actId="20577"/>
          <ac:spMkLst>
            <pc:docMk/>
            <pc:sldMk cId="3931575800" sldId="527"/>
            <ac:spMk id="2" creationId="{F0D39CBE-0117-4140-9668-61AA289C802D}"/>
          </ac:spMkLst>
        </pc:spChg>
        <pc:spChg chg="mod">
          <ac:chgData name="Steve Shellhammer" userId="0e71f22d-ee3e-49c0-82ff-dbc290af8082" providerId="ADAL" clId="{EF3E3B6D-9AE2-4C38-81D4-2D257C689DC2}" dt="2021-06-25T22:27:32.850" v="4661" actId="20577"/>
          <ac:spMkLst>
            <pc:docMk/>
            <pc:sldMk cId="3931575800" sldId="527"/>
            <ac:spMk id="3" creationId="{36F757B2-FA8C-4CAE-9E74-BB36C94EB2ED}"/>
          </ac:spMkLst>
        </pc:spChg>
      </pc:sld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pChg chg="mod">
          <ac:chgData name="Steve Shellhammer" userId="0e71f22d-ee3e-49c0-82ff-dbc290af8082" providerId="ADAL" clId="{1209C8A9-9192-43C9-8B39-98BF0F5C28D9}" dt="2021-09-03T22:00:33.564" v="3890" actId="20577"/>
          <ac:spMkLst>
            <pc:docMk/>
            <pc:sldMk cId="0" sldId="256"/>
            <ac:spMk id="3073" creationId="{00000000-0000-0000-0000-000000000000}"/>
          </ac:spMkLst>
        </pc:spChg>
        <pc:spChg chg="mod">
          <ac:chgData name="Steve Shellhammer" userId="0e71f22d-ee3e-49c0-82ff-dbc290af8082" providerId="ADAL" clId="{1209C8A9-9192-43C9-8B39-98BF0F5C28D9}" dt="2021-09-01T17:33:30.131" v="3638" actId="20577"/>
          <ac:spMkLst>
            <pc:docMk/>
            <pc:sldMk cId="0" sldId="256"/>
            <ac:spMk id="3074" creationId="{00000000-0000-0000-0000-000000000000}"/>
          </ac:spMkLst>
        </pc:spChg>
      </pc:sldChg>
      <pc:sldChg chg="modSp mod">
        <pc:chgData name="Steve Shellhammer" userId="0e71f22d-ee3e-49c0-82ff-dbc290af8082" providerId="ADAL" clId="{1209C8A9-9192-43C9-8B39-98BF0F5C28D9}" dt="2021-09-01T17:33:40.403" v="3649" actId="20577"/>
        <pc:sldMkLst>
          <pc:docMk/>
          <pc:sldMk cId="491374436" sldId="529"/>
        </pc:sldMkLst>
        <pc:spChg chg="mod">
          <ac:chgData name="Steve Shellhammer" userId="0e71f22d-ee3e-49c0-82ff-dbc290af8082" providerId="ADAL" clId="{1209C8A9-9192-43C9-8B39-98BF0F5C28D9}" dt="2021-09-01T17:33:40.403" v="3649" actId="20577"/>
          <ac:spMkLst>
            <pc:docMk/>
            <pc:sldMk cId="491374436" sldId="529"/>
            <ac:spMk id="3" creationId="{89716238-1985-463C-A34E-E1EECFBE862E}"/>
          </ac:spMkLst>
        </pc:spChg>
      </pc:sldChg>
      <pc:sldChg chg="modSp mod">
        <pc:chgData name="Steve Shellhammer" userId="0e71f22d-ee3e-49c0-82ff-dbc290af8082" providerId="ADAL" clId="{1209C8A9-9192-43C9-8B39-98BF0F5C28D9}" dt="2021-09-01T17:34:22.051" v="3684" actId="20577"/>
        <pc:sldMkLst>
          <pc:docMk/>
          <pc:sldMk cId="1033386959" sldId="530"/>
        </pc:sldMkLst>
        <pc:spChg chg="mod">
          <ac:chgData name="Steve Shellhammer" userId="0e71f22d-ee3e-49c0-82ff-dbc290af8082" providerId="ADAL" clId="{1209C8A9-9192-43C9-8B39-98BF0F5C28D9}" dt="2021-09-01T17:34:22.051" v="3684" actId="20577"/>
          <ac:spMkLst>
            <pc:docMk/>
            <pc:sldMk cId="1033386959" sldId="530"/>
            <ac:spMk id="3" creationId="{FB91CA03-C543-4A7C-9AE8-6F0711F6E077}"/>
          </ac:spMkLst>
        </pc:spChg>
      </pc:sldChg>
      <pc:sldChg chg="modSp mod">
        <pc:chgData name="Steve Shellhammer" userId="0e71f22d-ee3e-49c0-82ff-dbc290af8082" providerId="ADAL" clId="{1209C8A9-9192-43C9-8B39-98BF0F5C28D9}" dt="2021-08-31T20:06:21.360" v="1708" actId="1076"/>
        <pc:sldMkLst>
          <pc:docMk/>
          <pc:sldMk cId="3940175403" sldId="531"/>
        </pc:sldMkLst>
        <pc:spChg chg="mod">
          <ac:chgData name="Steve Shellhammer" userId="0e71f22d-ee3e-49c0-82ff-dbc290af8082" providerId="ADAL" clId="{1209C8A9-9192-43C9-8B39-98BF0F5C28D9}" dt="2021-08-31T20:05:48.084" v="1654" actId="1076"/>
          <ac:spMkLst>
            <pc:docMk/>
            <pc:sldMk cId="3940175403" sldId="531"/>
            <ac:spMk id="2" creationId="{9D16DF8D-ACC9-469C-8019-662F960DB802}"/>
          </ac:spMkLst>
        </pc:spChg>
        <pc:spChg chg="mod">
          <ac:chgData name="Steve Shellhammer" userId="0e71f22d-ee3e-49c0-82ff-dbc290af8082" providerId="ADAL" clId="{1209C8A9-9192-43C9-8B39-98BF0F5C28D9}" dt="2021-08-31T20:05:51.033" v="1655" actId="1076"/>
          <ac:spMkLst>
            <pc:docMk/>
            <pc:sldMk cId="3940175403" sldId="531"/>
            <ac:spMk id="3" creationId="{AECBD9F4-0DB3-4E1A-82CE-253323D5A4FB}"/>
          </ac:spMkLst>
        </pc:spChg>
        <pc:spChg chg="mod">
          <ac:chgData name="Steve Shellhammer" userId="0e71f22d-ee3e-49c0-82ff-dbc290af8082" providerId="ADAL" clId="{1209C8A9-9192-43C9-8B39-98BF0F5C28D9}" dt="2021-08-31T20:06:21.360" v="1708" actId="1076"/>
          <ac:spMkLst>
            <pc:docMk/>
            <pc:sldMk cId="3940175403" sldId="531"/>
            <ac:spMk id="7" creationId="{BB6A860E-7F78-409E-9233-E04FDEE94050}"/>
          </ac:spMkLst>
        </pc:spChg>
        <pc:spChg chg="mod">
          <ac:chgData name="Steve Shellhammer" userId="0e71f22d-ee3e-49c0-82ff-dbc290af8082" providerId="ADAL" clId="{1209C8A9-9192-43C9-8B39-98BF0F5C28D9}" dt="2021-08-31T20:05:54.036" v="1656" actId="1076"/>
          <ac:spMkLst>
            <pc:docMk/>
            <pc:sldMk cId="3940175403" sldId="531"/>
            <ac:spMk id="8" creationId="{273A1780-1574-4624-8BCE-ACC420C9E3FF}"/>
          </ac:spMkLst>
        </pc:spChg>
      </pc:sldChg>
      <pc:sldChg chg="addSp delSp modSp mod">
        <pc:chgData name="Steve Shellhammer" userId="0e71f22d-ee3e-49c0-82ff-dbc290af8082" providerId="ADAL" clId="{1209C8A9-9192-43C9-8B39-98BF0F5C28D9}" dt="2021-08-31T20:18:28.224" v="1716" actId="1036"/>
        <pc:sldMkLst>
          <pc:docMk/>
          <pc:sldMk cId="3646594998" sldId="532"/>
        </pc:sldMkLst>
        <pc:spChg chg="mod">
          <ac:chgData name="Steve Shellhammer" userId="0e71f22d-ee3e-49c0-82ff-dbc290af8082" providerId="ADAL" clId="{1209C8A9-9192-43C9-8B39-98BF0F5C28D9}" dt="2021-08-31T20:04:49.629" v="1642" actId="20577"/>
          <ac:spMkLst>
            <pc:docMk/>
            <pc:sldMk cId="3646594998" sldId="532"/>
            <ac:spMk id="2" creationId="{31CAF199-15C9-4031-9702-BB339A032675}"/>
          </ac:spMkLst>
        </pc:spChg>
        <pc:picChg chg="del">
          <ac:chgData name="Steve Shellhammer" userId="0e71f22d-ee3e-49c0-82ff-dbc290af8082" providerId="ADAL" clId="{1209C8A9-9192-43C9-8B39-98BF0F5C28D9}" dt="2021-08-31T20:04:56.490" v="1643" actId="478"/>
          <ac:picMkLst>
            <pc:docMk/>
            <pc:sldMk cId="3646594998" sldId="532"/>
            <ac:picMk id="8" creationId="{4E69EFE8-25AF-4AC2-B341-5B6C64DD508B}"/>
          </ac:picMkLst>
        </pc:picChg>
        <pc:picChg chg="add mod">
          <ac:chgData name="Steve Shellhammer" userId="0e71f22d-ee3e-49c0-82ff-dbc290af8082" providerId="ADAL" clId="{1209C8A9-9192-43C9-8B39-98BF0F5C28D9}" dt="2021-08-31T20:18:28.224" v="1716" actId="1036"/>
          <ac:picMkLst>
            <pc:docMk/>
            <pc:sldMk cId="3646594998" sldId="532"/>
            <ac:picMk id="9" creationId="{647DB076-2993-40C3-8D81-A31C21E7064B}"/>
          </ac:picMkLst>
        </pc:picChg>
      </pc:sldChg>
      <pc:sldChg chg="addSp delSp modSp mod">
        <pc:chgData name="Steve Shellhammer" userId="0e71f22d-ee3e-49c0-82ff-dbc290af8082" providerId="ADAL" clId="{1209C8A9-9192-43C9-8B39-98BF0F5C28D9}" dt="2021-08-31T20:19:57.531" v="1821" actId="20577"/>
        <pc:sldMkLst>
          <pc:docMk/>
          <pc:sldMk cId="1470928392" sldId="533"/>
        </pc:sldMkLst>
        <pc:spChg chg="mod">
          <ac:chgData name="Steve Shellhammer" userId="0e71f22d-ee3e-49c0-82ff-dbc290af8082" providerId="ADAL" clId="{1209C8A9-9192-43C9-8B39-98BF0F5C28D9}" dt="2021-08-31T20:18:41.938" v="1731" actId="20577"/>
          <ac:spMkLst>
            <pc:docMk/>
            <pc:sldMk cId="1470928392" sldId="533"/>
            <ac:spMk id="2" creationId="{31CAF199-15C9-4031-9702-BB339A032675}"/>
          </ac:spMkLst>
        </pc:spChg>
        <pc:spChg chg="mod">
          <ac:chgData name="Steve Shellhammer" userId="0e71f22d-ee3e-49c0-82ff-dbc290af8082" providerId="ADAL" clId="{1209C8A9-9192-43C9-8B39-98BF0F5C28D9}" dt="2021-08-31T20:19:57.531" v="1821" actId="20577"/>
          <ac:spMkLst>
            <pc:docMk/>
            <pc:sldMk cId="1470928392" sldId="533"/>
            <ac:spMk id="11" creationId="{C55376E0-B2FE-4B8E-9E7A-6B4F76A7266E}"/>
          </ac:spMkLst>
        </pc:spChg>
        <pc:picChg chg="add mod">
          <ac:chgData name="Steve Shellhammer" userId="0e71f22d-ee3e-49c0-82ff-dbc290af8082" providerId="ADAL" clId="{1209C8A9-9192-43C9-8B39-98BF0F5C28D9}" dt="2021-08-31T20:19:11.137" v="1735" actId="1076"/>
          <ac:picMkLst>
            <pc:docMk/>
            <pc:sldMk cId="1470928392" sldId="533"/>
            <ac:picMk id="7" creationId="{52FB47EA-9882-48CB-990D-139FBF7B9ADF}"/>
          </ac:picMkLst>
        </pc:picChg>
        <pc:picChg chg="del">
          <ac:chgData name="Steve Shellhammer" userId="0e71f22d-ee3e-49c0-82ff-dbc290af8082" providerId="ADAL" clId="{1209C8A9-9192-43C9-8B39-98BF0F5C28D9}" dt="2021-08-31T20:18:44.875" v="1732" actId="478"/>
          <ac:picMkLst>
            <pc:docMk/>
            <pc:sldMk cId="1470928392" sldId="533"/>
            <ac:picMk id="8" creationId="{665AEDEE-906F-46FB-82C2-D9C92A008788}"/>
          </ac:picMkLst>
        </pc:picChg>
      </pc:sldChg>
      <pc:sldChg chg="addSp delSp modSp mod">
        <pc:chgData name="Steve Shellhammer" userId="0e71f22d-ee3e-49c0-82ff-dbc290af8082" providerId="ADAL" clId="{1209C8A9-9192-43C9-8B39-98BF0F5C28D9}" dt="2021-08-31T20:21:01.608" v="1917" actId="1076"/>
        <pc:sldMkLst>
          <pc:docMk/>
          <pc:sldMk cId="3533804203" sldId="534"/>
        </pc:sldMkLst>
        <pc:spChg chg="mod">
          <ac:chgData name="Steve Shellhammer" userId="0e71f22d-ee3e-49c0-82ff-dbc290af8082" providerId="ADAL" clId="{1209C8A9-9192-43C9-8B39-98BF0F5C28D9}" dt="2021-08-31T20:20:10.940" v="1836" actId="20577"/>
          <ac:spMkLst>
            <pc:docMk/>
            <pc:sldMk cId="3533804203" sldId="534"/>
            <ac:spMk id="2" creationId="{31CAF199-15C9-4031-9702-BB339A032675}"/>
          </ac:spMkLst>
        </pc:spChg>
        <pc:spChg chg="mod">
          <ac:chgData name="Steve Shellhammer" userId="0e71f22d-ee3e-49c0-82ff-dbc290af8082" providerId="ADAL" clId="{1209C8A9-9192-43C9-8B39-98BF0F5C28D9}" dt="2021-08-31T20:21:01.608" v="1917" actId="1076"/>
          <ac:spMkLst>
            <pc:docMk/>
            <pc:sldMk cId="3533804203" sldId="534"/>
            <ac:spMk id="11" creationId="{D7DF42BD-5CAD-43AE-9548-1ADD60AD397A}"/>
          </ac:spMkLst>
        </pc:spChg>
        <pc:picChg chg="add mod">
          <ac:chgData name="Steve Shellhammer" userId="0e71f22d-ee3e-49c0-82ff-dbc290af8082" providerId="ADAL" clId="{1209C8A9-9192-43C9-8B39-98BF0F5C28D9}" dt="2021-08-31T20:20:31.601" v="1840" actId="1076"/>
          <ac:picMkLst>
            <pc:docMk/>
            <pc:sldMk cId="3533804203" sldId="534"/>
            <ac:picMk id="7" creationId="{9A42B9CE-6527-48BF-8BA5-DA4A5F9C5FD6}"/>
          </ac:picMkLst>
        </pc:picChg>
        <pc:picChg chg="del">
          <ac:chgData name="Steve Shellhammer" userId="0e71f22d-ee3e-49c0-82ff-dbc290af8082" providerId="ADAL" clId="{1209C8A9-9192-43C9-8B39-98BF0F5C28D9}" dt="2021-08-31T20:20:13.857" v="1837" actId="478"/>
          <ac:picMkLst>
            <pc:docMk/>
            <pc:sldMk cId="3533804203" sldId="534"/>
            <ac:picMk id="8" creationId="{2C93B98A-35FA-4933-9A9B-D68CCACB4224}"/>
          </ac:picMkLst>
        </pc:picChg>
      </pc:sldChg>
      <pc:sldChg chg="addSp modSp mod">
        <pc:chgData name="Steve Shellhammer" userId="0e71f22d-ee3e-49c0-82ff-dbc290af8082" providerId="ADAL" clId="{1209C8A9-9192-43C9-8B39-98BF0F5C28D9}" dt="2021-08-31T20:37:19.901" v="2577" actId="20577"/>
        <pc:sldMkLst>
          <pc:docMk/>
          <pc:sldMk cId="767981311" sldId="535"/>
        </pc:sldMkLst>
        <pc:spChg chg="mod">
          <ac:chgData name="Steve Shellhammer" userId="0e71f22d-ee3e-49c0-82ff-dbc290af8082" providerId="ADAL" clId="{1209C8A9-9192-43C9-8B39-98BF0F5C28D9}" dt="2021-08-31T20:35:28.320" v="2542" actId="403"/>
          <ac:spMkLst>
            <pc:docMk/>
            <pc:sldMk cId="767981311" sldId="535"/>
            <ac:spMk id="2" creationId="{FC699608-73A5-43E7-A209-403AAB704EE6}"/>
          </ac:spMkLst>
        </pc:spChg>
        <pc:graphicFrameChg chg="mod modGraphic">
          <ac:chgData name="Steve Shellhammer" userId="0e71f22d-ee3e-49c0-82ff-dbc290af8082" providerId="ADAL" clId="{1209C8A9-9192-43C9-8B39-98BF0F5C28D9}" dt="2021-08-31T20:34:57.134" v="2521" actId="1035"/>
          <ac:graphicFrameMkLst>
            <pc:docMk/>
            <pc:sldMk cId="767981311" sldId="535"/>
            <ac:graphicFrameMk id="7" creationId="{E24FE839-38A3-4C47-B2D9-DBF4057B71AF}"/>
          </ac:graphicFrameMkLst>
        </pc:graphicFrameChg>
        <pc:graphicFrameChg chg="add mod modGraphic">
          <ac:chgData name="Steve Shellhammer" userId="0e71f22d-ee3e-49c0-82ff-dbc290af8082" providerId="ADAL" clId="{1209C8A9-9192-43C9-8B39-98BF0F5C28D9}" dt="2021-08-31T20:35:02.494" v="2527" actId="1035"/>
          <ac:graphicFrameMkLst>
            <pc:docMk/>
            <pc:sldMk cId="767981311" sldId="535"/>
            <ac:graphicFrameMk id="8" creationId="{E0775CCC-B8B3-45EA-BF72-15F58CE472B4}"/>
          </ac:graphicFrameMkLst>
        </pc:graphicFrameChg>
        <pc:graphicFrameChg chg="add mod modGraphic">
          <ac:chgData name="Steve Shellhammer" userId="0e71f22d-ee3e-49c0-82ff-dbc290af8082" providerId="ADAL" clId="{1209C8A9-9192-43C9-8B39-98BF0F5C28D9}" dt="2021-08-31T20:37:19.901" v="2577" actId="20577"/>
          <ac:graphicFrameMkLst>
            <pc:docMk/>
            <pc:sldMk cId="767981311" sldId="535"/>
            <ac:graphicFrameMk id="9" creationId="{7BF35FCA-7C9F-46A4-9E37-985419BA76EC}"/>
          </ac:graphicFrameMkLst>
        </pc:graphicFrameChg>
      </pc:sldChg>
      <pc:sldChg chg="modSp mod">
        <pc:chgData name="Steve Shellhammer" userId="0e71f22d-ee3e-49c0-82ff-dbc290af8082" providerId="ADAL" clId="{1209C8A9-9192-43C9-8B39-98BF0F5C28D9}" dt="2021-09-01T17:39:20.365" v="3877" actId="20577"/>
        <pc:sldMkLst>
          <pc:docMk/>
          <pc:sldMk cId="913928595" sldId="536"/>
        </pc:sldMkLst>
        <pc:spChg chg="mod">
          <ac:chgData name="Steve Shellhammer" userId="0e71f22d-ee3e-49c0-82ff-dbc290af8082" providerId="ADAL" clId="{1209C8A9-9192-43C9-8B39-98BF0F5C28D9}" dt="2021-08-31T20:48:03.426" v="3621" actId="14100"/>
          <ac:spMkLst>
            <pc:docMk/>
            <pc:sldMk cId="913928595" sldId="536"/>
            <ac:spMk id="2" creationId="{1731B989-6599-4877-B37D-55AA4B2E7805}"/>
          </ac:spMkLst>
        </pc:spChg>
        <pc:spChg chg="mod">
          <ac:chgData name="Steve Shellhammer" userId="0e71f22d-ee3e-49c0-82ff-dbc290af8082" providerId="ADAL" clId="{1209C8A9-9192-43C9-8B39-98BF0F5C28D9}" dt="2021-09-01T17:39:20.365" v="3877" actId="20577"/>
          <ac:spMkLst>
            <pc:docMk/>
            <pc:sldMk cId="913928595" sldId="536"/>
            <ac:spMk id="3" creationId="{27473B3F-F94D-4728-A0F8-88BFA6907F94}"/>
          </ac:spMkLst>
        </pc:spChg>
      </pc:sldChg>
      <pc:sldChg chg="modSp new mod">
        <pc:chgData name="Steve Shellhammer" userId="0e71f22d-ee3e-49c0-82ff-dbc290af8082" providerId="ADAL" clId="{1209C8A9-9192-43C9-8B39-98BF0F5C28D9}" dt="2021-09-01T17:35:42.264" v="3710" actId="1076"/>
        <pc:sldMkLst>
          <pc:docMk/>
          <pc:sldMk cId="2716857888" sldId="537"/>
        </pc:sldMkLst>
        <pc:spChg chg="mod">
          <ac:chgData name="Steve Shellhammer" userId="0e71f22d-ee3e-49c0-82ff-dbc290af8082" providerId="ADAL" clId="{1209C8A9-9192-43C9-8B39-98BF0F5C28D9}" dt="2021-08-31T20:45:47.504" v="3604" actId="20577"/>
          <ac:spMkLst>
            <pc:docMk/>
            <pc:sldMk cId="2716857888" sldId="537"/>
            <ac:spMk id="2" creationId="{CD84D45E-28A5-469D-B401-C64378FCCE57}"/>
          </ac:spMkLst>
        </pc:spChg>
        <pc:spChg chg="mod">
          <ac:chgData name="Steve Shellhammer" userId="0e71f22d-ee3e-49c0-82ff-dbc290af8082" providerId="ADAL" clId="{1209C8A9-9192-43C9-8B39-98BF0F5C28D9}" dt="2021-09-01T17:35:42.264" v="3710" actId="1076"/>
          <ac:spMkLst>
            <pc:docMk/>
            <pc:sldMk cId="2716857888" sldId="537"/>
            <ac:spMk id="3" creationId="{FF2DE659-4786-4C44-B6D7-E9E05E77C420}"/>
          </ac:spMkLst>
        </pc:spChg>
      </pc:sldChg>
      <pc:sldChg chg="addSp modSp new mod">
        <pc:chgData name="Steve Shellhammer" userId="0e71f22d-ee3e-49c0-82ff-dbc290af8082" providerId="ADAL" clId="{1209C8A9-9192-43C9-8B39-98BF0F5C28D9}" dt="2021-09-01T17:37:48.667" v="3777" actId="14734"/>
        <pc:sldMkLst>
          <pc:docMk/>
          <pc:sldMk cId="2538287792" sldId="538"/>
        </pc:sldMkLst>
        <pc:spChg chg="mod">
          <ac:chgData name="Steve Shellhammer" userId="0e71f22d-ee3e-49c0-82ff-dbc290af8082" providerId="ADAL" clId="{1209C8A9-9192-43C9-8B39-98BF0F5C28D9}" dt="2021-08-31T19:58:22.500" v="1011" actId="404"/>
          <ac:spMkLst>
            <pc:docMk/>
            <pc:sldMk cId="2538287792" sldId="538"/>
            <ac:spMk id="2" creationId="{56161B0A-D743-4495-B8AF-AC7FDC50FDF3}"/>
          </ac:spMkLst>
        </pc:spChg>
        <pc:spChg chg="mod">
          <ac:chgData name="Steve Shellhammer" userId="0e71f22d-ee3e-49c0-82ff-dbc290af8082" providerId="ADAL" clId="{1209C8A9-9192-43C9-8B39-98BF0F5C28D9}" dt="2021-08-31T19:59:05.482" v="1151" actId="14100"/>
          <ac:spMkLst>
            <pc:docMk/>
            <pc:sldMk cId="2538287792" sldId="538"/>
            <ac:spMk id="3" creationId="{A63EAF5C-C5E9-4D89-BAC9-1EF79FEB547C}"/>
          </ac:spMkLst>
        </pc:spChg>
        <pc:graphicFrameChg chg="add mod modGraphic">
          <ac:chgData name="Steve Shellhammer" userId="0e71f22d-ee3e-49c0-82ff-dbc290af8082" providerId="ADAL" clId="{1209C8A9-9192-43C9-8B39-98BF0F5C28D9}" dt="2021-09-01T17:37:48.667" v="3777" actId="14734"/>
          <ac:graphicFrameMkLst>
            <pc:docMk/>
            <pc:sldMk cId="2538287792" sldId="538"/>
            <ac:graphicFrameMk id="7" creationId="{E54EDD74-709A-4443-8907-3952F027D198}"/>
          </ac:graphicFrameMkLst>
        </pc:graphicFrameChg>
      </pc:sldChg>
      <pc:sldChg chg="addSp delSp modSp add mod">
        <pc:chgData name="Steve Shellhammer" userId="0e71f22d-ee3e-49c0-82ff-dbc290af8082" providerId="ADAL" clId="{1209C8A9-9192-43C9-8B39-98BF0F5C28D9}" dt="2021-08-31T20:55:04.072" v="3622" actId="33524"/>
        <pc:sldMkLst>
          <pc:docMk/>
          <pc:sldMk cId="340634408" sldId="539"/>
        </pc:sldMkLst>
        <pc:spChg chg="mod">
          <ac:chgData name="Steve Shellhammer" userId="0e71f22d-ee3e-49c0-82ff-dbc290af8082" providerId="ADAL" clId="{1209C8A9-9192-43C9-8B39-98BF0F5C28D9}" dt="2021-08-31T20:21:26.380" v="1921" actId="20577"/>
          <ac:spMkLst>
            <pc:docMk/>
            <pc:sldMk cId="340634408" sldId="539"/>
            <ac:spMk id="2" creationId="{31CAF199-15C9-4031-9702-BB339A032675}"/>
          </ac:spMkLst>
        </pc:spChg>
        <pc:spChg chg="mod">
          <ac:chgData name="Steve Shellhammer" userId="0e71f22d-ee3e-49c0-82ff-dbc290af8082" providerId="ADAL" clId="{1209C8A9-9192-43C9-8B39-98BF0F5C28D9}" dt="2021-08-31T20:55:04.072" v="3622" actId="33524"/>
          <ac:spMkLst>
            <pc:docMk/>
            <pc:sldMk cId="340634408" sldId="539"/>
            <ac:spMk id="3" creationId="{E3764038-8339-481B-9020-985FC6E12F4D}"/>
          </ac:spMkLst>
        </pc:spChg>
        <pc:picChg chg="add mod">
          <ac:chgData name="Steve Shellhammer" userId="0e71f22d-ee3e-49c0-82ff-dbc290af8082" providerId="ADAL" clId="{1209C8A9-9192-43C9-8B39-98BF0F5C28D9}" dt="2021-08-31T20:23:14.612" v="2131" actId="1076"/>
          <ac:picMkLst>
            <pc:docMk/>
            <pc:sldMk cId="340634408" sldId="539"/>
            <ac:picMk id="8" creationId="{C89709B5-4B42-4FEB-8E75-4B844E94F447}"/>
          </ac:picMkLst>
        </pc:picChg>
        <pc:picChg chg="del">
          <ac:chgData name="Steve Shellhammer" userId="0e71f22d-ee3e-49c0-82ff-dbc290af8082" providerId="ADAL" clId="{1209C8A9-9192-43C9-8B39-98BF0F5C28D9}" dt="2021-08-31T20:21:23.788" v="1919" actId="478"/>
          <ac:picMkLst>
            <pc:docMk/>
            <pc:sldMk cId="340634408" sldId="539"/>
            <ac:picMk id="9" creationId="{647DB076-2993-40C3-8D81-A31C21E7064B}"/>
          </ac:picMkLst>
        </pc:picChg>
      </pc:sldChg>
      <pc:sldChg chg="addSp delSp modSp add mod">
        <pc:chgData name="Steve Shellhammer" userId="0e71f22d-ee3e-49c0-82ff-dbc290af8082" providerId="ADAL" clId="{1209C8A9-9192-43C9-8B39-98BF0F5C28D9}" dt="2021-08-31T20:24:46.246" v="2227" actId="14100"/>
        <pc:sldMkLst>
          <pc:docMk/>
          <pc:sldMk cId="3090575766" sldId="540"/>
        </pc:sldMkLst>
        <pc:spChg chg="mod">
          <ac:chgData name="Steve Shellhammer" userId="0e71f22d-ee3e-49c0-82ff-dbc290af8082" providerId="ADAL" clId="{1209C8A9-9192-43C9-8B39-98BF0F5C28D9}" dt="2021-08-31T20:21:34.876" v="1926" actId="20577"/>
          <ac:spMkLst>
            <pc:docMk/>
            <pc:sldMk cId="3090575766" sldId="540"/>
            <ac:spMk id="2" creationId="{31CAF199-15C9-4031-9702-BB339A032675}"/>
          </ac:spMkLst>
        </pc:spChg>
        <pc:spChg chg="mod">
          <ac:chgData name="Steve Shellhammer" userId="0e71f22d-ee3e-49c0-82ff-dbc290af8082" providerId="ADAL" clId="{1209C8A9-9192-43C9-8B39-98BF0F5C28D9}" dt="2021-08-31T20:24:46.246" v="2227" actId="14100"/>
          <ac:spMkLst>
            <pc:docMk/>
            <pc:sldMk cId="3090575766" sldId="540"/>
            <ac:spMk id="11" creationId="{C55376E0-B2FE-4B8E-9E7A-6B4F76A7266E}"/>
          </ac:spMkLst>
        </pc:spChg>
        <pc:picChg chg="del">
          <ac:chgData name="Steve Shellhammer" userId="0e71f22d-ee3e-49c0-82ff-dbc290af8082" providerId="ADAL" clId="{1209C8A9-9192-43C9-8B39-98BF0F5C28D9}" dt="2021-08-31T20:21:36.142" v="1927" actId="478"/>
          <ac:picMkLst>
            <pc:docMk/>
            <pc:sldMk cId="3090575766" sldId="540"/>
            <ac:picMk id="7" creationId="{52FB47EA-9882-48CB-990D-139FBF7B9ADF}"/>
          </ac:picMkLst>
        </pc:picChg>
        <pc:picChg chg="add mod">
          <ac:chgData name="Steve Shellhammer" userId="0e71f22d-ee3e-49c0-82ff-dbc290af8082" providerId="ADAL" clId="{1209C8A9-9192-43C9-8B39-98BF0F5C28D9}" dt="2021-08-31T20:23:49.887" v="2136" actId="1076"/>
          <ac:picMkLst>
            <pc:docMk/>
            <pc:sldMk cId="3090575766" sldId="540"/>
            <ac:picMk id="8" creationId="{D0F05E58-9FB4-48A8-B4B0-1582C0AD92C0}"/>
          </ac:picMkLst>
        </pc:picChg>
      </pc:sldChg>
      <pc:sldChg chg="addSp delSp modSp add mod">
        <pc:chgData name="Steve Shellhammer" userId="0e71f22d-ee3e-49c0-82ff-dbc290af8082" providerId="ADAL" clId="{1209C8A9-9192-43C9-8B39-98BF0F5C28D9}" dt="2021-08-31T20:25:23.455" v="2238" actId="1076"/>
        <pc:sldMkLst>
          <pc:docMk/>
          <pc:sldMk cId="3549475240" sldId="541"/>
        </pc:sldMkLst>
        <pc:spChg chg="mod">
          <ac:chgData name="Steve Shellhammer" userId="0e71f22d-ee3e-49c0-82ff-dbc290af8082" providerId="ADAL" clId="{1209C8A9-9192-43C9-8B39-98BF0F5C28D9}" dt="2021-08-31T20:21:43.628" v="1932" actId="20577"/>
          <ac:spMkLst>
            <pc:docMk/>
            <pc:sldMk cId="3549475240" sldId="541"/>
            <ac:spMk id="2" creationId="{31CAF199-15C9-4031-9702-BB339A032675}"/>
          </ac:spMkLst>
        </pc:spChg>
        <pc:spChg chg="mod">
          <ac:chgData name="Steve Shellhammer" userId="0e71f22d-ee3e-49c0-82ff-dbc290af8082" providerId="ADAL" clId="{1209C8A9-9192-43C9-8B39-98BF0F5C28D9}" dt="2021-08-31T20:25:12.783" v="2236" actId="20577"/>
          <ac:spMkLst>
            <pc:docMk/>
            <pc:sldMk cId="3549475240" sldId="541"/>
            <ac:spMk id="11" creationId="{D7DF42BD-5CAD-43AE-9548-1ADD60AD397A}"/>
          </ac:spMkLst>
        </pc:spChg>
        <pc:picChg chg="del">
          <ac:chgData name="Steve Shellhammer" userId="0e71f22d-ee3e-49c0-82ff-dbc290af8082" providerId="ADAL" clId="{1209C8A9-9192-43C9-8B39-98BF0F5C28D9}" dt="2021-08-31T20:21:51.227" v="1937" actId="478"/>
          <ac:picMkLst>
            <pc:docMk/>
            <pc:sldMk cId="3549475240" sldId="541"/>
            <ac:picMk id="7" creationId="{9A42B9CE-6527-48BF-8BA5-DA4A5F9C5FD6}"/>
          </ac:picMkLst>
        </pc:picChg>
        <pc:picChg chg="add mod">
          <ac:chgData name="Steve Shellhammer" userId="0e71f22d-ee3e-49c0-82ff-dbc290af8082" providerId="ADAL" clId="{1209C8A9-9192-43C9-8B39-98BF0F5C28D9}" dt="2021-08-31T20:25:23.455" v="2238" actId="1076"/>
          <ac:picMkLst>
            <pc:docMk/>
            <pc:sldMk cId="3549475240" sldId="541"/>
            <ac:picMk id="8" creationId="{343AF9F1-6AE8-4FD6-BFD9-4670C9CB0FE5}"/>
          </ac:picMkLst>
        </pc:picChg>
      </pc:sldChg>
      <pc:sldChg chg="addSp delSp modSp add mod">
        <pc:chgData name="Steve Shellhammer" userId="0e71f22d-ee3e-49c0-82ff-dbc290af8082" providerId="ADAL" clId="{1209C8A9-9192-43C9-8B39-98BF0F5C28D9}" dt="2021-08-31T20:55:16.594" v="3626" actId="20577"/>
        <pc:sldMkLst>
          <pc:docMk/>
          <pc:sldMk cId="3476637942" sldId="542"/>
        </pc:sldMkLst>
        <pc:spChg chg="mod">
          <ac:chgData name="Steve Shellhammer" userId="0e71f22d-ee3e-49c0-82ff-dbc290af8082" providerId="ADAL" clId="{1209C8A9-9192-43C9-8B39-98BF0F5C28D9}" dt="2021-08-31T20:25:40.077" v="2243" actId="20577"/>
          <ac:spMkLst>
            <pc:docMk/>
            <pc:sldMk cId="3476637942" sldId="542"/>
            <ac:spMk id="2" creationId="{31CAF199-15C9-4031-9702-BB339A032675}"/>
          </ac:spMkLst>
        </pc:spChg>
        <pc:spChg chg="mod">
          <ac:chgData name="Steve Shellhammer" userId="0e71f22d-ee3e-49c0-82ff-dbc290af8082" providerId="ADAL" clId="{1209C8A9-9192-43C9-8B39-98BF0F5C28D9}" dt="2021-08-31T20:55:16.594" v="3626" actId="20577"/>
          <ac:spMkLst>
            <pc:docMk/>
            <pc:sldMk cId="3476637942" sldId="542"/>
            <ac:spMk id="3" creationId="{E3764038-8339-481B-9020-985FC6E12F4D}"/>
          </ac:spMkLst>
        </pc:spChg>
        <pc:picChg chg="del">
          <ac:chgData name="Steve Shellhammer" userId="0e71f22d-ee3e-49c0-82ff-dbc290af8082" providerId="ADAL" clId="{1209C8A9-9192-43C9-8B39-98BF0F5C28D9}" dt="2021-08-31T20:25:37.252" v="2240" actId="478"/>
          <ac:picMkLst>
            <pc:docMk/>
            <pc:sldMk cId="3476637942" sldId="542"/>
            <ac:picMk id="8" creationId="{C89709B5-4B42-4FEB-8E75-4B844E94F447}"/>
          </ac:picMkLst>
        </pc:picChg>
        <pc:picChg chg="add mod">
          <ac:chgData name="Steve Shellhammer" userId="0e71f22d-ee3e-49c0-82ff-dbc290af8082" providerId="ADAL" clId="{1209C8A9-9192-43C9-8B39-98BF0F5C28D9}" dt="2021-08-31T20:26:23.080" v="2259" actId="1076"/>
          <ac:picMkLst>
            <pc:docMk/>
            <pc:sldMk cId="3476637942" sldId="542"/>
            <ac:picMk id="9" creationId="{4B45FDC5-A49C-486F-A1A1-3D301CEDF617}"/>
          </ac:picMkLst>
        </pc:picChg>
      </pc:sldChg>
      <pc:sldChg chg="addSp delSp modSp add mod">
        <pc:chgData name="Steve Shellhammer" userId="0e71f22d-ee3e-49c0-82ff-dbc290af8082" providerId="ADAL" clId="{1209C8A9-9192-43C9-8B39-98BF0F5C28D9}" dt="2021-08-31T20:55:22.562" v="3630" actId="20577"/>
        <pc:sldMkLst>
          <pc:docMk/>
          <pc:sldMk cId="1889909565" sldId="543"/>
        </pc:sldMkLst>
        <pc:spChg chg="mod">
          <ac:chgData name="Steve Shellhammer" userId="0e71f22d-ee3e-49c0-82ff-dbc290af8082" providerId="ADAL" clId="{1209C8A9-9192-43C9-8B39-98BF0F5C28D9}" dt="2021-08-31T20:25:50.941" v="2251" actId="20577"/>
          <ac:spMkLst>
            <pc:docMk/>
            <pc:sldMk cId="1889909565" sldId="543"/>
            <ac:spMk id="2" creationId="{31CAF199-15C9-4031-9702-BB339A032675}"/>
          </ac:spMkLst>
        </pc:spChg>
        <pc:spChg chg="mod">
          <ac:chgData name="Steve Shellhammer" userId="0e71f22d-ee3e-49c0-82ff-dbc290af8082" providerId="ADAL" clId="{1209C8A9-9192-43C9-8B39-98BF0F5C28D9}" dt="2021-08-31T20:55:22.562" v="3630" actId="20577"/>
          <ac:spMkLst>
            <pc:docMk/>
            <pc:sldMk cId="1889909565" sldId="543"/>
            <ac:spMk id="11" creationId="{C55376E0-B2FE-4B8E-9E7A-6B4F76A7266E}"/>
          </ac:spMkLst>
        </pc:spChg>
        <pc:picChg chg="add mod">
          <ac:chgData name="Steve Shellhammer" userId="0e71f22d-ee3e-49c0-82ff-dbc290af8082" providerId="ADAL" clId="{1209C8A9-9192-43C9-8B39-98BF0F5C28D9}" dt="2021-08-31T20:26:42.368" v="2262" actId="1076"/>
          <ac:picMkLst>
            <pc:docMk/>
            <pc:sldMk cId="1889909565" sldId="543"/>
            <ac:picMk id="7" creationId="{0C63919B-6B40-48A6-AA49-CF774E1E64EB}"/>
          </ac:picMkLst>
        </pc:picChg>
        <pc:picChg chg="del">
          <ac:chgData name="Steve Shellhammer" userId="0e71f22d-ee3e-49c0-82ff-dbc290af8082" providerId="ADAL" clId="{1209C8A9-9192-43C9-8B39-98BF0F5C28D9}" dt="2021-08-31T20:25:52.779" v="2252" actId="478"/>
          <ac:picMkLst>
            <pc:docMk/>
            <pc:sldMk cId="1889909565" sldId="543"/>
            <ac:picMk id="8" creationId="{D0F05E58-9FB4-48A8-B4B0-1582C0AD92C0}"/>
          </ac:picMkLst>
        </pc:picChg>
      </pc:sldChg>
      <pc:sldChg chg="addSp delSp modSp add mod">
        <pc:chgData name="Steve Shellhammer" userId="0e71f22d-ee3e-49c0-82ff-dbc290af8082" providerId="ADAL" clId="{1209C8A9-9192-43C9-8B39-98BF0F5C28D9}" dt="2021-08-31T20:55:27.226" v="3634" actId="20577"/>
        <pc:sldMkLst>
          <pc:docMk/>
          <pc:sldMk cId="2976029669" sldId="544"/>
        </pc:sldMkLst>
        <pc:spChg chg="mod">
          <ac:chgData name="Steve Shellhammer" userId="0e71f22d-ee3e-49c0-82ff-dbc290af8082" providerId="ADAL" clId="{1209C8A9-9192-43C9-8B39-98BF0F5C28D9}" dt="2021-08-31T20:26:03.278" v="2256" actId="20577"/>
          <ac:spMkLst>
            <pc:docMk/>
            <pc:sldMk cId="2976029669" sldId="544"/>
            <ac:spMk id="2" creationId="{31CAF199-15C9-4031-9702-BB339A032675}"/>
          </ac:spMkLst>
        </pc:spChg>
        <pc:spChg chg="mod">
          <ac:chgData name="Steve Shellhammer" userId="0e71f22d-ee3e-49c0-82ff-dbc290af8082" providerId="ADAL" clId="{1209C8A9-9192-43C9-8B39-98BF0F5C28D9}" dt="2021-08-31T20:55:27.226" v="3634" actId="20577"/>
          <ac:spMkLst>
            <pc:docMk/>
            <pc:sldMk cId="2976029669" sldId="544"/>
            <ac:spMk id="11" creationId="{D7DF42BD-5CAD-43AE-9548-1ADD60AD397A}"/>
          </ac:spMkLst>
        </pc:spChg>
        <pc:picChg chg="add mod">
          <ac:chgData name="Steve Shellhammer" userId="0e71f22d-ee3e-49c0-82ff-dbc290af8082" providerId="ADAL" clId="{1209C8A9-9192-43C9-8B39-98BF0F5C28D9}" dt="2021-08-31T20:27:02.321" v="2266" actId="1076"/>
          <ac:picMkLst>
            <pc:docMk/>
            <pc:sldMk cId="2976029669" sldId="544"/>
            <ac:picMk id="7" creationId="{DBA7501A-E71B-495F-89E1-DDAB763DACEF}"/>
          </ac:picMkLst>
        </pc:picChg>
        <pc:picChg chg="del">
          <ac:chgData name="Steve Shellhammer" userId="0e71f22d-ee3e-49c0-82ff-dbc290af8082" providerId="ADAL" clId="{1209C8A9-9192-43C9-8B39-98BF0F5C28D9}" dt="2021-08-31T20:25:56.283" v="2253" actId="478"/>
          <ac:picMkLst>
            <pc:docMk/>
            <pc:sldMk cId="2976029669" sldId="544"/>
            <ac:picMk id="8" creationId="{343AF9F1-6AE8-4FD6-BFD9-4670C9CB0FE5}"/>
          </ac:picMkLst>
        </pc:pic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AAEDEB64-F97E-42B0-9F9D-BC1747B99782}"/>
    <pc:docChg chg="custSel addSld delSld modSld">
      <pc:chgData name="Steve Shellhammer" userId="0e71f22d-ee3e-49c0-82ff-dbc290af8082" providerId="ADAL" clId="{AAEDEB64-F97E-42B0-9F9D-BC1747B99782}" dt="2021-10-20T16:10:29.538" v="2544" actId="1076"/>
      <pc:docMkLst>
        <pc:docMk/>
      </pc:docMkLst>
      <pc:sldChg chg="modSp mod">
        <pc:chgData name="Steve Shellhammer" userId="0e71f22d-ee3e-49c0-82ff-dbc290af8082" providerId="ADAL" clId="{AAEDEB64-F97E-42B0-9F9D-BC1747B99782}" dt="2021-09-13T18:59:04.128" v="2380" actId="403"/>
        <pc:sldMkLst>
          <pc:docMk/>
          <pc:sldMk cId="0" sldId="256"/>
        </pc:sldMkLst>
        <pc:spChg chg="mod">
          <ac:chgData name="Steve Shellhammer" userId="0e71f22d-ee3e-49c0-82ff-dbc290af8082" providerId="ADAL" clId="{AAEDEB64-F97E-42B0-9F9D-BC1747B99782}" dt="2021-09-13T18:59:04.128" v="2380" actId="403"/>
          <ac:spMkLst>
            <pc:docMk/>
            <pc:sldMk cId="0" sldId="256"/>
            <ac:spMk id="3073" creationId="{00000000-0000-0000-0000-000000000000}"/>
          </ac:spMkLst>
        </pc:spChg>
      </pc:sldChg>
      <pc:sldChg chg="del">
        <pc:chgData name="Steve Shellhammer" userId="0e71f22d-ee3e-49c0-82ff-dbc290af8082" providerId="ADAL" clId="{AAEDEB64-F97E-42B0-9F9D-BC1747B99782}" dt="2021-09-13T18:02:59.734" v="51" actId="47"/>
        <pc:sldMkLst>
          <pc:docMk/>
          <pc:sldMk cId="491374436" sldId="529"/>
        </pc:sldMkLst>
      </pc:sldChg>
      <pc:sldChg chg="del">
        <pc:chgData name="Steve Shellhammer" userId="0e71f22d-ee3e-49c0-82ff-dbc290af8082" providerId="ADAL" clId="{AAEDEB64-F97E-42B0-9F9D-BC1747B99782}" dt="2021-09-13T18:02:59.734" v="51" actId="47"/>
        <pc:sldMkLst>
          <pc:docMk/>
          <pc:sldMk cId="1033386959" sldId="530"/>
        </pc:sldMkLst>
      </pc:sldChg>
      <pc:sldChg chg="del">
        <pc:chgData name="Steve Shellhammer" userId="0e71f22d-ee3e-49c0-82ff-dbc290af8082" providerId="ADAL" clId="{AAEDEB64-F97E-42B0-9F9D-BC1747B99782}" dt="2021-09-13T18:02:59.734" v="51" actId="47"/>
        <pc:sldMkLst>
          <pc:docMk/>
          <pc:sldMk cId="3940175403" sldId="531"/>
        </pc:sldMkLst>
      </pc:sldChg>
      <pc:sldChg chg="del">
        <pc:chgData name="Steve Shellhammer" userId="0e71f22d-ee3e-49c0-82ff-dbc290af8082" providerId="ADAL" clId="{AAEDEB64-F97E-42B0-9F9D-BC1747B99782}" dt="2021-09-13T18:02:59.734" v="51" actId="47"/>
        <pc:sldMkLst>
          <pc:docMk/>
          <pc:sldMk cId="3646594998" sldId="532"/>
        </pc:sldMkLst>
      </pc:sldChg>
      <pc:sldChg chg="del">
        <pc:chgData name="Steve Shellhammer" userId="0e71f22d-ee3e-49c0-82ff-dbc290af8082" providerId="ADAL" clId="{AAEDEB64-F97E-42B0-9F9D-BC1747B99782}" dt="2021-09-13T18:02:59.734" v="51" actId="47"/>
        <pc:sldMkLst>
          <pc:docMk/>
          <pc:sldMk cId="1470928392" sldId="533"/>
        </pc:sldMkLst>
      </pc:sldChg>
      <pc:sldChg chg="del">
        <pc:chgData name="Steve Shellhammer" userId="0e71f22d-ee3e-49c0-82ff-dbc290af8082" providerId="ADAL" clId="{AAEDEB64-F97E-42B0-9F9D-BC1747B99782}" dt="2021-09-13T18:02:59.734" v="51" actId="47"/>
        <pc:sldMkLst>
          <pc:docMk/>
          <pc:sldMk cId="3533804203" sldId="534"/>
        </pc:sldMkLst>
      </pc:sldChg>
      <pc:sldChg chg="del">
        <pc:chgData name="Steve Shellhammer" userId="0e71f22d-ee3e-49c0-82ff-dbc290af8082" providerId="ADAL" clId="{AAEDEB64-F97E-42B0-9F9D-BC1747B99782}" dt="2021-09-13T18:02:59.734" v="51" actId="47"/>
        <pc:sldMkLst>
          <pc:docMk/>
          <pc:sldMk cId="767981311" sldId="535"/>
        </pc:sldMkLst>
      </pc:sldChg>
      <pc:sldChg chg="del">
        <pc:chgData name="Steve Shellhammer" userId="0e71f22d-ee3e-49c0-82ff-dbc290af8082" providerId="ADAL" clId="{AAEDEB64-F97E-42B0-9F9D-BC1747B99782}" dt="2021-09-13T18:02:59.734" v="51" actId="47"/>
        <pc:sldMkLst>
          <pc:docMk/>
          <pc:sldMk cId="913928595" sldId="536"/>
        </pc:sldMkLst>
      </pc:sldChg>
      <pc:sldChg chg="del">
        <pc:chgData name="Steve Shellhammer" userId="0e71f22d-ee3e-49c0-82ff-dbc290af8082" providerId="ADAL" clId="{AAEDEB64-F97E-42B0-9F9D-BC1747B99782}" dt="2021-09-13T18:02:59.734" v="51" actId="47"/>
        <pc:sldMkLst>
          <pc:docMk/>
          <pc:sldMk cId="2716857888" sldId="537"/>
        </pc:sldMkLst>
      </pc:sldChg>
      <pc:sldChg chg="del">
        <pc:chgData name="Steve Shellhammer" userId="0e71f22d-ee3e-49c0-82ff-dbc290af8082" providerId="ADAL" clId="{AAEDEB64-F97E-42B0-9F9D-BC1747B99782}" dt="2021-09-13T18:02:59.734" v="51" actId="47"/>
        <pc:sldMkLst>
          <pc:docMk/>
          <pc:sldMk cId="2538287792" sldId="538"/>
        </pc:sldMkLst>
      </pc:sldChg>
      <pc:sldChg chg="del">
        <pc:chgData name="Steve Shellhammer" userId="0e71f22d-ee3e-49c0-82ff-dbc290af8082" providerId="ADAL" clId="{AAEDEB64-F97E-42B0-9F9D-BC1747B99782}" dt="2021-09-13T18:02:59.734" v="51" actId="47"/>
        <pc:sldMkLst>
          <pc:docMk/>
          <pc:sldMk cId="340634408" sldId="539"/>
        </pc:sldMkLst>
      </pc:sldChg>
      <pc:sldChg chg="del">
        <pc:chgData name="Steve Shellhammer" userId="0e71f22d-ee3e-49c0-82ff-dbc290af8082" providerId="ADAL" clId="{AAEDEB64-F97E-42B0-9F9D-BC1747B99782}" dt="2021-09-13T18:02:59.734" v="51" actId="47"/>
        <pc:sldMkLst>
          <pc:docMk/>
          <pc:sldMk cId="3090575766" sldId="540"/>
        </pc:sldMkLst>
      </pc:sldChg>
      <pc:sldChg chg="del">
        <pc:chgData name="Steve Shellhammer" userId="0e71f22d-ee3e-49c0-82ff-dbc290af8082" providerId="ADAL" clId="{AAEDEB64-F97E-42B0-9F9D-BC1747B99782}" dt="2021-09-13T18:02:59.734" v="51" actId="47"/>
        <pc:sldMkLst>
          <pc:docMk/>
          <pc:sldMk cId="3549475240" sldId="541"/>
        </pc:sldMkLst>
      </pc:sldChg>
      <pc:sldChg chg="del">
        <pc:chgData name="Steve Shellhammer" userId="0e71f22d-ee3e-49c0-82ff-dbc290af8082" providerId="ADAL" clId="{AAEDEB64-F97E-42B0-9F9D-BC1747B99782}" dt="2021-09-13T18:02:59.734" v="51" actId="47"/>
        <pc:sldMkLst>
          <pc:docMk/>
          <pc:sldMk cId="3476637942" sldId="542"/>
        </pc:sldMkLst>
      </pc:sldChg>
      <pc:sldChg chg="del">
        <pc:chgData name="Steve Shellhammer" userId="0e71f22d-ee3e-49c0-82ff-dbc290af8082" providerId="ADAL" clId="{AAEDEB64-F97E-42B0-9F9D-BC1747B99782}" dt="2021-09-13T18:02:59.734" v="51" actId="47"/>
        <pc:sldMkLst>
          <pc:docMk/>
          <pc:sldMk cId="1889909565" sldId="543"/>
        </pc:sldMkLst>
      </pc:sldChg>
      <pc:sldChg chg="del">
        <pc:chgData name="Steve Shellhammer" userId="0e71f22d-ee3e-49c0-82ff-dbc290af8082" providerId="ADAL" clId="{AAEDEB64-F97E-42B0-9F9D-BC1747B99782}" dt="2021-09-13T18:02:59.734" v="51" actId="47"/>
        <pc:sldMkLst>
          <pc:docMk/>
          <pc:sldMk cId="2976029669" sldId="544"/>
        </pc:sldMkLst>
      </pc:sldChg>
      <pc:sldChg chg="modSp new mod">
        <pc:chgData name="Steve Shellhammer" userId="0e71f22d-ee3e-49c0-82ff-dbc290af8082" providerId="ADAL" clId="{AAEDEB64-F97E-42B0-9F9D-BC1747B99782}" dt="2021-09-13T18:07:20.477" v="529" actId="20577"/>
        <pc:sldMkLst>
          <pc:docMk/>
          <pc:sldMk cId="3498791066" sldId="545"/>
        </pc:sldMkLst>
        <pc:spChg chg="mod">
          <ac:chgData name="Steve Shellhammer" userId="0e71f22d-ee3e-49c0-82ff-dbc290af8082" providerId="ADAL" clId="{AAEDEB64-F97E-42B0-9F9D-BC1747B99782}" dt="2021-09-13T18:02:51.484" v="50" actId="20577"/>
          <ac:spMkLst>
            <pc:docMk/>
            <pc:sldMk cId="3498791066" sldId="545"/>
            <ac:spMk id="2" creationId="{DBB865E1-66BB-4E99-AFB8-B9FC8335739F}"/>
          </ac:spMkLst>
        </pc:spChg>
        <pc:spChg chg="mod">
          <ac:chgData name="Steve Shellhammer" userId="0e71f22d-ee3e-49c0-82ff-dbc290af8082" providerId="ADAL" clId="{AAEDEB64-F97E-42B0-9F9D-BC1747B99782}" dt="2021-09-13T18:07:20.477" v="529" actId="20577"/>
          <ac:spMkLst>
            <pc:docMk/>
            <pc:sldMk cId="3498791066" sldId="545"/>
            <ac:spMk id="3" creationId="{7BDE425A-7E50-40DC-A01C-11D3B10172BB}"/>
          </ac:spMkLst>
        </pc:spChg>
      </pc:sldChg>
      <pc:sldChg chg="modSp new mod">
        <pc:chgData name="Steve Shellhammer" userId="0e71f22d-ee3e-49c0-82ff-dbc290af8082" providerId="ADAL" clId="{AAEDEB64-F97E-42B0-9F9D-BC1747B99782}" dt="2021-10-20T16:10:29.538" v="2544" actId="1076"/>
        <pc:sldMkLst>
          <pc:docMk/>
          <pc:sldMk cId="1901122027" sldId="546"/>
        </pc:sldMkLst>
        <pc:spChg chg="mod">
          <ac:chgData name="Steve Shellhammer" userId="0e71f22d-ee3e-49c0-82ff-dbc290af8082" providerId="ADAL" clId="{AAEDEB64-F97E-42B0-9F9D-BC1747B99782}" dt="2021-10-20T16:10:25.035" v="2543" actId="14100"/>
          <ac:spMkLst>
            <pc:docMk/>
            <pc:sldMk cId="1901122027" sldId="546"/>
            <ac:spMk id="2" creationId="{4F42D96D-5D4B-499B-B007-17ED728D7A0A}"/>
          </ac:spMkLst>
        </pc:spChg>
        <pc:spChg chg="mod">
          <ac:chgData name="Steve Shellhammer" userId="0e71f22d-ee3e-49c0-82ff-dbc290af8082" providerId="ADAL" clId="{AAEDEB64-F97E-42B0-9F9D-BC1747B99782}" dt="2021-10-20T16:10:29.538" v="2544" actId="1076"/>
          <ac:spMkLst>
            <pc:docMk/>
            <pc:sldMk cId="1901122027" sldId="546"/>
            <ac:spMk id="3" creationId="{4E135912-6393-43A9-A457-771465DA055A}"/>
          </ac:spMkLst>
        </pc:spChg>
      </pc:sldChg>
      <pc:sldChg chg="addSp modSp new mod">
        <pc:chgData name="Steve Shellhammer" userId="0e71f22d-ee3e-49c0-82ff-dbc290af8082" providerId="ADAL" clId="{AAEDEB64-F97E-42B0-9F9D-BC1747B99782}" dt="2021-09-13T18:58:33.859" v="2374" actId="1076"/>
        <pc:sldMkLst>
          <pc:docMk/>
          <pc:sldMk cId="3418168406" sldId="547"/>
        </pc:sldMkLst>
        <pc:spChg chg="mod">
          <ac:chgData name="Steve Shellhammer" userId="0e71f22d-ee3e-49c0-82ff-dbc290af8082" providerId="ADAL" clId="{AAEDEB64-F97E-42B0-9F9D-BC1747B99782}" dt="2021-09-13T18:53:22.193" v="1909" actId="14100"/>
          <ac:spMkLst>
            <pc:docMk/>
            <pc:sldMk cId="3418168406" sldId="547"/>
            <ac:spMk id="2" creationId="{12226F6C-21E3-4716-8528-A0C521F7D5EE}"/>
          </ac:spMkLst>
        </pc:spChg>
        <pc:spChg chg="mod">
          <ac:chgData name="Steve Shellhammer" userId="0e71f22d-ee3e-49c0-82ff-dbc290af8082" providerId="ADAL" clId="{AAEDEB64-F97E-42B0-9F9D-BC1747B99782}" dt="2021-09-13T18:58:33.859" v="2374" actId="1076"/>
          <ac:spMkLst>
            <pc:docMk/>
            <pc:sldMk cId="3418168406" sldId="547"/>
            <ac:spMk id="3" creationId="{A0B6F6BF-BB41-4C53-8EE0-61F28885CE16}"/>
          </ac:spMkLst>
        </pc:spChg>
        <pc:spChg chg="add mod">
          <ac:chgData name="Steve Shellhammer" userId="0e71f22d-ee3e-49c0-82ff-dbc290af8082" providerId="ADAL" clId="{AAEDEB64-F97E-42B0-9F9D-BC1747B99782}" dt="2021-09-13T18:58:04.236" v="2294" actId="20577"/>
          <ac:spMkLst>
            <pc:docMk/>
            <pc:sldMk cId="3418168406" sldId="547"/>
            <ac:spMk id="7" creationId="{FB6E9F5D-13A7-41EC-BF46-4854766A00A5}"/>
          </ac:spMkLst>
        </pc:spChg>
        <pc:spChg chg="add mod">
          <ac:chgData name="Steve Shellhammer" userId="0e71f22d-ee3e-49c0-82ff-dbc290af8082" providerId="ADAL" clId="{AAEDEB64-F97E-42B0-9F9D-BC1747B99782}" dt="2021-09-13T18:58:29.526" v="2373" actId="1076"/>
          <ac:spMkLst>
            <pc:docMk/>
            <pc:sldMk cId="3418168406" sldId="547"/>
            <ac:spMk id="8" creationId="{AFE74DAA-5AB5-431B-8ED4-4310BD6FA4BE}"/>
          </ac:spMkLst>
        </pc:spChg>
      </pc:sld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pChg chg="del mod">
          <ac:chgData name="Steve Shellhammer" userId="0e71f22d-ee3e-49c0-82ff-dbc290af8082" providerId="ADAL" clId="{5AE2CC8C-54BD-4BD0-9392-2A265393AAE9}" dt="2021-04-21T22:28:33.202" v="61" actId="478"/>
          <ac:spMkLst>
            <pc:docMk/>
            <pc:sldMk cId="0" sldId="256"/>
            <ac:spMk id="11" creationId="{BAEB70CC-9A5D-4B0A-92C5-447F817E277A}"/>
          </ac:spMkLst>
        </pc:spChg>
        <pc:spChg chg="mod">
          <ac:chgData name="Steve Shellhammer" userId="0e71f22d-ee3e-49c0-82ff-dbc290af8082" providerId="ADAL" clId="{5AE2CC8C-54BD-4BD0-9392-2A265393AAE9}" dt="2021-04-21T22:29:38.106" v="64" actId="14100"/>
          <ac:spMkLst>
            <pc:docMk/>
            <pc:sldMk cId="0" sldId="256"/>
            <ac:spMk id="3073" creationId="{00000000-0000-0000-0000-000000000000}"/>
          </ac:spMkLst>
        </pc:spChg>
        <pc:spChg chg="mod">
          <ac:chgData name="Steve Shellhammer" userId="0e71f22d-ee3e-49c0-82ff-dbc290af8082" providerId="ADAL" clId="{5AE2CC8C-54BD-4BD0-9392-2A265393AAE9}" dt="2021-04-21T22:29:11.685" v="63" actId="20577"/>
          <ac:spMkLst>
            <pc:docMk/>
            <pc:sldMk cId="0" sldId="256"/>
            <ac:spMk id="3074" creationId="{00000000-0000-0000-0000-000000000000}"/>
          </ac:spMkLst>
        </pc:spChg>
        <pc:graphicFrameChg chg="mod modGraphic">
          <ac:chgData name="Steve Shellhammer" userId="0e71f22d-ee3e-49c0-82ff-dbc290af8082" providerId="ADAL" clId="{5AE2CC8C-54BD-4BD0-9392-2A265393AAE9}" dt="2021-04-23T16:13:36.031" v="4833"/>
          <ac:graphicFrameMkLst>
            <pc:docMk/>
            <pc:sldMk cId="0" sldId="256"/>
            <ac:graphicFrameMk id="10" creationId="{56BFF8FC-15E6-4208-9DB8-296FB6B5AC3E}"/>
          </ac:graphicFrameMkLst>
        </pc:graphicFrameChg>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pChg chg="mod">
          <ac:chgData name="Steve Shellhammer" userId="0e71f22d-ee3e-49c0-82ff-dbc290af8082" providerId="ADAL" clId="{5AE2CC8C-54BD-4BD0-9392-2A265393AAE9}" dt="2021-04-21T22:30:58.846" v="87" actId="20577"/>
          <ac:spMkLst>
            <pc:docMk/>
            <pc:sldMk cId="892577509" sldId="495"/>
            <ac:spMk id="2" creationId="{65C8E21A-9D73-42A7-8E70-24C3E6711C3C}"/>
          </ac:spMkLst>
        </pc:spChg>
        <pc:spChg chg="mod">
          <ac:chgData name="Steve Shellhammer" userId="0e71f22d-ee3e-49c0-82ff-dbc290af8082" providerId="ADAL" clId="{5AE2CC8C-54BD-4BD0-9392-2A265393AAE9}" dt="2021-04-23T16:15:43.962" v="4876" actId="20577"/>
          <ac:spMkLst>
            <pc:docMk/>
            <pc:sldMk cId="892577509" sldId="495"/>
            <ac:spMk id="3" creationId="{BA401E54-9A0D-467D-ABE5-FB4EB6F57B76}"/>
          </ac:spMkLst>
        </pc:spChg>
      </pc:sldChg>
      <pc:sldChg chg="modSp new mod">
        <pc:chgData name="Steve Shellhammer" userId="0e71f22d-ee3e-49c0-82ff-dbc290af8082" providerId="ADAL" clId="{5AE2CC8C-54BD-4BD0-9392-2A265393AAE9}" dt="2021-04-21T22:45:11.045" v="309" actId="255"/>
        <pc:sldMkLst>
          <pc:docMk/>
          <pc:sldMk cId="1472924119" sldId="496"/>
        </pc:sldMkLst>
        <pc:spChg chg="mod">
          <ac:chgData name="Steve Shellhammer" userId="0e71f22d-ee3e-49c0-82ff-dbc290af8082" providerId="ADAL" clId="{5AE2CC8C-54BD-4BD0-9392-2A265393AAE9}" dt="2021-04-21T22:37:36.825" v="294" actId="20577"/>
          <ac:spMkLst>
            <pc:docMk/>
            <pc:sldMk cId="1472924119" sldId="496"/>
            <ac:spMk id="2" creationId="{79AF1BB4-FA2B-4F0A-990E-47BD6E5EC3A1}"/>
          </ac:spMkLst>
        </pc:spChg>
        <pc:spChg chg="mod">
          <ac:chgData name="Steve Shellhammer" userId="0e71f22d-ee3e-49c0-82ff-dbc290af8082" providerId="ADAL" clId="{5AE2CC8C-54BD-4BD0-9392-2A265393AAE9}" dt="2021-04-21T22:45:11.045" v="309" actId="255"/>
          <ac:spMkLst>
            <pc:docMk/>
            <pc:sldMk cId="1472924119" sldId="496"/>
            <ac:spMk id="3" creationId="{9DE5CA36-B3A2-4376-A3B1-313C5A61EE74}"/>
          </ac:spMkLst>
        </pc:spChg>
      </pc:sldChg>
      <pc:sldChg chg="addSp delSp modSp new mod">
        <pc:chgData name="Steve Shellhammer" userId="0e71f22d-ee3e-49c0-82ff-dbc290af8082" providerId="ADAL" clId="{5AE2CC8C-54BD-4BD0-9392-2A265393AAE9}" dt="2021-04-22T00:02:03.780" v="4672" actId="14100"/>
        <pc:sldMkLst>
          <pc:docMk/>
          <pc:sldMk cId="2963953603" sldId="497"/>
        </pc:sldMkLst>
        <pc:spChg chg="mod">
          <ac:chgData name="Steve Shellhammer" userId="0e71f22d-ee3e-49c0-82ff-dbc290af8082" providerId="ADAL" clId="{5AE2CC8C-54BD-4BD0-9392-2A265393AAE9}" dt="2021-04-22T00:02:03.780" v="4672" actId="14100"/>
          <ac:spMkLst>
            <pc:docMk/>
            <pc:sldMk cId="2963953603" sldId="497"/>
            <ac:spMk id="2" creationId="{F99666DC-C4C2-4206-A43C-68C6D7DF4861}"/>
          </ac:spMkLst>
        </pc:spChg>
        <pc:spChg chg="mod">
          <ac:chgData name="Steve Shellhammer" userId="0e71f22d-ee3e-49c0-82ff-dbc290af8082" providerId="ADAL" clId="{5AE2CC8C-54BD-4BD0-9392-2A265393AAE9}" dt="2021-04-22T00:01:43.374" v="4666" actId="1036"/>
          <ac:spMkLst>
            <pc:docMk/>
            <pc:sldMk cId="2963953603" sldId="497"/>
            <ac:spMk id="3" creationId="{7111A924-DE11-4B4C-B125-5E466FD208EC}"/>
          </ac:spMkLst>
        </pc:spChg>
        <pc:spChg chg="add mod">
          <ac:chgData name="Steve Shellhammer" userId="0e71f22d-ee3e-49c0-82ff-dbc290af8082" providerId="ADAL" clId="{5AE2CC8C-54BD-4BD0-9392-2A265393AAE9}" dt="2021-04-22T00:01:43.374" v="4666" actId="1036"/>
          <ac:spMkLst>
            <pc:docMk/>
            <pc:sldMk cId="2963953603" sldId="497"/>
            <ac:spMk id="9" creationId="{CC44E1AF-96C3-4B51-9CED-1881F89E8E77}"/>
          </ac:spMkLst>
        </pc:spChg>
        <pc:picChg chg="add del mod">
          <ac:chgData name="Steve Shellhammer" userId="0e71f22d-ee3e-49c0-82ff-dbc290af8082" providerId="ADAL" clId="{5AE2CC8C-54BD-4BD0-9392-2A265393AAE9}" dt="2021-04-21T23:08:13.796" v="1151" actId="478"/>
          <ac:picMkLst>
            <pc:docMk/>
            <pc:sldMk cId="2963953603" sldId="497"/>
            <ac:picMk id="8" creationId="{6E9BA21D-D9C7-4EDD-838C-C7A7F91B957A}"/>
          </ac:picMkLst>
        </pc:picChg>
        <pc:picChg chg="del">
          <ac:chgData name="Steve Shellhammer" userId="0e71f22d-ee3e-49c0-82ff-dbc290af8082" providerId="ADAL" clId="{5AE2CC8C-54BD-4BD0-9392-2A265393AAE9}" dt="2021-04-21T23:08:39.577" v="1152" actId="478"/>
          <ac:picMkLst>
            <pc:docMk/>
            <pc:sldMk cId="2963953603" sldId="497"/>
            <ac:picMk id="10" creationId="{E18B5114-0087-4FA3-BFBA-765F0F74C232}"/>
          </ac:picMkLst>
        </pc:picChg>
        <pc:picChg chg="add mod">
          <ac:chgData name="Steve Shellhammer" userId="0e71f22d-ee3e-49c0-82ff-dbc290af8082" providerId="ADAL" clId="{5AE2CC8C-54BD-4BD0-9392-2A265393AAE9}" dt="2021-04-22T00:01:43.374" v="4666" actId="1036"/>
          <ac:picMkLst>
            <pc:docMk/>
            <pc:sldMk cId="2963953603" sldId="497"/>
            <ac:picMk id="12" creationId="{1912E62C-D68A-4C06-A304-6F8D6F059FEC}"/>
          </ac:picMkLst>
        </pc:picChg>
      </pc:sldChg>
      <pc:sldChg chg="addSp modSp new mod">
        <pc:chgData name="Steve Shellhammer" userId="0e71f22d-ee3e-49c0-82ff-dbc290af8082" providerId="ADAL" clId="{5AE2CC8C-54BD-4BD0-9392-2A265393AAE9}" dt="2021-04-22T00:02:59.966" v="4689" actId="14100"/>
        <pc:sldMkLst>
          <pc:docMk/>
          <pc:sldMk cId="700908960" sldId="498"/>
        </pc:sldMkLst>
        <pc:spChg chg="mod">
          <ac:chgData name="Steve Shellhammer" userId="0e71f22d-ee3e-49c0-82ff-dbc290af8082" providerId="ADAL" clId="{5AE2CC8C-54BD-4BD0-9392-2A265393AAE9}" dt="2021-04-22T00:02:59.966" v="4689" actId="14100"/>
          <ac:spMkLst>
            <pc:docMk/>
            <pc:sldMk cId="700908960" sldId="498"/>
            <ac:spMk id="2" creationId="{0C524286-70E5-4805-A30D-C30785D0A169}"/>
          </ac:spMkLst>
        </pc:spChg>
        <pc:spChg chg="mod">
          <ac:chgData name="Steve Shellhammer" userId="0e71f22d-ee3e-49c0-82ff-dbc290af8082" providerId="ADAL" clId="{5AE2CC8C-54BD-4BD0-9392-2A265393AAE9}" dt="2021-04-22T00:02:34.942" v="4684" actId="1036"/>
          <ac:spMkLst>
            <pc:docMk/>
            <pc:sldMk cId="700908960" sldId="498"/>
            <ac:spMk id="3" creationId="{5A2506E9-055C-47F5-B780-9EB7BE3A9BBE}"/>
          </ac:spMkLst>
        </pc:spChg>
        <pc:spChg chg="add mod">
          <ac:chgData name="Steve Shellhammer" userId="0e71f22d-ee3e-49c0-82ff-dbc290af8082" providerId="ADAL" clId="{5AE2CC8C-54BD-4BD0-9392-2A265393AAE9}" dt="2021-04-22T00:02:41.966" v="4688" actId="1036"/>
          <ac:spMkLst>
            <pc:docMk/>
            <pc:sldMk cId="700908960" sldId="498"/>
            <ac:spMk id="9" creationId="{5209FE2E-E864-4B84-9250-BDF9F1143C85}"/>
          </ac:spMkLst>
        </pc:spChg>
        <pc:spChg chg="add mod">
          <ac:chgData name="Steve Shellhammer" userId="0e71f22d-ee3e-49c0-82ff-dbc290af8082" providerId="ADAL" clId="{5AE2CC8C-54BD-4BD0-9392-2A265393AAE9}" dt="2021-04-21T23:27:43.505" v="2644" actId="1036"/>
          <ac:spMkLst>
            <pc:docMk/>
            <pc:sldMk cId="700908960" sldId="498"/>
            <ac:spMk id="10" creationId="{DE6368CD-1FA1-42A6-8BC2-F616B32B1757}"/>
          </ac:spMkLst>
        </pc:spChg>
        <pc:picChg chg="add mod">
          <ac:chgData name="Steve Shellhammer" userId="0e71f22d-ee3e-49c0-82ff-dbc290af8082" providerId="ADAL" clId="{5AE2CC8C-54BD-4BD0-9392-2A265393AAE9}" dt="2021-04-22T00:02:34.942" v="4684" actId="1036"/>
          <ac:picMkLst>
            <pc:docMk/>
            <pc:sldMk cId="700908960" sldId="498"/>
            <ac:picMk id="8" creationId="{66F4EBC2-186E-4292-8B3C-0D14A4570965}"/>
          </ac:picMkLst>
        </pc:picChg>
      </pc:sldChg>
      <pc:sldChg chg="modSp new mod">
        <pc:chgData name="Steve Shellhammer" userId="0e71f22d-ee3e-49c0-82ff-dbc290af8082" providerId="ADAL" clId="{5AE2CC8C-54BD-4BD0-9392-2A265393AAE9}" dt="2021-04-23T16:22:45.238" v="5142" actId="1076"/>
        <pc:sldMkLst>
          <pc:docMk/>
          <pc:sldMk cId="333785664" sldId="499"/>
        </pc:sldMkLst>
        <pc:spChg chg="mod">
          <ac:chgData name="Steve Shellhammer" userId="0e71f22d-ee3e-49c0-82ff-dbc290af8082" providerId="ADAL" clId="{5AE2CC8C-54BD-4BD0-9392-2A265393AAE9}" dt="2021-04-21T23:19:28.056" v="2141" actId="14100"/>
          <ac:spMkLst>
            <pc:docMk/>
            <pc:sldMk cId="333785664" sldId="499"/>
            <ac:spMk id="2" creationId="{57FDA659-E8DD-48E1-9BB8-71E8602F0131}"/>
          </ac:spMkLst>
        </pc:spChg>
        <pc:spChg chg="mod">
          <ac:chgData name="Steve Shellhammer" userId="0e71f22d-ee3e-49c0-82ff-dbc290af8082" providerId="ADAL" clId="{5AE2CC8C-54BD-4BD0-9392-2A265393AAE9}" dt="2021-04-23T16:22:45.238" v="5142" actId="1076"/>
          <ac:spMkLst>
            <pc:docMk/>
            <pc:sldMk cId="333785664" sldId="499"/>
            <ac:spMk id="3" creationId="{25816A25-D745-4898-9F55-B6E15A282E09}"/>
          </ac:spMkLst>
        </pc:spChg>
      </pc:sldChg>
      <pc:sldChg chg="modSp new mod">
        <pc:chgData name="Steve Shellhammer" userId="0e71f22d-ee3e-49c0-82ff-dbc290af8082" providerId="ADAL" clId="{5AE2CC8C-54BD-4BD0-9392-2A265393AAE9}" dt="2021-04-23T16:24:02.849" v="5170" actId="20577"/>
        <pc:sldMkLst>
          <pc:docMk/>
          <pc:sldMk cId="4037900903" sldId="500"/>
        </pc:sldMkLst>
        <pc:spChg chg="mod">
          <ac:chgData name="Steve Shellhammer" userId="0e71f22d-ee3e-49c0-82ff-dbc290af8082" providerId="ADAL" clId="{5AE2CC8C-54BD-4BD0-9392-2A265393AAE9}" dt="2021-04-21T23:30:06.492" v="2654" actId="20577"/>
          <ac:spMkLst>
            <pc:docMk/>
            <pc:sldMk cId="4037900903" sldId="500"/>
            <ac:spMk id="2" creationId="{DD303749-4E48-49BA-B517-34967E6EC8A0}"/>
          </ac:spMkLst>
        </pc:spChg>
        <pc:spChg chg="mod">
          <ac:chgData name="Steve Shellhammer" userId="0e71f22d-ee3e-49c0-82ff-dbc290af8082" providerId="ADAL" clId="{5AE2CC8C-54BD-4BD0-9392-2A265393AAE9}" dt="2021-04-23T16:24:02.849" v="5170" actId="20577"/>
          <ac:spMkLst>
            <pc:docMk/>
            <pc:sldMk cId="4037900903" sldId="500"/>
            <ac:spMk id="3" creationId="{5A8E1A93-57F9-4A16-A00E-4DAFC991DBE7}"/>
          </ac:spMkLst>
        </pc:spChg>
      </pc:sldChg>
      <pc:sldChg chg="modSp new mod">
        <pc:chgData name="Steve Shellhammer" userId="0e71f22d-ee3e-49c0-82ff-dbc290af8082" providerId="ADAL" clId="{5AE2CC8C-54BD-4BD0-9392-2A265393AAE9}" dt="2021-04-23T16:24:26.875" v="5175" actId="14100"/>
        <pc:sldMkLst>
          <pc:docMk/>
          <pc:sldMk cId="514910755" sldId="501"/>
        </pc:sldMkLst>
        <pc:spChg chg="mod">
          <ac:chgData name="Steve Shellhammer" userId="0e71f22d-ee3e-49c0-82ff-dbc290af8082" providerId="ADAL" clId="{5AE2CC8C-54BD-4BD0-9392-2A265393AAE9}" dt="2021-04-21T23:36:56.678" v="3574" actId="20577"/>
          <ac:spMkLst>
            <pc:docMk/>
            <pc:sldMk cId="514910755" sldId="501"/>
            <ac:spMk id="2" creationId="{2E5F2D5C-CD52-4140-9D25-98553406A1AD}"/>
          </ac:spMkLst>
        </pc:spChg>
        <pc:spChg chg="mod">
          <ac:chgData name="Steve Shellhammer" userId="0e71f22d-ee3e-49c0-82ff-dbc290af8082" providerId="ADAL" clId="{5AE2CC8C-54BD-4BD0-9392-2A265393AAE9}" dt="2021-04-23T16:24:26.875" v="5175" actId="14100"/>
          <ac:spMkLst>
            <pc:docMk/>
            <pc:sldMk cId="514910755" sldId="501"/>
            <ac:spMk id="3" creationId="{FD0C5417-72D1-41FF-AAAF-A463CE1A52B3}"/>
          </ac:spMkLst>
        </pc:spChg>
      </pc:sldChg>
      <pc:sldChg chg="modSp new del mod">
        <pc:chgData name="Steve Shellhammer" userId="0e71f22d-ee3e-49c0-82ff-dbc290af8082" providerId="ADAL" clId="{5AE2CC8C-54BD-4BD0-9392-2A265393AAE9}" dt="2021-04-21T23:44:44.150" v="4547" actId="47"/>
        <pc:sldMkLst>
          <pc:docMk/>
          <pc:sldMk cId="1677217986" sldId="502"/>
        </pc:sldMkLst>
        <pc:spChg chg="mod">
          <ac:chgData name="Steve Shellhammer" userId="0e71f22d-ee3e-49c0-82ff-dbc290af8082" providerId="ADAL" clId="{5AE2CC8C-54BD-4BD0-9392-2A265393AAE9}" dt="2021-04-21T23:38:28.640" v="3755" actId="404"/>
          <ac:spMkLst>
            <pc:docMk/>
            <pc:sldMk cId="1677217986" sldId="502"/>
            <ac:spMk id="2" creationId="{283EE06D-443A-415C-B0A8-C4BF254D3ABF}"/>
          </ac:spMkLst>
        </pc:spChg>
        <pc:spChg chg="mod">
          <ac:chgData name="Steve Shellhammer" userId="0e71f22d-ee3e-49c0-82ff-dbc290af8082" providerId="ADAL" clId="{5AE2CC8C-54BD-4BD0-9392-2A265393AAE9}" dt="2021-04-21T23:44:33.111" v="4546" actId="1076"/>
          <ac:spMkLst>
            <pc:docMk/>
            <pc:sldMk cId="1677217986" sldId="502"/>
            <ac:spMk id="3" creationId="{02C19FC9-5226-4726-86D4-E7697EC9E905}"/>
          </ac:spMkLst>
        </pc:spChg>
      </pc:sldChg>
      <pc:sldChg chg="delSp modSp new mod">
        <pc:chgData name="Steve Shellhammer" userId="0e71f22d-ee3e-49c0-82ff-dbc290af8082" providerId="ADAL" clId="{5AE2CC8C-54BD-4BD0-9392-2A265393AAE9}" dt="2021-04-21T23:45:18.572" v="4579" actId="403"/>
        <pc:sldMkLst>
          <pc:docMk/>
          <pc:sldMk cId="3594223674" sldId="502"/>
        </pc:sldMkLst>
        <pc:spChg chg="mod">
          <ac:chgData name="Steve Shellhammer" userId="0e71f22d-ee3e-49c0-82ff-dbc290af8082" providerId="ADAL" clId="{5AE2CC8C-54BD-4BD0-9392-2A265393AAE9}" dt="2021-04-21T23:45:18.572" v="4579" actId="403"/>
          <ac:spMkLst>
            <pc:docMk/>
            <pc:sldMk cId="3594223674" sldId="502"/>
            <ac:spMk id="2" creationId="{FBE98FF8-1EC0-4E68-8129-F461E79EE84F}"/>
          </ac:spMkLst>
        </pc:spChg>
        <pc:spChg chg="del">
          <ac:chgData name="Steve Shellhammer" userId="0e71f22d-ee3e-49c0-82ff-dbc290af8082" providerId="ADAL" clId="{5AE2CC8C-54BD-4BD0-9392-2A265393AAE9}" dt="2021-04-21T23:45:09.585" v="4576" actId="478"/>
          <ac:spMkLst>
            <pc:docMk/>
            <pc:sldMk cId="3594223674" sldId="502"/>
            <ac:spMk id="3" creationId="{532DF462-13F9-4CC9-AAF7-8CCD3558E6FA}"/>
          </ac:spMkLst>
        </pc:spChg>
      </pc:sldChg>
      <pc:sldChg chg="addSp delSp modSp new mod">
        <pc:chgData name="Steve Shellhammer" userId="0e71f22d-ee3e-49c0-82ff-dbc290af8082" providerId="ADAL" clId="{5AE2CC8C-54BD-4BD0-9392-2A265393AAE9}" dt="2021-04-22T00:08:13.112" v="4810" actId="478"/>
        <pc:sldMkLst>
          <pc:docMk/>
          <pc:sldMk cId="3104585391" sldId="503"/>
        </pc:sldMkLst>
        <pc:spChg chg="mod">
          <ac:chgData name="Steve Shellhammer" userId="0e71f22d-ee3e-49c0-82ff-dbc290af8082" providerId="ADAL" clId="{5AE2CC8C-54BD-4BD0-9392-2A265393AAE9}" dt="2021-04-21T23:50:17.976" v="4600" actId="14100"/>
          <ac:spMkLst>
            <pc:docMk/>
            <pc:sldMk cId="3104585391" sldId="503"/>
            <ac:spMk id="2" creationId="{8F54DBDA-043B-4381-87F0-6E90E8C6BE86}"/>
          </ac:spMkLst>
        </pc:spChg>
        <pc:spChg chg="del mod">
          <ac:chgData name="Steve Shellhammer" userId="0e71f22d-ee3e-49c0-82ff-dbc290af8082" providerId="ADAL" clId="{5AE2CC8C-54BD-4BD0-9392-2A265393AAE9}" dt="2021-04-22T00:08:09.186" v="4809" actId="478"/>
          <ac:spMkLst>
            <pc:docMk/>
            <pc:sldMk cId="3104585391" sldId="503"/>
            <ac:spMk id="3" creationId="{2C40415E-9D07-4AF3-9DE7-559537B3FFD1}"/>
          </ac:spMkLst>
        </pc:spChg>
        <pc:spChg chg="add del mod">
          <ac:chgData name="Steve Shellhammer" userId="0e71f22d-ee3e-49c0-82ff-dbc290af8082" providerId="ADAL" clId="{5AE2CC8C-54BD-4BD0-9392-2A265393AAE9}" dt="2021-04-22T00:08:13.112" v="4810" actId="478"/>
          <ac:spMkLst>
            <pc:docMk/>
            <pc:sldMk cId="3104585391" sldId="503"/>
            <ac:spMk id="10" creationId="{57A14326-F08F-4E48-A205-6736914D4EC2}"/>
          </ac:spMkLst>
        </pc:spChg>
        <pc:picChg chg="add mod">
          <ac:chgData name="Steve Shellhammer" userId="0e71f22d-ee3e-49c0-82ff-dbc290af8082" providerId="ADAL" clId="{5AE2CC8C-54BD-4BD0-9392-2A265393AAE9}" dt="2021-04-21T23:50:13.347" v="4599" actId="1076"/>
          <ac:picMkLst>
            <pc:docMk/>
            <pc:sldMk cId="3104585391" sldId="503"/>
            <ac:picMk id="8" creationId="{97A4F42C-2FE3-413C-BA2D-92CB091B9F9B}"/>
          </ac:picMkLst>
        </pc:picChg>
      </pc:sldChg>
      <pc:sldChg chg="addSp delSp modSp new mod">
        <pc:chgData name="Steve Shellhammer" userId="0e71f22d-ee3e-49c0-82ff-dbc290af8082" providerId="ADAL" clId="{5AE2CC8C-54BD-4BD0-9392-2A265393AAE9}" dt="2021-04-22T00:00:37.375" v="4656" actId="1035"/>
        <pc:sldMkLst>
          <pc:docMk/>
          <pc:sldMk cId="668802648" sldId="504"/>
        </pc:sldMkLst>
        <pc:spChg chg="mod">
          <ac:chgData name="Steve Shellhammer" userId="0e71f22d-ee3e-49c0-82ff-dbc290af8082" providerId="ADAL" clId="{5AE2CC8C-54BD-4BD0-9392-2A265393AAE9}" dt="2021-04-22T00:00:33.646" v="4655" actId="14100"/>
          <ac:spMkLst>
            <pc:docMk/>
            <pc:sldMk cId="668802648" sldId="504"/>
            <ac:spMk id="2" creationId="{25E7DE1C-152D-4B01-9064-FE57A0465216}"/>
          </ac:spMkLst>
        </pc:spChg>
        <pc:spChg chg="del mod">
          <ac:chgData name="Steve Shellhammer" userId="0e71f22d-ee3e-49c0-82ff-dbc290af8082" providerId="ADAL" clId="{5AE2CC8C-54BD-4BD0-9392-2A265393AAE9}" dt="2021-04-21T23:55:24.744" v="4619" actId="478"/>
          <ac:spMkLst>
            <pc:docMk/>
            <pc:sldMk cId="668802648" sldId="504"/>
            <ac:spMk id="3" creationId="{D200EC5C-BC31-4B98-BD32-C2AA7CD20DFE}"/>
          </ac:spMkLst>
        </pc:spChg>
        <pc:spChg chg="add del mod">
          <ac:chgData name="Steve Shellhammer" userId="0e71f22d-ee3e-49c0-82ff-dbc290af8082" providerId="ADAL" clId="{5AE2CC8C-54BD-4BD0-9392-2A265393AAE9}" dt="2021-04-21T23:55:27.924" v="4620" actId="478"/>
          <ac:spMkLst>
            <pc:docMk/>
            <pc:sldMk cId="668802648" sldId="504"/>
            <ac:spMk id="10" creationId="{369F3F4C-B88A-4E98-AFF7-F9732F8E1218}"/>
          </ac:spMkLst>
        </pc:spChg>
        <pc:picChg chg="add mod">
          <ac:chgData name="Steve Shellhammer" userId="0e71f22d-ee3e-49c0-82ff-dbc290af8082" providerId="ADAL" clId="{5AE2CC8C-54BD-4BD0-9392-2A265393AAE9}" dt="2021-04-22T00:00:37.375" v="4656" actId="1035"/>
          <ac:picMkLst>
            <pc:docMk/>
            <pc:sldMk cId="668802648" sldId="504"/>
            <ac:picMk id="8" creationId="{0596CB9B-9C88-44A6-8CA8-54F8163B3466}"/>
          </ac:picMkLst>
        </pc:picChg>
      </pc:sldChg>
      <pc:sldChg chg="addSp delSp modSp new mod">
        <pc:chgData name="Steve Shellhammer" userId="0e71f22d-ee3e-49c0-82ff-dbc290af8082" providerId="ADAL" clId="{5AE2CC8C-54BD-4BD0-9392-2A265393AAE9}" dt="2021-04-22T00:00:18.576" v="4648" actId="14100"/>
        <pc:sldMkLst>
          <pc:docMk/>
          <pc:sldMk cId="1824480865" sldId="505"/>
        </pc:sldMkLst>
        <pc:spChg chg="mod">
          <ac:chgData name="Steve Shellhammer" userId="0e71f22d-ee3e-49c0-82ff-dbc290af8082" providerId="ADAL" clId="{5AE2CC8C-54BD-4BD0-9392-2A265393AAE9}" dt="2021-04-22T00:00:18.576" v="4648" actId="14100"/>
          <ac:spMkLst>
            <pc:docMk/>
            <pc:sldMk cId="1824480865" sldId="505"/>
            <ac:spMk id="2" creationId="{CDA8E8D4-8E9B-406B-BAF2-884FCADCAF59}"/>
          </ac:spMkLst>
        </pc:spChg>
        <pc:spChg chg="del">
          <ac:chgData name="Steve Shellhammer" userId="0e71f22d-ee3e-49c0-82ff-dbc290af8082" providerId="ADAL" clId="{5AE2CC8C-54BD-4BD0-9392-2A265393AAE9}" dt="2021-04-21T23:56:10.420" v="4637" actId="478"/>
          <ac:spMkLst>
            <pc:docMk/>
            <pc:sldMk cId="1824480865" sldId="505"/>
            <ac:spMk id="3" creationId="{4830D021-166E-4DFE-825A-4E9555FE5D3B}"/>
          </ac:spMkLst>
        </pc:spChg>
        <pc:picChg chg="add mod">
          <ac:chgData name="Steve Shellhammer" userId="0e71f22d-ee3e-49c0-82ff-dbc290af8082" providerId="ADAL" clId="{5AE2CC8C-54BD-4BD0-9392-2A265393AAE9}" dt="2021-04-22T00:00:15.543" v="4647" actId="1076"/>
          <ac:picMkLst>
            <pc:docMk/>
            <pc:sldMk cId="1824480865" sldId="505"/>
            <ac:picMk id="8" creationId="{AAB318AE-D66A-4078-B568-4BE61CF218DC}"/>
          </ac:picMkLst>
        </pc:picChg>
      </pc:sldChg>
      <pc:sldChg chg="addSp delSp modSp new mod">
        <pc:chgData name="Steve Shellhammer" userId="0e71f22d-ee3e-49c0-82ff-dbc290af8082" providerId="ADAL" clId="{5AE2CC8C-54BD-4BD0-9392-2A265393AAE9}" dt="2021-04-26T23:57:39.962" v="5190" actId="1076"/>
        <pc:sldMkLst>
          <pc:docMk/>
          <pc:sldMk cId="3929891046" sldId="506"/>
        </pc:sldMkLst>
        <pc:spChg chg="mod">
          <ac:chgData name="Steve Shellhammer" userId="0e71f22d-ee3e-49c0-82ff-dbc290af8082" providerId="ADAL" clId="{5AE2CC8C-54BD-4BD0-9392-2A265393AAE9}" dt="2021-04-26T23:57:33.515" v="5187" actId="20577"/>
          <ac:spMkLst>
            <pc:docMk/>
            <pc:sldMk cId="3929891046" sldId="506"/>
            <ac:spMk id="2" creationId="{E9AC5550-D991-455D-B49F-5020D9261CF4}"/>
          </ac:spMkLst>
        </pc:spChg>
        <pc:spChg chg="del">
          <ac:chgData name="Steve Shellhammer" userId="0e71f22d-ee3e-49c0-82ff-dbc290af8082" providerId="ADAL" clId="{5AE2CC8C-54BD-4BD0-9392-2A265393AAE9}" dt="2021-04-26T23:57:36.566" v="5188" actId="478"/>
          <ac:spMkLst>
            <pc:docMk/>
            <pc:sldMk cId="3929891046" sldId="506"/>
            <ac:spMk id="3" creationId="{95B5799D-4929-4E73-ADD2-756FB80D1512}"/>
          </ac:spMkLst>
        </pc:spChg>
        <pc:graphicFrameChg chg="add mod">
          <ac:chgData name="Steve Shellhammer" userId="0e71f22d-ee3e-49c0-82ff-dbc290af8082" providerId="ADAL" clId="{5AE2CC8C-54BD-4BD0-9392-2A265393AAE9}" dt="2021-04-26T23:57:39.962" v="5190" actId="1076"/>
          <ac:graphicFrameMkLst>
            <pc:docMk/>
            <pc:sldMk cId="3929891046" sldId="506"/>
            <ac:graphicFrameMk id="7" creationId="{0A894D0C-AFC5-4F8F-9C44-D60DEE33340F}"/>
          </ac:graphicFrameMkLst>
        </pc:graphicFrameChg>
      </pc:sldChg>
    </pc:docChg>
  </pc:docChgLst>
  <pc:docChgLst>
    <pc:chgData name="Steve Shellhammer" userId="0e71f22d-ee3e-49c0-82ff-dbc290af8082" providerId="ADAL" clId="{E3628940-9A7A-4ABE-9ECE-B5080E77B14A}"/>
    <pc:docChg chg="undo custSel addSld delSld modSld sldOrd modMainMaster">
      <pc:chgData name="Steve Shellhammer" userId="0e71f22d-ee3e-49c0-82ff-dbc290af8082" providerId="ADAL" clId="{E3628940-9A7A-4ABE-9ECE-B5080E77B14A}" dt="2022-03-24T17:52:26.167" v="8919" actId="1076"/>
      <pc:docMkLst>
        <pc:docMk/>
      </pc:docMkLst>
      <pc:sldChg chg="modSp mod">
        <pc:chgData name="Steve Shellhammer" userId="0e71f22d-ee3e-49c0-82ff-dbc290af8082" providerId="ADAL" clId="{E3628940-9A7A-4ABE-9ECE-B5080E77B14A}" dt="2022-03-24T17:42:38.733" v="8850" actId="20577"/>
        <pc:sldMkLst>
          <pc:docMk/>
          <pc:sldMk cId="0" sldId="256"/>
        </pc:sldMkLst>
        <pc:spChg chg="mod">
          <ac:chgData name="Steve Shellhammer" userId="0e71f22d-ee3e-49c0-82ff-dbc290af8082" providerId="ADAL" clId="{E3628940-9A7A-4ABE-9ECE-B5080E77B14A}" dt="2022-02-24T21:46:11.559" v="67" actId="20577"/>
          <ac:spMkLst>
            <pc:docMk/>
            <pc:sldMk cId="0" sldId="256"/>
            <ac:spMk id="3073" creationId="{00000000-0000-0000-0000-000000000000}"/>
          </ac:spMkLst>
        </pc:spChg>
        <pc:spChg chg="mod">
          <ac:chgData name="Steve Shellhammer" userId="0e71f22d-ee3e-49c0-82ff-dbc290af8082" providerId="ADAL" clId="{E3628940-9A7A-4ABE-9ECE-B5080E77B14A}" dt="2022-03-24T17:42:38.733" v="8850" actId="20577"/>
          <ac:spMkLst>
            <pc:docMk/>
            <pc:sldMk cId="0" sldId="256"/>
            <ac:spMk id="3074" creationId="{00000000-0000-0000-0000-000000000000}"/>
          </ac:spMkLst>
        </pc:spChg>
        <pc:graphicFrameChg chg="mod modGraphic">
          <ac:chgData name="Steve Shellhammer" userId="0e71f22d-ee3e-49c0-82ff-dbc290af8082" providerId="ADAL" clId="{E3628940-9A7A-4ABE-9ECE-B5080E77B14A}" dt="2022-02-24T21:47:26.432" v="107"/>
          <ac:graphicFrameMkLst>
            <pc:docMk/>
            <pc:sldMk cId="0" sldId="256"/>
            <ac:graphicFrameMk id="10" creationId="{56BFF8FC-15E6-4208-9DB8-296FB6B5AC3E}"/>
          </ac:graphicFrameMkLst>
        </pc:graphicFrameChg>
      </pc:sldChg>
      <pc:sldChg chg="del">
        <pc:chgData name="Steve Shellhammer" userId="0e71f22d-ee3e-49c0-82ff-dbc290af8082" providerId="ADAL" clId="{E3628940-9A7A-4ABE-9ECE-B5080E77B14A}" dt="2022-03-03T18:52:23.877" v="3534" actId="47"/>
        <pc:sldMkLst>
          <pc:docMk/>
          <pc:sldMk cId="2511664735" sldId="257"/>
        </pc:sldMkLst>
      </pc:sldChg>
      <pc:sldChg chg="del">
        <pc:chgData name="Steve Shellhammer" userId="0e71f22d-ee3e-49c0-82ff-dbc290af8082" providerId="ADAL" clId="{E3628940-9A7A-4ABE-9ECE-B5080E77B14A}" dt="2022-03-03T18:52:23.877" v="3534" actId="47"/>
        <pc:sldMkLst>
          <pc:docMk/>
          <pc:sldMk cId="2023378369" sldId="261"/>
        </pc:sldMkLst>
      </pc:sldChg>
      <pc:sldChg chg="del">
        <pc:chgData name="Steve Shellhammer" userId="0e71f22d-ee3e-49c0-82ff-dbc290af8082" providerId="ADAL" clId="{E3628940-9A7A-4ABE-9ECE-B5080E77B14A}" dt="2022-03-03T18:52:23.877" v="3534" actId="47"/>
        <pc:sldMkLst>
          <pc:docMk/>
          <pc:sldMk cId="2684813012" sldId="262"/>
        </pc:sldMkLst>
      </pc:sldChg>
      <pc:sldChg chg="del">
        <pc:chgData name="Steve Shellhammer" userId="0e71f22d-ee3e-49c0-82ff-dbc290af8082" providerId="ADAL" clId="{E3628940-9A7A-4ABE-9ECE-B5080E77B14A}" dt="2022-03-03T18:52:23.877" v="3534" actId="47"/>
        <pc:sldMkLst>
          <pc:docMk/>
          <pc:sldMk cId="156053059" sldId="263"/>
        </pc:sldMkLst>
      </pc:sldChg>
      <pc:sldChg chg="del">
        <pc:chgData name="Steve Shellhammer" userId="0e71f22d-ee3e-49c0-82ff-dbc290af8082" providerId="ADAL" clId="{E3628940-9A7A-4ABE-9ECE-B5080E77B14A}" dt="2022-03-03T18:52:23.877" v="3534" actId="47"/>
        <pc:sldMkLst>
          <pc:docMk/>
          <pc:sldMk cId="224101326" sldId="266"/>
        </pc:sldMkLst>
      </pc:sldChg>
      <pc:sldChg chg="del">
        <pc:chgData name="Steve Shellhammer" userId="0e71f22d-ee3e-49c0-82ff-dbc290af8082" providerId="ADAL" clId="{E3628940-9A7A-4ABE-9ECE-B5080E77B14A}" dt="2022-03-03T18:52:23.877" v="3534" actId="47"/>
        <pc:sldMkLst>
          <pc:docMk/>
          <pc:sldMk cId="143981461" sldId="267"/>
        </pc:sldMkLst>
      </pc:sldChg>
      <pc:sldChg chg="del">
        <pc:chgData name="Steve Shellhammer" userId="0e71f22d-ee3e-49c0-82ff-dbc290af8082" providerId="ADAL" clId="{E3628940-9A7A-4ABE-9ECE-B5080E77B14A}" dt="2022-03-03T18:52:23.877" v="3534" actId="47"/>
        <pc:sldMkLst>
          <pc:docMk/>
          <pc:sldMk cId="1056845171" sldId="268"/>
        </pc:sldMkLst>
      </pc:sldChg>
      <pc:sldChg chg="del">
        <pc:chgData name="Steve Shellhammer" userId="0e71f22d-ee3e-49c0-82ff-dbc290af8082" providerId="ADAL" clId="{E3628940-9A7A-4ABE-9ECE-B5080E77B14A}" dt="2022-03-03T18:52:23.877" v="3534" actId="47"/>
        <pc:sldMkLst>
          <pc:docMk/>
          <pc:sldMk cId="2302660441" sldId="269"/>
        </pc:sldMkLst>
      </pc:sldChg>
      <pc:sldChg chg="del">
        <pc:chgData name="Steve Shellhammer" userId="0e71f22d-ee3e-49c0-82ff-dbc290af8082" providerId="ADAL" clId="{E3628940-9A7A-4ABE-9ECE-B5080E77B14A}" dt="2022-03-03T18:52:23.877" v="3534" actId="47"/>
        <pc:sldMkLst>
          <pc:docMk/>
          <pc:sldMk cId="792001578" sldId="275"/>
        </pc:sldMkLst>
      </pc:sldChg>
      <pc:sldChg chg="del">
        <pc:chgData name="Steve Shellhammer" userId="0e71f22d-ee3e-49c0-82ff-dbc290af8082" providerId="ADAL" clId="{E3628940-9A7A-4ABE-9ECE-B5080E77B14A}" dt="2022-03-03T18:52:23.877" v="3534" actId="47"/>
        <pc:sldMkLst>
          <pc:docMk/>
          <pc:sldMk cId="1976862616" sldId="276"/>
        </pc:sldMkLst>
      </pc:sldChg>
      <pc:sldChg chg="del">
        <pc:chgData name="Steve Shellhammer" userId="0e71f22d-ee3e-49c0-82ff-dbc290af8082" providerId="ADAL" clId="{E3628940-9A7A-4ABE-9ECE-B5080E77B14A}" dt="2022-03-03T18:52:23.877" v="3534" actId="47"/>
        <pc:sldMkLst>
          <pc:docMk/>
          <pc:sldMk cId="2958571588" sldId="277"/>
        </pc:sldMkLst>
      </pc:sldChg>
      <pc:sldChg chg="delSp modSp new del mod">
        <pc:chgData name="Steve Shellhammer" userId="0e71f22d-ee3e-49c0-82ff-dbc290af8082" providerId="ADAL" clId="{E3628940-9A7A-4ABE-9ECE-B5080E77B14A}" dt="2022-03-03T18:52:23.877" v="3534" actId="47"/>
        <pc:sldMkLst>
          <pc:docMk/>
          <pc:sldMk cId="3707575673" sldId="278"/>
        </pc:sldMkLst>
        <pc:spChg chg="mod">
          <ac:chgData name="Steve Shellhammer" userId="0e71f22d-ee3e-49c0-82ff-dbc290af8082" providerId="ADAL" clId="{E3628940-9A7A-4ABE-9ECE-B5080E77B14A}" dt="2022-02-24T21:47:55.308" v="119" actId="1076"/>
          <ac:spMkLst>
            <pc:docMk/>
            <pc:sldMk cId="3707575673" sldId="278"/>
            <ac:spMk id="2" creationId="{1C0ADD72-C2F3-4E17-983B-AB57E69378FE}"/>
          </ac:spMkLst>
        </pc:spChg>
        <pc:spChg chg="del">
          <ac:chgData name="Steve Shellhammer" userId="0e71f22d-ee3e-49c0-82ff-dbc290af8082" providerId="ADAL" clId="{E3628940-9A7A-4ABE-9ECE-B5080E77B14A}" dt="2022-02-24T21:47:52.621" v="118" actId="478"/>
          <ac:spMkLst>
            <pc:docMk/>
            <pc:sldMk cId="3707575673" sldId="278"/>
            <ac:spMk id="3" creationId="{78AAC002-5A90-47A6-AA9A-840606A1F3FC}"/>
          </ac:spMkLst>
        </pc:spChg>
      </pc:sldChg>
      <pc:sldChg chg="modSp new mod">
        <pc:chgData name="Steve Shellhammer" userId="0e71f22d-ee3e-49c0-82ff-dbc290af8082" providerId="ADAL" clId="{E3628940-9A7A-4ABE-9ECE-B5080E77B14A}" dt="2022-03-24T17:44:38.857" v="8874" actId="20577"/>
        <pc:sldMkLst>
          <pc:docMk/>
          <pc:sldMk cId="974905541" sldId="279"/>
        </pc:sldMkLst>
        <pc:spChg chg="mod">
          <ac:chgData name="Steve Shellhammer" userId="0e71f22d-ee3e-49c0-82ff-dbc290af8082" providerId="ADAL" clId="{E3628940-9A7A-4ABE-9ECE-B5080E77B14A}" dt="2022-02-24T21:48:08.224" v="138" actId="20577"/>
          <ac:spMkLst>
            <pc:docMk/>
            <pc:sldMk cId="974905541" sldId="279"/>
            <ac:spMk id="2" creationId="{88D7A450-4AF9-4C25-8784-5E3DD41FCC65}"/>
          </ac:spMkLst>
        </pc:spChg>
        <pc:spChg chg="mod">
          <ac:chgData name="Steve Shellhammer" userId="0e71f22d-ee3e-49c0-82ff-dbc290af8082" providerId="ADAL" clId="{E3628940-9A7A-4ABE-9ECE-B5080E77B14A}" dt="2022-03-24T17:44:38.857" v="8874" actId="20577"/>
          <ac:spMkLst>
            <pc:docMk/>
            <pc:sldMk cId="974905541" sldId="279"/>
            <ac:spMk id="3" creationId="{80CE059C-79EC-4CD1-B3F9-17A4AE36FB3F}"/>
          </ac:spMkLst>
        </pc:spChg>
      </pc:sldChg>
      <pc:sldChg chg="modSp new mod">
        <pc:chgData name="Steve Shellhammer" userId="0e71f22d-ee3e-49c0-82ff-dbc290af8082" providerId="ADAL" clId="{E3628940-9A7A-4ABE-9ECE-B5080E77B14A}" dt="2022-03-03T18:44:57.225" v="3064" actId="14100"/>
        <pc:sldMkLst>
          <pc:docMk/>
          <pc:sldMk cId="3660871732" sldId="280"/>
        </pc:sldMkLst>
        <pc:spChg chg="mod">
          <ac:chgData name="Steve Shellhammer" userId="0e71f22d-ee3e-49c0-82ff-dbc290af8082" providerId="ADAL" clId="{E3628940-9A7A-4ABE-9ECE-B5080E77B14A}" dt="2022-03-03T18:05:24.249" v="2061" actId="14100"/>
          <ac:spMkLst>
            <pc:docMk/>
            <pc:sldMk cId="3660871732" sldId="280"/>
            <ac:spMk id="2" creationId="{1155445C-64A5-4A2C-AD73-D4509EC2B90E}"/>
          </ac:spMkLst>
        </pc:spChg>
        <pc:spChg chg="mod">
          <ac:chgData name="Steve Shellhammer" userId="0e71f22d-ee3e-49c0-82ff-dbc290af8082" providerId="ADAL" clId="{E3628940-9A7A-4ABE-9ECE-B5080E77B14A}" dt="2022-03-03T18:44:57.225" v="3064" actId="14100"/>
          <ac:spMkLst>
            <pc:docMk/>
            <pc:sldMk cId="3660871732" sldId="280"/>
            <ac:spMk id="3" creationId="{D21C25B7-0A41-4977-9B4E-F84679C10112}"/>
          </ac:spMkLst>
        </pc:spChg>
      </pc:sldChg>
      <pc:sldChg chg="modSp new mod">
        <pc:chgData name="Steve Shellhammer" userId="0e71f22d-ee3e-49c0-82ff-dbc290af8082" providerId="ADAL" clId="{E3628940-9A7A-4ABE-9ECE-B5080E77B14A}" dt="2022-03-24T17:48:53.056" v="8894" actId="20577"/>
        <pc:sldMkLst>
          <pc:docMk/>
          <pc:sldMk cId="127296619" sldId="281"/>
        </pc:sldMkLst>
        <pc:spChg chg="mod">
          <ac:chgData name="Steve Shellhammer" userId="0e71f22d-ee3e-49c0-82ff-dbc290af8082" providerId="ADAL" clId="{E3628940-9A7A-4ABE-9ECE-B5080E77B14A}" dt="2022-03-24T17:48:53.056" v="8894" actId="20577"/>
          <ac:spMkLst>
            <pc:docMk/>
            <pc:sldMk cId="127296619" sldId="281"/>
            <ac:spMk id="2" creationId="{CAA561B1-F423-4F1A-894B-0A4EC5D147F7}"/>
          </ac:spMkLst>
        </pc:spChg>
        <pc:spChg chg="mod">
          <ac:chgData name="Steve Shellhammer" userId="0e71f22d-ee3e-49c0-82ff-dbc290af8082" providerId="ADAL" clId="{E3628940-9A7A-4ABE-9ECE-B5080E77B14A}" dt="2022-03-24T17:48:43.679" v="8886" actId="20577"/>
          <ac:spMkLst>
            <pc:docMk/>
            <pc:sldMk cId="127296619" sldId="281"/>
            <ac:spMk id="3" creationId="{F5681342-6B58-469C-853E-13BF57083F17}"/>
          </ac:spMkLst>
        </pc:spChg>
      </pc:sldChg>
      <pc:sldChg chg="modSp new mod">
        <pc:chgData name="Steve Shellhammer" userId="0e71f22d-ee3e-49c0-82ff-dbc290af8082" providerId="ADAL" clId="{E3628940-9A7A-4ABE-9ECE-B5080E77B14A}" dt="2022-03-16T20:59:05.520" v="8062" actId="20577"/>
        <pc:sldMkLst>
          <pc:docMk/>
          <pc:sldMk cId="3762312895" sldId="282"/>
        </pc:sldMkLst>
        <pc:spChg chg="mod">
          <ac:chgData name="Steve Shellhammer" userId="0e71f22d-ee3e-49c0-82ff-dbc290af8082" providerId="ADAL" clId="{E3628940-9A7A-4ABE-9ECE-B5080E77B14A}" dt="2022-03-16T20:59:05.520" v="8062" actId="20577"/>
          <ac:spMkLst>
            <pc:docMk/>
            <pc:sldMk cId="3762312895" sldId="282"/>
            <ac:spMk id="2" creationId="{C758A086-4ADB-4F89-A754-4A48DC7CC4A8}"/>
          </ac:spMkLst>
        </pc:spChg>
        <pc:spChg chg="mod">
          <ac:chgData name="Steve Shellhammer" userId="0e71f22d-ee3e-49c0-82ff-dbc290af8082" providerId="ADAL" clId="{E3628940-9A7A-4ABE-9ECE-B5080E77B14A}" dt="2022-03-03T18:50:09.459" v="3319" actId="1076"/>
          <ac:spMkLst>
            <pc:docMk/>
            <pc:sldMk cId="3762312895" sldId="282"/>
            <ac:spMk id="3" creationId="{9FCBF2F0-D3AD-45AF-B540-2A40F937FBB0}"/>
          </ac:spMkLst>
        </pc:spChg>
      </pc:sldChg>
      <pc:sldChg chg="addSp delSp modSp new mod">
        <pc:chgData name="Steve Shellhammer" userId="0e71f22d-ee3e-49c0-82ff-dbc290af8082" providerId="ADAL" clId="{E3628940-9A7A-4ABE-9ECE-B5080E77B14A}" dt="2022-03-16T21:29:34.111" v="8618" actId="20577"/>
        <pc:sldMkLst>
          <pc:docMk/>
          <pc:sldMk cId="4229201688" sldId="283"/>
        </pc:sldMkLst>
        <pc:spChg chg="mod">
          <ac:chgData name="Steve Shellhammer" userId="0e71f22d-ee3e-49c0-82ff-dbc290af8082" providerId="ADAL" clId="{E3628940-9A7A-4ABE-9ECE-B5080E77B14A}" dt="2022-03-16T20:59:10.765" v="8065" actId="20577"/>
          <ac:spMkLst>
            <pc:docMk/>
            <pc:sldMk cId="4229201688" sldId="283"/>
            <ac:spMk id="2" creationId="{18C852A9-B904-4940-87C1-5225D1B824B5}"/>
          </ac:spMkLst>
        </pc:spChg>
        <pc:spChg chg="mod">
          <ac:chgData name="Steve Shellhammer" userId="0e71f22d-ee3e-49c0-82ff-dbc290af8082" providerId="ADAL" clId="{E3628940-9A7A-4ABE-9ECE-B5080E77B14A}" dt="2022-03-16T21:29:34.111" v="8618" actId="20577"/>
          <ac:spMkLst>
            <pc:docMk/>
            <pc:sldMk cId="4229201688" sldId="283"/>
            <ac:spMk id="3" creationId="{85E10100-2910-45AF-9433-1B6E13B356B0}"/>
          </ac:spMkLst>
        </pc:spChg>
        <pc:graphicFrameChg chg="add del mod">
          <ac:chgData name="Steve Shellhammer" userId="0e71f22d-ee3e-49c0-82ff-dbc290af8082" providerId="ADAL" clId="{E3628940-9A7A-4ABE-9ECE-B5080E77B14A}" dt="2022-03-16T17:23:23.181" v="7006" actId="21"/>
          <ac:graphicFrameMkLst>
            <pc:docMk/>
            <pc:sldMk cId="4229201688" sldId="283"/>
            <ac:graphicFrameMk id="7" creationId="{D7E3F412-A597-41EC-9E21-B2A4A5DBD148}"/>
          </ac:graphicFrameMkLst>
        </pc:graphicFrameChg>
      </pc:sldChg>
      <pc:sldChg chg="modSp new mod">
        <pc:chgData name="Steve Shellhammer" userId="0e71f22d-ee3e-49c0-82ff-dbc290af8082" providerId="ADAL" clId="{E3628940-9A7A-4ABE-9ECE-B5080E77B14A}" dt="2022-03-16T20:59:21.119" v="8071" actId="20577"/>
        <pc:sldMkLst>
          <pc:docMk/>
          <pc:sldMk cId="964091364" sldId="284"/>
        </pc:sldMkLst>
        <pc:spChg chg="mod">
          <ac:chgData name="Steve Shellhammer" userId="0e71f22d-ee3e-49c0-82ff-dbc290af8082" providerId="ADAL" clId="{E3628940-9A7A-4ABE-9ECE-B5080E77B14A}" dt="2022-03-16T20:59:21.119" v="8071" actId="20577"/>
          <ac:spMkLst>
            <pc:docMk/>
            <pc:sldMk cId="964091364" sldId="284"/>
            <ac:spMk id="2" creationId="{6B3925B9-C719-4AD8-9FF2-12021FDEDE35}"/>
          </ac:spMkLst>
        </pc:spChg>
        <pc:spChg chg="mod">
          <ac:chgData name="Steve Shellhammer" userId="0e71f22d-ee3e-49c0-82ff-dbc290af8082" providerId="ADAL" clId="{E3628940-9A7A-4ABE-9ECE-B5080E77B14A}" dt="2022-03-03T20:27:26.336" v="4418" actId="6549"/>
          <ac:spMkLst>
            <pc:docMk/>
            <pc:sldMk cId="964091364" sldId="284"/>
            <ac:spMk id="3" creationId="{1A22AF94-762D-4867-BD86-9E5677A43179}"/>
          </ac:spMkLst>
        </pc:spChg>
      </pc:sldChg>
      <pc:sldChg chg="modSp new mod">
        <pc:chgData name="Steve Shellhammer" userId="0e71f22d-ee3e-49c0-82ff-dbc290af8082" providerId="ADAL" clId="{E3628940-9A7A-4ABE-9ECE-B5080E77B14A}" dt="2022-03-16T20:59:27.468" v="8074" actId="20577"/>
        <pc:sldMkLst>
          <pc:docMk/>
          <pc:sldMk cId="1075491866" sldId="285"/>
        </pc:sldMkLst>
        <pc:spChg chg="mod">
          <ac:chgData name="Steve Shellhammer" userId="0e71f22d-ee3e-49c0-82ff-dbc290af8082" providerId="ADAL" clId="{E3628940-9A7A-4ABE-9ECE-B5080E77B14A}" dt="2022-03-16T20:59:27.468" v="8074" actId="20577"/>
          <ac:spMkLst>
            <pc:docMk/>
            <pc:sldMk cId="1075491866" sldId="285"/>
            <ac:spMk id="2" creationId="{666AA969-963A-4AAB-B92A-A857B01B5F7B}"/>
          </ac:spMkLst>
        </pc:spChg>
        <pc:spChg chg="mod">
          <ac:chgData name="Steve Shellhammer" userId="0e71f22d-ee3e-49c0-82ff-dbc290af8082" providerId="ADAL" clId="{E3628940-9A7A-4ABE-9ECE-B5080E77B14A}" dt="2022-03-03T20:41:21.091" v="5081" actId="20577"/>
          <ac:spMkLst>
            <pc:docMk/>
            <pc:sldMk cId="1075491866" sldId="285"/>
            <ac:spMk id="3" creationId="{64581FA2-21D9-4AC2-BA32-1A568FBD9696}"/>
          </ac:spMkLst>
        </pc:spChg>
      </pc:sldChg>
      <pc:sldChg chg="modSp new mod ord">
        <pc:chgData name="Steve Shellhammer" userId="0e71f22d-ee3e-49c0-82ff-dbc290af8082" providerId="ADAL" clId="{E3628940-9A7A-4ABE-9ECE-B5080E77B14A}" dt="2022-03-03T20:41:58.580" v="5096"/>
        <pc:sldMkLst>
          <pc:docMk/>
          <pc:sldMk cId="2752387168" sldId="286"/>
        </pc:sldMkLst>
        <pc:spChg chg="mod">
          <ac:chgData name="Steve Shellhammer" userId="0e71f22d-ee3e-49c0-82ff-dbc290af8082" providerId="ADAL" clId="{E3628940-9A7A-4ABE-9ECE-B5080E77B14A}" dt="2022-03-03T20:40:42.196" v="5038" actId="404"/>
          <ac:spMkLst>
            <pc:docMk/>
            <pc:sldMk cId="2752387168" sldId="286"/>
            <ac:spMk id="2" creationId="{F6034EA4-85D3-4DBE-A751-89C7D8256A79}"/>
          </ac:spMkLst>
        </pc:spChg>
        <pc:spChg chg="mod">
          <ac:chgData name="Steve Shellhammer" userId="0e71f22d-ee3e-49c0-82ff-dbc290af8082" providerId="ADAL" clId="{E3628940-9A7A-4ABE-9ECE-B5080E77B14A}" dt="2022-03-03T20:40:15.975" v="5003" actId="14100"/>
          <ac:spMkLst>
            <pc:docMk/>
            <pc:sldMk cId="2752387168" sldId="286"/>
            <ac:spMk id="3" creationId="{3AAA8D86-84FF-46D2-BFC5-50B6CF6EBB01}"/>
          </ac:spMkLst>
        </pc:spChg>
      </pc:sldChg>
      <pc:sldChg chg="delSp modSp new mod">
        <pc:chgData name="Steve Shellhammer" userId="0e71f22d-ee3e-49c0-82ff-dbc290af8082" providerId="ADAL" clId="{E3628940-9A7A-4ABE-9ECE-B5080E77B14A}" dt="2022-03-03T20:41:51.493" v="5094" actId="403"/>
        <pc:sldMkLst>
          <pc:docMk/>
          <pc:sldMk cId="2221227825" sldId="287"/>
        </pc:sldMkLst>
        <pc:spChg chg="mod">
          <ac:chgData name="Steve Shellhammer" userId="0e71f22d-ee3e-49c0-82ff-dbc290af8082" providerId="ADAL" clId="{E3628940-9A7A-4ABE-9ECE-B5080E77B14A}" dt="2022-03-03T20:41:51.493" v="5094" actId="403"/>
          <ac:spMkLst>
            <pc:docMk/>
            <pc:sldMk cId="2221227825" sldId="287"/>
            <ac:spMk id="2" creationId="{D34673D3-B50E-4503-85D3-8E00D850E072}"/>
          </ac:spMkLst>
        </pc:spChg>
        <pc:spChg chg="del">
          <ac:chgData name="Steve Shellhammer" userId="0e71f22d-ee3e-49c0-82ff-dbc290af8082" providerId="ADAL" clId="{E3628940-9A7A-4ABE-9ECE-B5080E77B14A}" dt="2022-03-03T20:41:43.057" v="5089" actId="478"/>
          <ac:spMkLst>
            <pc:docMk/>
            <pc:sldMk cId="2221227825" sldId="287"/>
            <ac:spMk id="3" creationId="{14B9122F-E3CF-4972-8BE6-DB48494E2159}"/>
          </ac:spMkLst>
        </pc:spChg>
      </pc:sldChg>
      <pc:sldChg chg="addSp modSp new add del mod">
        <pc:chgData name="Steve Shellhammer" userId="0e71f22d-ee3e-49c0-82ff-dbc290af8082" providerId="ADAL" clId="{E3628940-9A7A-4ABE-9ECE-B5080E77B14A}" dt="2022-03-16T23:27:42.182" v="8842"/>
        <pc:sldMkLst>
          <pc:docMk/>
          <pc:sldMk cId="785159160" sldId="288"/>
        </pc:sldMkLst>
        <pc:spChg chg="mod">
          <ac:chgData name="Steve Shellhammer" userId="0e71f22d-ee3e-49c0-82ff-dbc290af8082" providerId="ADAL" clId="{E3628940-9A7A-4ABE-9ECE-B5080E77B14A}" dt="2022-03-04T18:46:41.099" v="6510" actId="404"/>
          <ac:spMkLst>
            <pc:docMk/>
            <pc:sldMk cId="785159160" sldId="288"/>
            <ac:spMk id="2" creationId="{B0FBFB4A-B093-4065-B41E-FC6780BC4721}"/>
          </ac:spMkLst>
        </pc:spChg>
        <pc:spChg chg="mod">
          <ac:chgData name="Steve Shellhammer" userId="0e71f22d-ee3e-49c0-82ff-dbc290af8082" providerId="ADAL" clId="{E3628940-9A7A-4ABE-9ECE-B5080E77B14A}" dt="2022-03-04T18:47:06.223" v="6517" actId="14100"/>
          <ac:spMkLst>
            <pc:docMk/>
            <pc:sldMk cId="785159160" sldId="288"/>
            <ac:spMk id="3" creationId="{0FA5BCAB-03BE-4DD0-98BC-DDB948C5D4E3}"/>
          </ac:spMkLst>
        </pc:spChg>
        <pc:spChg chg="add mod">
          <ac:chgData name="Steve Shellhammer" userId="0e71f22d-ee3e-49c0-82ff-dbc290af8082" providerId="ADAL" clId="{E3628940-9A7A-4ABE-9ECE-B5080E77B14A}" dt="2022-03-04T18:51:17.149" v="6710" actId="14100"/>
          <ac:spMkLst>
            <pc:docMk/>
            <pc:sldMk cId="785159160" sldId="288"/>
            <ac:spMk id="9" creationId="{66FE675C-F660-446E-A6F4-09B15AB3B8AF}"/>
          </ac:spMkLst>
        </pc:spChg>
        <pc:picChg chg="add mod">
          <ac:chgData name="Steve Shellhammer" userId="0e71f22d-ee3e-49c0-82ff-dbc290af8082" providerId="ADAL" clId="{E3628940-9A7A-4ABE-9ECE-B5080E77B14A}" dt="2022-03-04T18:47:10.591" v="6518" actId="1076"/>
          <ac:picMkLst>
            <pc:docMk/>
            <pc:sldMk cId="785159160" sldId="288"/>
            <ac:picMk id="8" creationId="{D14D4CD6-AC7D-499F-800F-277F319A2820}"/>
          </ac:picMkLst>
        </pc:picChg>
      </pc:sldChg>
      <pc:sldChg chg="modSp new mod">
        <pc:chgData name="Steve Shellhammer" userId="0e71f22d-ee3e-49c0-82ff-dbc290af8082" providerId="ADAL" clId="{E3628940-9A7A-4ABE-9ECE-B5080E77B14A}" dt="2022-03-16T21:30:51.162" v="8625" actId="20577"/>
        <pc:sldMkLst>
          <pc:docMk/>
          <pc:sldMk cId="1069955371" sldId="289"/>
        </pc:sldMkLst>
        <pc:spChg chg="mod">
          <ac:chgData name="Steve Shellhammer" userId="0e71f22d-ee3e-49c0-82ff-dbc290af8082" providerId="ADAL" clId="{E3628940-9A7A-4ABE-9ECE-B5080E77B14A}" dt="2022-03-03T20:43:26.496" v="5149" actId="20577"/>
          <ac:spMkLst>
            <pc:docMk/>
            <pc:sldMk cId="1069955371" sldId="289"/>
            <ac:spMk id="2" creationId="{8BA2649C-A565-49ED-94AD-FB3C808289AF}"/>
          </ac:spMkLst>
        </pc:spChg>
        <pc:spChg chg="mod">
          <ac:chgData name="Steve Shellhammer" userId="0e71f22d-ee3e-49c0-82ff-dbc290af8082" providerId="ADAL" clId="{E3628940-9A7A-4ABE-9ECE-B5080E77B14A}" dt="2022-03-16T21:30:51.162" v="8625" actId="20577"/>
          <ac:spMkLst>
            <pc:docMk/>
            <pc:sldMk cId="1069955371" sldId="289"/>
            <ac:spMk id="3" creationId="{64F823DC-3F1D-41B1-8ADE-522FFEF56812}"/>
          </ac:spMkLst>
        </pc:spChg>
      </pc:sldChg>
      <pc:sldChg chg="addSp modSp new mod">
        <pc:chgData name="Steve Shellhammer" userId="0e71f22d-ee3e-49c0-82ff-dbc290af8082" providerId="ADAL" clId="{E3628940-9A7A-4ABE-9ECE-B5080E77B14A}" dt="2022-03-24T17:51:57.569" v="8916" actId="1076"/>
        <pc:sldMkLst>
          <pc:docMk/>
          <pc:sldMk cId="2316944038" sldId="290"/>
        </pc:sldMkLst>
        <pc:spChg chg="mod">
          <ac:chgData name="Steve Shellhammer" userId="0e71f22d-ee3e-49c0-82ff-dbc290af8082" providerId="ADAL" clId="{E3628940-9A7A-4ABE-9ECE-B5080E77B14A}" dt="2022-03-16T21:00:42.657" v="8113" actId="1076"/>
          <ac:spMkLst>
            <pc:docMk/>
            <pc:sldMk cId="2316944038" sldId="290"/>
            <ac:spMk id="2" creationId="{370BA9F6-E88B-4D27-89D2-E6529A137A71}"/>
          </ac:spMkLst>
        </pc:spChg>
        <pc:spChg chg="mod">
          <ac:chgData name="Steve Shellhammer" userId="0e71f22d-ee3e-49c0-82ff-dbc290af8082" providerId="ADAL" clId="{E3628940-9A7A-4ABE-9ECE-B5080E77B14A}" dt="2022-03-24T17:51:57.569" v="8916" actId="1076"/>
          <ac:spMkLst>
            <pc:docMk/>
            <pc:sldMk cId="2316944038" sldId="290"/>
            <ac:spMk id="3" creationId="{CC48A008-6E11-4E64-8D89-6E837756A064}"/>
          </ac:spMkLst>
        </pc:spChg>
        <pc:spChg chg="add mod">
          <ac:chgData name="Steve Shellhammer" userId="0e71f22d-ee3e-49c0-82ff-dbc290af8082" providerId="ADAL" clId="{E3628940-9A7A-4ABE-9ECE-B5080E77B14A}" dt="2022-03-16T22:58:07.959" v="8807" actId="1076"/>
          <ac:spMkLst>
            <pc:docMk/>
            <pc:sldMk cId="2316944038" sldId="290"/>
            <ac:spMk id="7" creationId="{E51383BA-26D4-4046-9478-B83C2EB6AA1A}"/>
          </ac:spMkLst>
        </pc:spChg>
        <pc:spChg chg="add mod">
          <ac:chgData name="Steve Shellhammer" userId="0e71f22d-ee3e-49c0-82ff-dbc290af8082" providerId="ADAL" clId="{E3628940-9A7A-4ABE-9ECE-B5080E77B14A}" dt="2022-03-16T22:58:02.284" v="8806" actId="20577"/>
          <ac:spMkLst>
            <pc:docMk/>
            <pc:sldMk cId="2316944038" sldId="290"/>
            <ac:spMk id="8" creationId="{19B99477-020F-4166-AAB4-C66D4CDF6870}"/>
          </ac:spMkLst>
        </pc:spChg>
        <pc:spChg chg="add mod">
          <ac:chgData name="Steve Shellhammer" userId="0e71f22d-ee3e-49c0-82ff-dbc290af8082" providerId="ADAL" clId="{E3628940-9A7A-4ABE-9ECE-B5080E77B14A}" dt="2022-03-16T22:58:15.047" v="8810" actId="20577"/>
          <ac:spMkLst>
            <pc:docMk/>
            <pc:sldMk cId="2316944038" sldId="290"/>
            <ac:spMk id="9" creationId="{E05D5526-1726-4FE2-B74F-3ABB685B962A}"/>
          </ac:spMkLst>
        </pc:spChg>
      </pc:sldChg>
      <pc:sldChg chg="modSp new del mod">
        <pc:chgData name="Steve Shellhammer" userId="0e71f22d-ee3e-49c0-82ff-dbc290af8082" providerId="ADAL" clId="{E3628940-9A7A-4ABE-9ECE-B5080E77B14A}" dt="2022-03-03T21:06:52.248" v="6011" actId="47"/>
        <pc:sldMkLst>
          <pc:docMk/>
          <pc:sldMk cId="400351174" sldId="291"/>
        </pc:sldMkLst>
        <pc:spChg chg="mod">
          <ac:chgData name="Steve Shellhammer" userId="0e71f22d-ee3e-49c0-82ff-dbc290af8082" providerId="ADAL" clId="{E3628940-9A7A-4ABE-9ECE-B5080E77B14A}" dt="2022-03-03T21:04:00.900" v="5931" actId="14100"/>
          <ac:spMkLst>
            <pc:docMk/>
            <pc:sldMk cId="400351174" sldId="291"/>
            <ac:spMk id="3" creationId="{03338F33-8677-4A43-9935-E537D1FFBAD8}"/>
          </ac:spMkLst>
        </pc:spChg>
      </pc:sldChg>
      <pc:sldChg chg="addSp modSp new mod">
        <pc:chgData name="Steve Shellhammer" userId="0e71f22d-ee3e-49c0-82ff-dbc290af8082" providerId="ADAL" clId="{E3628940-9A7A-4ABE-9ECE-B5080E77B14A}" dt="2022-03-24T17:52:26.167" v="8919" actId="1076"/>
        <pc:sldMkLst>
          <pc:docMk/>
          <pc:sldMk cId="3744724367" sldId="291"/>
        </pc:sldMkLst>
        <pc:spChg chg="mod">
          <ac:chgData name="Steve Shellhammer" userId="0e71f22d-ee3e-49c0-82ff-dbc290af8082" providerId="ADAL" clId="{E3628940-9A7A-4ABE-9ECE-B5080E77B14A}" dt="2022-03-16T21:05:51.464" v="8595" actId="14100"/>
          <ac:spMkLst>
            <pc:docMk/>
            <pc:sldMk cId="3744724367" sldId="291"/>
            <ac:spMk id="2" creationId="{19614E24-2A61-4079-A961-F1C3855678A0}"/>
          </ac:spMkLst>
        </pc:spChg>
        <pc:spChg chg="mod">
          <ac:chgData name="Steve Shellhammer" userId="0e71f22d-ee3e-49c0-82ff-dbc290af8082" providerId="ADAL" clId="{E3628940-9A7A-4ABE-9ECE-B5080E77B14A}" dt="2022-03-24T17:52:26.167" v="8919" actId="1076"/>
          <ac:spMkLst>
            <pc:docMk/>
            <pc:sldMk cId="3744724367" sldId="291"/>
            <ac:spMk id="3" creationId="{B7CED28B-F4F9-438D-BA81-53950BEE2ABD}"/>
          </ac:spMkLst>
        </pc:spChg>
        <pc:spChg chg="add mod">
          <ac:chgData name="Steve Shellhammer" userId="0e71f22d-ee3e-49c0-82ff-dbc290af8082" providerId="ADAL" clId="{E3628940-9A7A-4ABE-9ECE-B5080E77B14A}" dt="2022-03-16T23:00:28.376" v="8841" actId="20577"/>
          <ac:spMkLst>
            <pc:docMk/>
            <pc:sldMk cId="3744724367" sldId="291"/>
            <ac:spMk id="8" creationId="{389F7E22-2EC1-4F56-8F07-052BAE66D5D9}"/>
          </ac:spMkLst>
        </pc:spChg>
        <pc:graphicFrameChg chg="add mod modGraphic">
          <ac:chgData name="Steve Shellhammer" userId="0e71f22d-ee3e-49c0-82ff-dbc290af8082" providerId="ADAL" clId="{E3628940-9A7A-4ABE-9ECE-B5080E77B14A}" dt="2022-03-24T17:51:05.024" v="8915" actId="20577"/>
          <ac:graphicFrameMkLst>
            <pc:docMk/>
            <pc:sldMk cId="3744724367" sldId="291"/>
            <ac:graphicFrameMk id="7" creationId="{FD00F9D6-9757-48E6-A508-B3888D573AB1}"/>
          </ac:graphicFrameMkLst>
        </pc:graphicFrameChg>
        <pc:graphicFrameChg chg="add mod">
          <ac:chgData name="Steve Shellhammer" userId="0e71f22d-ee3e-49c0-82ff-dbc290af8082" providerId="ADAL" clId="{E3628940-9A7A-4ABE-9ECE-B5080E77B14A}" dt="2022-03-16T21:06:18.697" v="8604"/>
          <ac:graphicFrameMkLst>
            <pc:docMk/>
            <pc:sldMk cId="3744724367" sldId="291"/>
            <ac:graphicFrameMk id="9" creationId="{2747D8FB-33EB-427C-8B31-726F156CB741}"/>
          </ac:graphicFrameMkLst>
        </pc:graphicFrameChg>
      </pc:sldChg>
      <pc:sldChg chg="add">
        <pc:chgData name="Steve Shellhammer" userId="0e71f22d-ee3e-49c0-82ff-dbc290af8082" providerId="ADAL" clId="{E3628940-9A7A-4ABE-9ECE-B5080E77B14A}" dt="2022-03-03T21:55:02.173" v="6072"/>
        <pc:sldMkLst>
          <pc:docMk/>
          <pc:sldMk cId="260026401" sldId="292"/>
        </pc:sldMkLst>
      </pc:sldChg>
      <pc:sldChg chg="modSp add mod">
        <pc:chgData name="Steve Shellhammer" userId="0e71f22d-ee3e-49c0-82ff-dbc290af8082" providerId="ADAL" clId="{E3628940-9A7A-4ABE-9ECE-B5080E77B14A}" dt="2022-03-16T21:01:27.841" v="8179" actId="20577"/>
        <pc:sldMkLst>
          <pc:docMk/>
          <pc:sldMk cId="2946403194" sldId="293"/>
        </pc:sldMkLst>
        <pc:spChg chg="mod">
          <ac:chgData name="Steve Shellhammer" userId="0e71f22d-ee3e-49c0-82ff-dbc290af8082" providerId="ADAL" clId="{E3628940-9A7A-4ABE-9ECE-B5080E77B14A}" dt="2022-03-16T21:01:27.841" v="8179" actId="20577"/>
          <ac:spMkLst>
            <pc:docMk/>
            <pc:sldMk cId="2946403194" sldId="293"/>
            <ac:spMk id="3" creationId="{B7CED28B-F4F9-438D-BA81-53950BEE2ABD}"/>
          </ac:spMkLst>
        </pc:spChg>
      </pc:sldChg>
      <pc:sldChg chg="addSp delSp modSp new del mod">
        <pc:chgData name="Steve Shellhammer" userId="0e71f22d-ee3e-49c0-82ff-dbc290af8082" providerId="ADAL" clId="{E3628940-9A7A-4ABE-9ECE-B5080E77B14A}" dt="2022-03-16T21:06:36.225" v="8605" actId="47"/>
        <pc:sldMkLst>
          <pc:docMk/>
          <pc:sldMk cId="3703113326" sldId="294"/>
        </pc:sldMkLst>
        <pc:spChg chg="mod">
          <ac:chgData name="Steve Shellhammer" userId="0e71f22d-ee3e-49c0-82ff-dbc290af8082" providerId="ADAL" clId="{E3628940-9A7A-4ABE-9ECE-B5080E77B14A}" dt="2022-03-04T18:48:49.349" v="6618" actId="20577"/>
          <ac:spMkLst>
            <pc:docMk/>
            <pc:sldMk cId="3703113326" sldId="294"/>
            <ac:spMk id="2" creationId="{840BC377-C225-44FB-8BAD-FE5F7AE57BCA}"/>
          </ac:spMkLst>
        </pc:spChg>
        <pc:spChg chg="del">
          <ac:chgData name="Steve Shellhammer" userId="0e71f22d-ee3e-49c0-82ff-dbc290af8082" providerId="ADAL" clId="{E3628940-9A7A-4ABE-9ECE-B5080E77B14A}" dt="2022-03-04T18:49:06.625" v="6619" actId="3680"/>
          <ac:spMkLst>
            <pc:docMk/>
            <pc:sldMk cId="3703113326" sldId="294"/>
            <ac:spMk id="3" creationId="{FA228A4A-622B-4587-9A14-8F7EF4B729EB}"/>
          </ac:spMkLst>
        </pc:spChg>
        <pc:graphicFrameChg chg="add mod ord modGraphic">
          <ac:chgData name="Steve Shellhammer" userId="0e71f22d-ee3e-49c0-82ff-dbc290af8082" providerId="ADAL" clId="{E3628940-9A7A-4ABE-9ECE-B5080E77B14A}" dt="2022-03-08T19:56:49.678" v="6877" actId="2165"/>
          <ac:graphicFrameMkLst>
            <pc:docMk/>
            <pc:sldMk cId="3703113326" sldId="294"/>
            <ac:graphicFrameMk id="7" creationId="{0C7D3955-E4F1-4305-895E-40ADF430E462}"/>
          </ac:graphicFrameMkLst>
        </pc:graphicFrameChg>
      </pc:sldChg>
      <pc:sldChg chg="addSp delSp modSp new del mod">
        <pc:chgData name="Steve Shellhammer" userId="0e71f22d-ee3e-49c0-82ff-dbc290af8082" providerId="ADAL" clId="{E3628940-9A7A-4ABE-9ECE-B5080E77B14A}" dt="2022-03-16T20:58:12.673" v="8056" actId="47"/>
        <pc:sldMkLst>
          <pc:docMk/>
          <pc:sldMk cId="1242742618" sldId="295"/>
        </pc:sldMkLst>
        <pc:spChg chg="mod">
          <ac:chgData name="Steve Shellhammer" userId="0e71f22d-ee3e-49c0-82ff-dbc290af8082" providerId="ADAL" clId="{E3628940-9A7A-4ABE-9ECE-B5080E77B14A}" dt="2022-03-16T17:23:09.313" v="7000" actId="20577"/>
          <ac:spMkLst>
            <pc:docMk/>
            <pc:sldMk cId="1242742618" sldId="295"/>
            <ac:spMk id="2" creationId="{93F6231C-C510-46EA-A1AD-482E06B74C45}"/>
          </ac:spMkLst>
        </pc:spChg>
        <pc:spChg chg="mod">
          <ac:chgData name="Steve Shellhammer" userId="0e71f22d-ee3e-49c0-82ff-dbc290af8082" providerId="ADAL" clId="{E3628940-9A7A-4ABE-9ECE-B5080E77B14A}" dt="2022-03-16T17:23:18.100" v="7005" actId="1076"/>
          <ac:spMkLst>
            <pc:docMk/>
            <pc:sldMk cId="1242742618" sldId="295"/>
            <ac:spMk id="3" creationId="{213D4BCD-3E9A-4881-B301-BF4AAACEFDE6}"/>
          </ac:spMkLst>
        </pc:spChg>
        <pc:graphicFrameChg chg="add mod">
          <ac:chgData name="Steve Shellhammer" userId="0e71f22d-ee3e-49c0-82ff-dbc290af8082" providerId="ADAL" clId="{E3628940-9A7A-4ABE-9ECE-B5080E77B14A}" dt="2022-03-16T17:23:26.354" v="7007"/>
          <ac:graphicFrameMkLst>
            <pc:docMk/>
            <pc:sldMk cId="1242742618" sldId="295"/>
            <ac:graphicFrameMk id="7" creationId="{5C0CF220-A60C-42AA-B903-BFE0368174B2}"/>
          </ac:graphicFrameMkLst>
        </pc:graphicFrameChg>
        <pc:graphicFrameChg chg="add del mod">
          <ac:chgData name="Steve Shellhammer" userId="0e71f22d-ee3e-49c0-82ff-dbc290af8082" providerId="ADAL" clId="{E3628940-9A7A-4ABE-9ECE-B5080E77B14A}" dt="2022-03-16T17:30:58.023" v="7617" actId="478"/>
          <ac:graphicFrameMkLst>
            <pc:docMk/>
            <pc:sldMk cId="1242742618" sldId="295"/>
            <ac:graphicFrameMk id="8" creationId="{730672EE-36BD-45C5-8E5C-0DA8EDE360BE}"/>
          </ac:graphicFrameMkLst>
        </pc:graphicFrameChg>
        <pc:graphicFrameChg chg="add mod modGraphic">
          <ac:chgData name="Steve Shellhammer" userId="0e71f22d-ee3e-49c0-82ff-dbc290af8082" providerId="ADAL" clId="{E3628940-9A7A-4ABE-9ECE-B5080E77B14A}" dt="2022-03-16T17:35:03.985" v="7748" actId="20577"/>
          <ac:graphicFrameMkLst>
            <pc:docMk/>
            <pc:sldMk cId="1242742618" sldId="295"/>
            <ac:graphicFrameMk id="9" creationId="{E00210B9-BB98-4C90-AC5E-7A206BCDB36A}"/>
          </ac:graphicFrameMkLst>
        </pc:graphicFrameChg>
      </pc:sldChg>
      <pc:sldChg chg="addSp modSp new mod">
        <pc:chgData name="Steve Shellhammer" userId="0e71f22d-ee3e-49c0-82ff-dbc290af8082" providerId="ADAL" clId="{E3628940-9A7A-4ABE-9ECE-B5080E77B14A}" dt="2022-03-16T22:59:57.384" v="8839" actId="20577"/>
        <pc:sldMkLst>
          <pc:docMk/>
          <pc:sldMk cId="665725602" sldId="296"/>
        </pc:sldMkLst>
        <pc:spChg chg="mod">
          <ac:chgData name="Steve Shellhammer" userId="0e71f22d-ee3e-49c0-82ff-dbc290af8082" providerId="ADAL" clId="{E3628940-9A7A-4ABE-9ECE-B5080E77B14A}" dt="2022-03-16T22:51:15.495" v="8728" actId="1076"/>
          <ac:spMkLst>
            <pc:docMk/>
            <pc:sldMk cId="665725602" sldId="296"/>
            <ac:spMk id="2" creationId="{68E6F4BF-1380-42A5-9027-6EA35BFE3AC4}"/>
          </ac:spMkLst>
        </pc:spChg>
        <pc:spChg chg="mod">
          <ac:chgData name="Steve Shellhammer" userId="0e71f22d-ee3e-49c0-82ff-dbc290af8082" providerId="ADAL" clId="{E3628940-9A7A-4ABE-9ECE-B5080E77B14A}" dt="2022-03-16T22:59:57.384" v="8839" actId="20577"/>
          <ac:spMkLst>
            <pc:docMk/>
            <pc:sldMk cId="665725602" sldId="296"/>
            <ac:spMk id="3" creationId="{63381D99-F441-44F0-9F5C-7C0C391F153D}"/>
          </ac:spMkLst>
        </pc:spChg>
        <pc:spChg chg="add mod">
          <ac:chgData name="Steve Shellhammer" userId="0e71f22d-ee3e-49c0-82ff-dbc290af8082" providerId="ADAL" clId="{E3628940-9A7A-4ABE-9ECE-B5080E77B14A}" dt="2022-03-16T21:29:56.677" v="8620" actId="20577"/>
          <ac:spMkLst>
            <pc:docMk/>
            <pc:sldMk cId="665725602" sldId="296"/>
            <ac:spMk id="8" creationId="{3247E12F-DDC9-482C-B673-8BB485302170}"/>
          </ac:spMkLst>
        </pc:spChg>
        <pc:graphicFrameChg chg="add mod modGraphic">
          <ac:chgData name="Steve Shellhammer" userId="0e71f22d-ee3e-49c0-82ff-dbc290af8082" providerId="ADAL" clId="{E3628940-9A7A-4ABE-9ECE-B5080E77B14A}" dt="2022-03-16T22:52:22.955" v="8736" actId="20577"/>
          <ac:graphicFrameMkLst>
            <pc:docMk/>
            <pc:sldMk cId="665725602" sldId="296"/>
            <ac:graphicFrameMk id="7" creationId="{B6B591ED-E161-40E1-B1B4-6D9A23D0388E}"/>
          </ac:graphicFrameMkLst>
        </pc:graphicFrameChg>
        <pc:graphicFrameChg chg="add mod modGraphic">
          <ac:chgData name="Steve Shellhammer" userId="0e71f22d-ee3e-49c0-82ff-dbc290af8082" providerId="ADAL" clId="{E3628940-9A7A-4ABE-9ECE-B5080E77B14A}" dt="2022-03-16T17:39:17.252" v="8048" actId="1076"/>
          <ac:graphicFrameMkLst>
            <pc:docMk/>
            <pc:sldMk cId="665725602" sldId="296"/>
            <ac:graphicFrameMk id="9" creationId="{4422459D-0D4F-4321-AA1F-45DDF546209B}"/>
          </ac:graphicFrameMkLst>
        </pc:graphicFrameChg>
      </pc:sldChg>
      <pc:sldMasterChg chg="modSldLayout">
        <pc:chgData name="Steve Shellhammer" userId="0e71f22d-ee3e-49c0-82ff-dbc290af8082" providerId="ADAL" clId="{E3628940-9A7A-4ABE-9ECE-B5080E77B14A}" dt="2022-03-24T17:44:03.310" v="8858" actId="20577"/>
        <pc:sldMasterMkLst>
          <pc:docMk/>
          <pc:sldMasterMk cId="0" sldId="2147483648"/>
        </pc:sldMasterMkLst>
        <pc:sldLayoutChg chg="modSp mod">
          <pc:chgData name="Steve Shellhammer" userId="0e71f22d-ee3e-49c0-82ff-dbc290af8082" providerId="ADAL" clId="{E3628940-9A7A-4ABE-9ECE-B5080E77B14A}" dt="2022-03-24T17:44:03.310" v="8858" actId="20577"/>
          <pc:sldLayoutMkLst>
            <pc:docMk/>
            <pc:sldMasterMk cId="0" sldId="2147483648"/>
            <pc:sldLayoutMk cId="0" sldId="2147483650"/>
          </pc:sldLayoutMkLst>
          <pc:spChg chg="mod">
            <ac:chgData name="Steve Shellhammer" userId="0e71f22d-ee3e-49c0-82ff-dbc290af8082" providerId="ADAL" clId="{E3628940-9A7A-4ABE-9ECE-B5080E77B14A}" dt="2022-03-24T17:44:03.310" v="8858"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pChg chg="mod">
          <ac:chgData name="Steve Shellhammer" userId="0e71f22d-ee3e-49c0-82ff-dbc290af8082" providerId="ADAL" clId="{5F0A67CB-CEDB-45B7-8A9A-ED3672DC8F3B}" dt="2021-07-02T22:19:34.021" v="1" actId="20577"/>
          <ac:spMkLst>
            <pc:docMk/>
            <pc:sldMk cId="0" sldId="256"/>
            <ac:spMk id="3074" creationId="{00000000-0000-0000-0000-000000000000}"/>
          </ac:spMkLst>
        </pc:spChg>
      </pc:sldChg>
      <pc:sldChg chg="modSp mod">
        <pc:chgData name="Steve Shellhammer" userId="0e71f22d-ee3e-49c0-82ff-dbc290af8082" providerId="ADAL" clId="{5F0A67CB-CEDB-45B7-8A9A-ED3672DC8F3B}" dt="2021-07-02T22:24:51.268" v="43" actId="1076"/>
        <pc:sldMkLst>
          <pc:docMk/>
          <pc:sldMk cId="4109633702" sldId="511"/>
        </pc:sldMkLst>
        <pc:spChg chg="mod">
          <ac:chgData name="Steve Shellhammer" userId="0e71f22d-ee3e-49c0-82ff-dbc290af8082" providerId="ADAL" clId="{5F0A67CB-CEDB-45B7-8A9A-ED3672DC8F3B}" dt="2021-07-02T22:24:51.268" v="43" actId="1076"/>
          <ac:spMkLst>
            <pc:docMk/>
            <pc:sldMk cId="4109633702" sldId="511"/>
            <ac:spMk id="11" creationId="{C8B285BC-2FF4-48DD-ADB5-A6ED6F5AAF74}"/>
          </ac:spMkLst>
        </pc:spChg>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CC9043EA-6F71-47CC-ABEE-15CAC70879AE}"/>
    <pc:docChg chg="custSel addSld delSld modSld">
      <pc:chgData name="Steve Shellhammer" userId="0e71f22d-ee3e-49c0-82ff-dbc290af8082" providerId="ADAL" clId="{CC9043EA-6F71-47CC-ABEE-15CAC70879AE}" dt="2022-01-26T00:37:01.945" v="226" actId="20577"/>
      <pc:docMkLst>
        <pc:docMk/>
      </pc:docMkLst>
      <pc:sldChg chg="modSp">
        <pc:chgData name="Steve Shellhammer" userId="0e71f22d-ee3e-49c0-82ff-dbc290af8082" providerId="ADAL" clId="{CC9043EA-6F71-47CC-ABEE-15CAC70879AE}" dt="2022-01-25T21:51:00.733" v="12" actId="20577"/>
        <pc:sldMkLst>
          <pc:docMk/>
          <pc:sldMk cId="1268093760" sldId="257"/>
        </pc:sldMkLst>
        <pc:spChg chg="mod">
          <ac:chgData name="Steve Shellhammer" userId="0e71f22d-ee3e-49c0-82ff-dbc290af8082" providerId="ADAL" clId="{CC9043EA-6F71-47CC-ABEE-15CAC70879AE}" dt="2022-01-25T21:51:00.733" v="12" actId="20577"/>
          <ac:spMkLst>
            <pc:docMk/>
            <pc:sldMk cId="1268093760" sldId="257"/>
            <ac:spMk id="3" creationId="{EDDB5013-A2C7-4FAC-881A-93D41F23553A}"/>
          </ac:spMkLst>
        </pc:spChg>
      </pc:sldChg>
      <pc:sldChg chg="modSp mod">
        <pc:chgData name="Steve Shellhammer" userId="0e71f22d-ee3e-49c0-82ff-dbc290af8082" providerId="ADAL" clId="{CC9043EA-6F71-47CC-ABEE-15CAC70879AE}" dt="2022-01-26T00:37:01.945" v="226" actId="20577"/>
        <pc:sldMkLst>
          <pc:docMk/>
          <pc:sldMk cId="1652988365" sldId="258"/>
        </pc:sldMkLst>
        <pc:spChg chg="mod">
          <ac:chgData name="Steve Shellhammer" userId="0e71f22d-ee3e-49c0-82ff-dbc290af8082" providerId="ADAL" clId="{CC9043EA-6F71-47CC-ABEE-15CAC70879AE}" dt="2022-01-25T21:51:11.655" v="21" actId="20577"/>
          <ac:spMkLst>
            <pc:docMk/>
            <pc:sldMk cId="1652988365" sldId="258"/>
            <ac:spMk id="2" creationId="{D5C11D99-D882-4054-ADC3-504D9E2FFAB9}"/>
          </ac:spMkLst>
        </pc:spChg>
        <pc:spChg chg="mod">
          <ac:chgData name="Steve Shellhammer" userId="0e71f22d-ee3e-49c0-82ff-dbc290af8082" providerId="ADAL" clId="{CC9043EA-6F71-47CC-ABEE-15CAC70879AE}" dt="2022-01-26T00:37:01.945" v="226" actId="20577"/>
          <ac:spMkLst>
            <pc:docMk/>
            <pc:sldMk cId="1652988365" sldId="258"/>
            <ac:spMk id="3" creationId="{EB09B830-A4B3-4204-95A4-7BED2A7445B1}"/>
          </ac:spMkLst>
        </pc:spChg>
      </pc:sldChg>
      <pc:sldChg chg="del">
        <pc:chgData name="Steve Shellhammer" userId="0e71f22d-ee3e-49c0-82ff-dbc290af8082" providerId="ADAL" clId="{CC9043EA-6F71-47CC-ABEE-15CAC70879AE}" dt="2022-01-25T21:51:19.722" v="22" actId="47"/>
        <pc:sldMkLst>
          <pc:docMk/>
          <pc:sldMk cId="2577833649" sldId="259"/>
        </pc:sldMkLst>
      </pc:sldChg>
      <pc:sldChg chg="addSp delSp modSp mod">
        <pc:chgData name="Steve Shellhammer" userId="0e71f22d-ee3e-49c0-82ff-dbc290af8082" providerId="ADAL" clId="{CC9043EA-6F71-47CC-ABEE-15CAC70879AE}" dt="2022-01-25T22:04:24.118" v="167" actId="403"/>
        <pc:sldMkLst>
          <pc:docMk/>
          <pc:sldMk cId="2056408364" sldId="260"/>
        </pc:sldMkLst>
        <pc:spChg chg="mod">
          <ac:chgData name="Steve Shellhammer" userId="0e71f22d-ee3e-49c0-82ff-dbc290af8082" providerId="ADAL" clId="{CC9043EA-6F71-47CC-ABEE-15CAC70879AE}" dt="2022-01-25T22:04:16.181" v="166" actId="404"/>
          <ac:spMkLst>
            <pc:docMk/>
            <pc:sldMk cId="2056408364" sldId="260"/>
            <ac:spMk id="2" creationId="{BBE060AA-CEF0-4CDD-9D06-79FF13393F4C}"/>
          </ac:spMkLst>
        </pc:spChg>
        <pc:spChg chg="add del mod">
          <ac:chgData name="Steve Shellhammer" userId="0e71f22d-ee3e-49c0-82ff-dbc290af8082" providerId="ADAL" clId="{CC9043EA-6F71-47CC-ABEE-15CAC70879AE}" dt="2022-01-25T22:03:36.237" v="153" actId="478"/>
          <ac:spMkLst>
            <pc:docMk/>
            <pc:sldMk cId="2056408364" sldId="260"/>
            <ac:spMk id="9" creationId="{E12DC4AF-3BF0-4AEB-9C85-EDAD6F18A274}"/>
          </ac:spMkLst>
        </pc:spChg>
        <pc:graphicFrameChg chg="del">
          <ac:chgData name="Steve Shellhammer" userId="0e71f22d-ee3e-49c0-82ff-dbc290af8082" providerId="ADAL" clId="{CC9043EA-6F71-47CC-ABEE-15CAC70879AE}" dt="2022-01-25T22:03:33.644" v="152" actId="478"/>
          <ac:graphicFrameMkLst>
            <pc:docMk/>
            <pc:sldMk cId="2056408364" sldId="260"/>
            <ac:graphicFrameMk id="7" creationId="{059A9400-15E3-4F8D-ABBD-E308815A203C}"/>
          </ac:graphicFrameMkLst>
        </pc:graphicFrameChg>
        <pc:graphicFrameChg chg="add del mod">
          <ac:chgData name="Steve Shellhammer" userId="0e71f22d-ee3e-49c0-82ff-dbc290af8082" providerId="ADAL" clId="{CC9043EA-6F71-47CC-ABEE-15CAC70879AE}" dt="2022-01-25T21:51:38.297" v="25" actId="478"/>
          <ac:graphicFrameMkLst>
            <pc:docMk/>
            <pc:sldMk cId="2056408364" sldId="260"/>
            <ac:graphicFrameMk id="8" creationId="{F73DD3D2-98F8-4629-B9B1-FEAE465076A0}"/>
          </ac:graphicFrameMkLst>
        </pc:graphicFrameChg>
        <pc:graphicFrameChg chg="add mod modGraphic">
          <ac:chgData name="Steve Shellhammer" userId="0e71f22d-ee3e-49c0-82ff-dbc290af8082" providerId="ADAL" clId="{CC9043EA-6F71-47CC-ABEE-15CAC70879AE}" dt="2022-01-25T22:04:24.118" v="167" actId="403"/>
          <ac:graphicFrameMkLst>
            <pc:docMk/>
            <pc:sldMk cId="2056408364" sldId="260"/>
            <ac:graphicFrameMk id="10" creationId="{FE466454-F0E2-4DCD-A179-B7C76D1B6613}"/>
          </ac:graphicFrameMkLst>
        </pc:graphicFrameChg>
      </pc:sldChg>
      <pc:sldChg chg="addSp delSp modSp new del mod">
        <pc:chgData name="Steve Shellhammer" userId="0e71f22d-ee3e-49c0-82ff-dbc290af8082" providerId="ADAL" clId="{CC9043EA-6F71-47CC-ABEE-15CAC70879AE}" dt="2022-01-25T22:07:14.785" v="168" actId="47"/>
        <pc:sldMkLst>
          <pc:docMk/>
          <pc:sldMk cId="2309229838" sldId="261"/>
        </pc:sldMkLst>
        <pc:spChg chg="del">
          <ac:chgData name="Steve Shellhammer" userId="0e71f22d-ee3e-49c0-82ff-dbc290af8082" providerId="ADAL" clId="{CC9043EA-6F71-47CC-ABEE-15CAC70879AE}" dt="2022-01-25T21:51:48.002" v="27" actId="3680"/>
          <ac:spMkLst>
            <pc:docMk/>
            <pc:sldMk cId="2309229838" sldId="261"/>
            <ac:spMk id="3" creationId="{B4B33DE4-33BF-4489-9AF4-17739295DD5F}"/>
          </ac:spMkLst>
        </pc:spChg>
        <pc:graphicFrameChg chg="add mod ord modGraphic">
          <ac:chgData name="Steve Shellhammer" userId="0e71f22d-ee3e-49c0-82ff-dbc290af8082" providerId="ADAL" clId="{CC9043EA-6F71-47CC-ABEE-15CAC70879AE}" dt="2022-01-25T22:03:26.031" v="151" actId="6549"/>
          <ac:graphicFrameMkLst>
            <pc:docMk/>
            <pc:sldMk cId="2309229838" sldId="261"/>
            <ac:graphicFrameMk id="7" creationId="{5D91BBEE-C108-477B-8A5C-09106F994EAD}"/>
          </ac:graphicFrameMkLst>
        </pc:graphicFrameChg>
      </pc:sldChg>
      <pc:sldChg chg="add del">
        <pc:chgData name="Steve Shellhammer" userId="0e71f22d-ee3e-49c0-82ff-dbc290af8082" providerId="ADAL" clId="{CC9043EA-6F71-47CC-ABEE-15CAC70879AE}" dt="2022-01-25T21:50:50.811" v="1" actId="47"/>
        <pc:sldMkLst>
          <pc:docMk/>
          <pc:sldMk cId="3886577313" sldId="261"/>
        </pc:sldMkLst>
      </pc:sldChg>
      <pc:sldChg chg="modSp new mod">
        <pc:chgData name="Steve Shellhammer" userId="0e71f22d-ee3e-49c0-82ff-dbc290af8082" providerId="ADAL" clId="{CC9043EA-6F71-47CC-ABEE-15CAC70879AE}" dt="2022-01-25T22:07:34.751" v="223" actId="20577"/>
        <pc:sldMkLst>
          <pc:docMk/>
          <pc:sldMk cId="4278205582" sldId="261"/>
        </pc:sldMkLst>
        <pc:spChg chg="mod">
          <ac:chgData name="Steve Shellhammer" userId="0e71f22d-ee3e-49c0-82ff-dbc290af8082" providerId="ADAL" clId="{CC9043EA-6F71-47CC-ABEE-15CAC70879AE}" dt="2022-01-25T22:07:20.778" v="176" actId="20577"/>
          <ac:spMkLst>
            <pc:docMk/>
            <pc:sldMk cId="4278205582" sldId="261"/>
            <ac:spMk id="2" creationId="{BC4255AC-9930-46EA-9C72-0E1FE7568323}"/>
          </ac:spMkLst>
        </pc:spChg>
        <pc:spChg chg="mod">
          <ac:chgData name="Steve Shellhammer" userId="0e71f22d-ee3e-49c0-82ff-dbc290af8082" providerId="ADAL" clId="{CC9043EA-6F71-47CC-ABEE-15CAC70879AE}" dt="2022-01-25T22:07:34.751" v="223" actId="20577"/>
          <ac:spMkLst>
            <pc:docMk/>
            <pc:sldMk cId="4278205582" sldId="261"/>
            <ac:spMk id="3" creationId="{91D131B7-D918-4595-8963-214AAEC8E514}"/>
          </ac:spMkLst>
        </pc:spChg>
      </pc:sldChg>
    </pc:docChg>
  </pc:docChgLst>
  <pc:docChgLst>
    <pc:chgData name="Steve Shellhammer" userId="0e71f22d-ee3e-49c0-82ff-dbc290af8082" providerId="ADAL" clId="{70E71BF6-9FCD-4392-833C-CD74174F75C0}"/>
    <pc:docChg chg="modSld modMainMaster">
      <pc:chgData name="Steve Shellhammer" userId="0e71f22d-ee3e-49c0-82ff-dbc290af8082" providerId="ADAL" clId="{70E71BF6-9FCD-4392-833C-CD74174F75C0}" dt="2022-03-28T14:56:43.881" v="75" actId="20577"/>
      <pc:docMkLst>
        <pc:docMk/>
      </pc:docMkLst>
      <pc:sldChg chg="modSp mod">
        <pc:chgData name="Steve Shellhammer" userId="0e71f22d-ee3e-49c0-82ff-dbc290af8082" providerId="ADAL" clId="{70E71BF6-9FCD-4392-833C-CD74174F75C0}" dt="2022-03-25T16:38:42.321" v="1" actId="20577"/>
        <pc:sldMkLst>
          <pc:docMk/>
          <pc:sldMk cId="0" sldId="256"/>
        </pc:sldMkLst>
        <pc:spChg chg="mod">
          <ac:chgData name="Steve Shellhammer" userId="0e71f22d-ee3e-49c0-82ff-dbc290af8082" providerId="ADAL" clId="{70E71BF6-9FCD-4392-833C-CD74174F75C0}" dt="2022-03-25T16:38:42.321" v="1" actId="20577"/>
          <ac:spMkLst>
            <pc:docMk/>
            <pc:sldMk cId="0" sldId="256"/>
            <ac:spMk id="3074" creationId="{00000000-0000-0000-0000-000000000000}"/>
          </ac:spMkLst>
        </pc:spChg>
      </pc:sldChg>
      <pc:sldChg chg="modSp mod">
        <pc:chgData name="Steve Shellhammer" userId="0e71f22d-ee3e-49c0-82ff-dbc290af8082" providerId="ADAL" clId="{70E71BF6-9FCD-4392-833C-CD74174F75C0}" dt="2022-03-25T16:42:17.241" v="28" actId="20577"/>
        <pc:sldMkLst>
          <pc:docMk/>
          <pc:sldMk cId="974905541" sldId="279"/>
        </pc:sldMkLst>
        <pc:spChg chg="mod">
          <ac:chgData name="Steve Shellhammer" userId="0e71f22d-ee3e-49c0-82ff-dbc290af8082" providerId="ADAL" clId="{70E71BF6-9FCD-4392-833C-CD74174F75C0}" dt="2022-03-25T16:42:17.241" v="28" actId="20577"/>
          <ac:spMkLst>
            <pc:docMk/>
            <pc:sldMk cId="974905541" sldId="279"/>
            <ac:spMk id="3" creationId="{80CE059C-79EC-4CD1-B3F9-17A4AE36FB3F}"/>
          </ac:spMkLst>
        </pc:spChg>
      </pc:sldChg>
      <pc:sldChg chg="modSp mod">
        <pc:chgData name="Steve Shellhammer" userId="0e71f22d-ee3e-49c0-82ff-dbc290af8082" providerId="ADAL" clId="{70E71BF6-9FCD-4392-833C-CD74174F75C0}" dt="2022-03-25T16:39:20.457" v="11" actId="20577"/>
        <pc:sldMkLst>
          <pc:docMk/>
          <pc:sldMk cId="127296619" sldId="281"/>
        </pc:sldMkLst>
        <pc:spChg chg="mod">
          <ac:chgData name="Steve Shellhammer" userId="0e71f22d-ee3e-49c0-82ff-dbc290af8082" providerId="ADAL" clId="{70E71BF6-9FCD-4392-833C-CD74174F75C0}" dt="2022-03-25T16:38:49.625" v="3" actId="20577"/>
          <ac:spMkLst>
            <pc:docMk/>
            <pc:sldMk cId="127296619" sldId="281"/>
            <ac:spMk id="2" creationId="{CAA561B1-F423-4F1A-894B-0A4EC5D147F7}"/>
          </ac:spMkLst>
        </pc:spChg>
        <pc:spChg chg="mod">
          <ac:chgData name="Steve Shellhammer" userId="0e71f22d-ee3e-49c0-82ff-dbc290af8082" providerId="ADAL" clId="{70E71BF6-9FCD-4392-833C-CD74174F75C0}" dt="2022-03-25T16:39:20.457" v="11" actId="20577"/>
          <ac:spMkLst>
            <pc:docMk/>
            <pc:sldMk cId="127296619" sldId="281"/>
            <ac:spMk id="3" creationId="{F5681342-6B58-469C-853E-13BF57083F17}"/>
          </ac:spMkLst>
        </pc:spChg>
      </pc:sldChg>
      <pc:sldChg chg="modSp mod">
        <pc:chgData name="Steve Shellhammer" userId="0e71f22d-ee3e-49c0-82ff-dbc290af8082" providerId="ADAL" clId="{70E71BF6-9FCD-4392-833C-CD74174F75C0}" dt="2022-03-25T16:39:45.140" v="20" actId="14100"/>
        <pc:sldMkLst>
          <pc:docMk/>
          <pc:sldMk cId="3762312895" sldId="282"/>
        </pc:sldMkLst>
        <pc:spChg chg="mod">
          <ac:chgData name="Steve Shellhammer" userId="0e71f22d-ee3e-49c0-82ff-dbc290af8082" providerId="ADAL" clId="{70E71BF6-9FCD-4392-833C-CD74174F75C0}" dt="2022-03-25T16:39:45.140" v="20" actId="14100"/>
          <ac:spMkLst>
            <pc:docMk/>
            <pc:sldMk cId="3762312895" sldId="282"/>
            <ac:spMk id="3" creationId="{9FCBF2F0-D3AD-45AF-B540-2A40F937FBB0}"/>
          </ac:spMkLst>
        </pc:spChg>
      </pc:sldChg>
      <pc:sldChg chg="modSp mod">
        <pc:chgData name="Steve Shellhammer" userId="0e71f22d-ee3e-49c0-82ff-dbc290af8082" providerId="ADAL" clId="{70E71BF6-9FCD-4392-833C-CD74174F75C0}" dt="2022-03-28T14:43:04.370" v="70" actId="20577"/>
        <pc:sldMkLst>
          <pc:docMk/>
          <pc:sldMk cId="1069955371" sldId="289"/>
        </pc:sldMkLst>
        <pc:spChg chg="mod">
          <ac:chgData name="Steve Shellhammer" userId="0e71f22d-ee3e-49c0-82ff-dbc290af8082" providerId="ADAL" clId="{70E71BF6-9FCD-4392-833C-CD74174F75C0}" dt="2022-03-28T14:43:04.370" v="70" actId="20577"/>
          <ac:spMkLst>
            <pc:docMk/>
            <pc:sldMk cId="1069955371" sldId="289"/>
            <ac:spMk id="3" creationId="{64F823DC-3F1D-41B1-8ADE-522FFEF56812}"/>
          </ac:spMkLst>
        </pc:spChg>
      </pc:sldChg>
      <pc:sldChg chg="modSp mod">
        <pc:chgData name="Steve Shellhammer" userId="0e71f22d-ee3e-49c0-82ff-dbc290af8082" providerId="ADAL" clId="{70E71BF6-9FCD-4392-833C-CD74174F75C0}" dt="2022-03-25T16:45:58.357" v="50" actId="14100"/>
        <pc:sldMkLst>
          <pc:docMk/>
          <pc:sldMk cId="2316944038" sldId="290"/>
        </pc:sldMkLst>
        <pc:spChg chg="mod">
          <ac:chgData name="Steve Shellhammer" userId="0e71f22d-ee3e-49c0-82ff-dbc290af8082" providerId="ADAL" clId="{70E71BF6-9FCD-4392-833C-CD74174F75C0}" dt="2022-03-25T16:45:58.357" v="50" actId="14100"/>
          <ac:spMkLst>
            <pc:docMk/>
            <pc:sldMk cId="2316944038" sldId="290"/>
            <ac:spMk id="2" creationId="{370BA9F6-E88B-4D27-89D2-E6529A137A71}"/>
          </ac:spMkLst>
        </pc:spChg>
        <pc:spChg chg="mod">
          <ac:chgData name="Steve Shellhammer" userId="0e71f22d-ee3e-49c0-82ff-dbc290af8082" providerId="ADAL" clId="{70E71BF6-9FCD-4392-833C-CD74174F75C0}" dt="2022-03-25T16:45:29.407" v="44" actId="255"/>
          <ac:spMkLst>
            <pc:docMk/>
            <pc:sldMk cId="2316944038" sldId="290"/>
            <ac:spMk id="3" creationId="{CC48A008-6E11-4E64-8D89-6E837756A064}"/>
          </ac:spMkLst>
        </pc:spChg>
        <pc:spChg chg="mod">
          <ac:chgData name="Steve Shellhammer" userId="0e71f22d-ee3e-49c0-82ff-dbc290af8082" providerId="ADAL" clId="{70E71BF6-9FCD-4392-833C-CD74174F75C0}" dt="2022-03-25T16:45:53.772" v="49" actId="403"/>
          <ac:spMkLst>
            <pc:docMk/>
            <pc:sldMk cId="2316944038" sldId="290"/>
            <ac:spMk id="7" creationId="{E51383BA-26D4-4046-9478-B83C2EB6AA1A}"/>
          </ac:spMkLst>
        </pc:spChg>
        <pc:spChg chg="mod">
          <ac:chgData name="Steve Shellhammer" userId="0e71f22d-ee3e-49c0-82ff-dbc290af8082" providerId="ADAL" clId="{70E71BF6-9FCD-4392-833C-CD74174F75C0}" dt="2022-03-25T16:45:38.994" v="46" actId="1076"/>
          <ac:spMkLst>
            <pc:docMk/>
            <pc:sldMk cId="2316944038" sldId="290"/>
            <ac:spMk id="8" creationId="{19B99477-020F-4166-AAB4-C66D4CDF6870}"/>
          </ac:spMkLst>
        </pc:spChg>
        <pc:spChg chg="mod">
          <ac:chgData name="Steve Shellhammer" userId="0e71f22d-ee3e-49c0-82ff-dbc290af8082" providerId="ADAL" clId="{70E71BF6-9FCD-4392-833C-CD74174F75C0}" dt="2022-03-25T16:45:53.772" v="49" actId="403"/>
          <ac:spMkLst>
            <pc:docMk/>
            <pc:sldMk cId="2316944038" sldId="290"/>
            <ac:spMk id="9" creationId="{E05D5526-1726-4FE2-B74F-3ABB685B962A}"/>
          </ac:spMkLst>
        </pc:spChg>
      </pc:sldChg>
      <pc:sldChg chg="modSp mod">
        <pc:chgData name="Steve Shellhammer" userId="0e71f22d-ee3e-49c0-82ff-dbc290af8082" providerId="ADAL" clId="{70E71BF6-9FCD-4392-833C-CD74174F75C0}" dt="2022-03-25T16:46:47.960" v="55" actId="14100"/>
        <pc:sldMkLst>
          <pc:docMk/>
          <pc:sldMk cId="3744724367" sldId="291"/>
        </pc:sldMkLst>
        <pc:spChg chg="mod">
          <ac:chgData name="Steve Shellhammer" userId="0e71f22d-ee3e-49c0-82ff-dbc290af8082" providerId="ADAL" clId="{70E71BF6-9FCD-4392-833C-CD74174F75C0}" dt="2022-03-25T16:46:47.960" v="55" actId="14100"/>
          <ac:spMkLst>
            <pc:docMk/>
            <pc:sldMk cId="3744724367" sldId="291"/>
            <ac:spMk id="3" creationId="{B7CED28B-F4F9-438D-BA81-53950BEE2ABD}"/>
          </ac:spMkLst>
        </pc:spChg>
        <pc:spChg chg="mod">
          <ac:chgData name="Steve Shellhammer" userId="0e71f22d-ee3e-49c0-82ff-dbc290af8082" providerId="ADAL" clId="{70E71BF6-9FCD-4392-833C-CD74174F75C0}" dt="2022-03-25T16:46:37.168" v="52" actId="20577"/>
          <ac:spMkLst>
            <pc:docMk/>
            <pc:sldMk cId="3744724367" sldId="291"/>
            <ac:spMk id="8" creationId="{389F7E22-2EC1-4F56-8F07-052BAE66D5D9}"/>
          </ac:spMkLst>
        </pc:spChg>
      </pc:sldChg>
      <pc:sldChg chg="modSp mod">
        <pc:chgData name="Steve Shellhammer" userId="0e71f22d-ee3e-49c0-82ff-dbc290af8082" providerId="ADAL" clId="{70E71BF6-9FCD-4392-833C-CD74174F75C0}" dt="2022-03-28T14:56:43.881" v="75" actId="20577"/>
        <pc:sldMkLst>
          <pc:docMk/>
          <pc:sldMk cId="2946403194" sldId="293"/>
        </pc:sldMkLst>
        <pc:spChg chg="mod">
          <ac:chgData name="Steve Shellhammer" userId="0e71f22d-ee3e-49c0-82ff-dbc290af8082" providerId="ADAL" clId="{70E71BF6-9FCD-4392-833C-CD74174F75C0}" dt="2022-03-28T14:56:43.881" v="75" actId="20577"/>
          <ac:spMkLst>
            <pc:docMk/>
            <pc:sldMk cId="2946403194" sldId="293"/>
            <ac:spMk id="3" creationId="{B7CED28B-F4F9-438D-BA81-53950BEE2ABD}"/>
          </ac:spMkLst>
        </pc:spChg>
      </pc:sldChg>
      <pc:sldMasterChg chg="modSldLayout">
        <pc:chgData name="Steve Shellhammer" userId="0e71f22d-ee3e-49c0-82ff-dbc290af8082" providerId="ADAL" clId="{70E71BF6-9FCD-4392-833C-CD74174F75C0}" dt="2022-03-25T16:42:07.514" v="22" actId="20577"/>
        <pc:sldMasterMkLst>
          <pc:docMk/>
          <pc:sldMasterMk cId="0" sldId="2147483648"/>
        </pc:sldMasterMkLst>
        <pc:sldLayoutChg chg="modSp mod">
          <pc:chgData name="Steve Shellhammer" userId="0e71f22d-ee3e-49c0-82ff-dbc290af8082" providerId="ADAL" clId="{70E71BF6-9FCD-4392-833C-CD74174F75C0}" dt="2022-03-25T16:42:07.514" v="22" actId="20577"/>
          <pc:sldLayoutMkLst>
            <pc:docMk/>
            <pc:sldMasterMk cId="0" sldId="2147483648"/>
            <pc:sldLayoutMk cId="0" sldId="2147483650"/>
          </pc:sldLayoutMkLst>
          <pc:spChg chg="mod">
            <ac:chgData name="Steve Shellhammer" userId="0e71f22d-ee3e-49c0-82ff-dbc290af8082" providerId="ADAL" clId="{70E71BF6-9FCD-4392-833C-CD74174F75C0}" dt="2022-03-25T16:42:07.514" v="22"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7B08573E-CF5A-4128-9365-91FA738293BA}"/>
    <pc:docChg chg="undo custSel addSld delSld modSld">
      <pc:chgData name="Steve Shellhammer" userId="0e71f22d-ee3e-49c0-82ff-dbc290af8082" providerId="ADAL" clId="{7B08573E-CF5A-4128-9365-91FA738293BA}" dt="2022-02-08T15:26:44.648" v="3601" actId="1037"/>
      <pc:docMkLst>
        <pc:docMk/>
      </pc:docMkLst>
      <pc:sldChg chg="modSp mod">
        <pc:chgData name="Steve Shellhammer" userId="0e71f22d-ee3e-49c0-82ff-dbc290af8082" providerId="ADAL" clId="{7B08573E-CF5A-4128-9365-91FA738293BA}" dt="2022-02-08T15:23:54.775" v="3546" actId="20577"/>
        <pc:sldMkLst>
          <pc:docMk/>
          <pc:sldMk cId="0" sldId="256"/>
        </pc:sldMkLst>
        <pc:spChg chg="mod">
          <ac:chgData name="Steve Shellhammer" userId="0e71f22d-ee3e-49c0-82ff-dbc290af8082" providerId="ADAL" clId="{7B08573E-CF5A-4128-9365-91FA738293BA}" dt="2022-02-08T15:23:54.775" v="3546" actId="20577"/>
          <ac:spMkLst>
            <pc:docMk/>
            <pc:sldMk cId="0" sldId="256"/>
            <ac:spMk id="3073" creationId="{00000000-0000-0000-0000-000000000000}"/>
          </ac:spMkLst>
        </pc:spChg>
      </pc:sldChg>
      <pc:sldChg chg="del">
        <pc:chgData name="Steve Shellhammer" userId="0e71f22d-ee3e-49c0-82ff-dbc290af8082" providerId="ADAL" clId="{7B08573E-CF5A-4128-9365-91FA738293BA}" dt="2022-02-08T00:15:40.506" v="57" actId="47"/>
        <pc:sldMkLst>
          <pc:docMk/>
          <pc:sldMk cId="1268093760" sldId="257"/>
        </pc:sldMkLst>
      </pc:sldChg>
      <pc:sldChg chg="modSp new mod">
        <pc:chgData name="Steve Shellhammer" userId="0e71f22d-ee3e-49c0-82ff-dbc290af8082" providerId="ADAL" clId="{7B08573E-CF5A-4128-9365-91FA738293BA}" dt="2022-02-08T15:24:53.879" v="3571" actId="20577"/>
        <pc:sldMkLst>
          <pc:docMk/>
          <pc:sldMk cId="2511664735" sldId="257"/>
        </pc:sldMkLst>
        <pc:spChg chg="mod">
          <ac:chgData name="Steve Shellhammer" userId="0e71f22d-ee3e-49c0-82ff-dbc290af8082" providerId="ADAL" clId="{7B08573E-CF5A-4128-9365-91FA738293BA}" dt="2022-02-08T00:20:50.485" v="889" actId="14100"/>
          <ac:spMkLst>
            <pc:docMk/>
            <pc:sldMk cId="2511664735" sldId="257"/>
            <ac:spMk id="2" creationId="{A7655C73-D81E-4C05-A5C9-DC29F10DF7AD}"/>
          </ac:spMkLst>
        </pc:spChg>
        <pc:spChg chg="mod">
          <ac:chgData name="Steve Shellhammer" userId="0e71f22d-ee3e-49c0-82ff-dbc290af8082" providerId="ADAL" clId="{7B08573E-CF5A-4128-9365-91FA738293BA}" dt="2022-02-08T15:24:53.879" v="3571" actId="20577"/>
          <ac:spMkLst>
            <pc:docMk/>
            <pc:sldMk cId="2511664735" sldId="257"/>
            <ac:spMk id="3" creationId="{45565E3D-52F0-4518-B875-4D0C302C04DD}"/>
          </ac:spMkLst>
        </pc:spChg>
      </pc:sldChg>
      <pc:sldChg chg="modSp new mod">
        <pc:chgData name="Steve Shellhammer" userId="0e71f22d-ee3e-49c0-82ff-dbc290af8082" providerId="ADAL" clId="{7B08573E-CF5A-4128-9365-91FA738293BA}" dt="2022-02-08T14:41:16.553" v="1681" actId="14100"/>
        <pc:sldMkLst>
          <pc:docMk/>
          <pc:sldMk cId="344360819" sldId="258"/>
        </pc:sldMkLst>
        <pc:spChg chg="mod">
          <ac:chgData name="Steve Shellhammer" userId="0e71f22d-ee3e-49c0-82ff-dbc290af8082" providerId="ADAL" clId="{7B08573E-CF5A-4128-9365-91FA738293BA}" dt="2022-02-08T14:41:13.543" v="1680" actId="14100"/>
          <ac:spMkLst>
            <pc:docMk/>
            <pc:sldMk cId="344360819" sldId="258"/>
            <ac:spMk id="2" creationId="{AFEBA42E-30C4-4119-A175-3EE067DDD4E0}"/>
          </ac:spMkLst>
        </pc:spChg>
        <pc:spChg chg="mod">
          <ac:chgData name="Steve Shellhammer" userId="0e71f22d-ee3e-49c0-82ff-dbc290af8082" providerId="ADAL" clId="{7B08573E-CF5A-4128-9365-91FA738293BA}" dt="2022-02-08T14:41:16.553" v="1681" actId="14100"/>
          <ac:spMkLst>
            <pc:docMk/>
            <pc:sldMk cId="344360819" sldId="258"/>
            <ac:spMk id="3" creationId="{6555433A-5BBD-4A0B-A2D6-08DADE20A731}"/>
          </ac:spMkLst>
        </pc:spChg>
      </pc:sldChg>
      <pc:sldChg chg="del">
        <pc:chgData name="Steve Shellhammer" userId="0e71f22d-ee3e-49c0-82ff-dbc290af8082" providerId="ADAL" clId="{7B08573E-CF5A-4128-9365-91FA738293BA}" dt="2022-02-08T00:15:40.506" v="57" actId="47"/>
        <pc:sldMkLst>
          <pc:docMk/>
          <pc:sldMk cId="1652988365" sldId="258"/>
        </pc:sldMkLst>
      </pc:sldChg>
      <pc:sldChg chg="addSp delSp modSp new mod">
        <pc:chgData name="Steve Shellhammer" userId="0e71f22d-ee3e-49c0-82ff-dbc290af8082" providerId="ADAL" clId="{7B08573E-CF5A-4128-9365-91FA738293BA}" dt="2022-02-08T14:52:10.526" v="2350" actId="20577"/>
        <pc:sldMkLst>
          <pc:docMk/>
          <pc:sldMk cId="1932184069" sldId="259"/>
        </pc:sldMkLst>
        <pc:spChg chg="mod">
          <ac:chgData name="Steve Shellhammer" userId="0e71f22d-ee3e-49c0-82ff-dbc290af8082" providerId="ADAL" clId="{7B08573E-CF5A-4128-9365-91FA738293BA}" dt="2022-02-08T14:44:39.480" v="1774" actId="1035"/>
          <ac:spMkLst>
            <pc:docMk/>
            <pc:sldMk cId="1932184069" sldId="259"/>
            <ac:spMk id="2" creationId="{694E2481-C413-4915-AE7E-FCFA24817AF9}"/>
          </ac:spMkLst>
        </pc:spChg>
        <pc:spChg chg="del">
          <ac:chgData name="Steve Shellhammer" userId="0e71f22d-ee3e-49c0-82ff-dbc290af8082" providerId="ADAL" clId="{7B08573E-CF5A-4128-9365-91FA738293BA}" dt="2022-02-08T14:43:28.171" v="1758" actId="3680"/>
          <ac:spMkLst>
            <pc:docMk/>
            <pc:sldMk cId="1932184069" sldId="259"/>
            <ac:spMk id="3" creationId="{B440A900-FF25-454A-AF14-9F67903B530D}"/>
          </ac:spMkLst>
        </pc:spChg>
        <pc:graphicFrameChg chg="add mod ord modGraphic">
          <ac:chgData name="Steve Shellhammer" userId="0e71f22d-ee3e-49c0-82ff-dbc290af8082" providerId="ADAL" clId="{7B08573E-CF5A-4128-9365-91FA738293BA}" dt="2022-02-08T14:52:10.526" v="2350" actId="20577"/>
          <ac:graphicFrameMkLst>
            <pc:docMk/>
            <pc:sldMk cId="1932184069" sldId="259"/>
            <ac:graphicFrameMk id="7" creationId="{E89D5667-5A03-4677-914D-C27077E4A7CB}"/>
          </ac:graphicFrameMkLst>
        </pc:graphicFrameChg>
      </pc:sldChg>
      <pc:sldChg chg="del">
        <pc:chgData name="Steve Shellhammer" userId="0e71f22d-ee3e-49c0-82ff-dbc290af8082" providerId="ADAL" clId="{7B08573E-CF5A-4128-9365-91FA738293BA}" dt="2022-02-08T00:15:40.506" v="57" actId="47"/>
        <pc:sldMkLst>
          <pc:docMk/>
          <pc:sldMk cId="2056408364" sldId="260"/>
        </pc:sldMkLst>
      </pc:sldChg>
      <pc:sldChg chg="modSp new mod">
        <pc:chgData name="Steve Shellhammer" userId="0e71f22d-ee3e-49c0-82ff-dbc290af8082" providerId="ADAL" clId="{7B08573E-CF5A-4128-9365-91FA738293BA}" dt="2022-02-08T15:25:42.836" v="3586" actId="20577"/>
        <pc:sldMkLst>
          <pc:docMk/>
          <pc:sldMk cId="2434410561" sldId="260"/>
        </pc:sldMkLst>
        <pc:spChg chg="mod">
          <ac:chgData name="Steve Shellhammer" userId="0e71f22d-ee3e-49c0-82ff-dbc290af8082" providerId="ADAL" clId="{7B08573E-CF5A-4128-9365-91FA738293BA}" dt="2022-02-08T15:09:31.294" v="3545" actId="403"/>
          <ac:spMkLst>
            <pc:docMk/>
            <pc:sldMk cId="2434410561" sldId="260"/>
            <ac:spMk id="2" creationId="{565F02E4-3697-4C1B-97E9-1422AFE4F66F}"/>
          </ac:spMkLst>
        </pc:spChg>
        <pc:spChg chg="mod">
          <ac:chgData name="Steve Shellhammer" userId="0e71f22d-ee3e-49c0-82ff-dbc290af8082" providerId="ADAL" clId="{7B08573E-CF5A-4128-9365-91FA738293BA}" dt="2022-02-08T15:25:42.836" v="3586" actId="20577"/>
          <ac:spMkLst>
            <pc:docMk/>
            <pc:sldMk cId="2434410561" sldId="260"/>
            <ac:spMk id="3" creationId="{3004D3F6-1E9E-4ECC-BB86-1A8D368F7858}"/>
          </ac:spMkLst>
        </pc:spChg>
      </pc:sldChg>
      <pc:sldChg chg="modSp new mod">
        <pc:chgData name="Steve Shellhammer" userId="0e71f22d-ee3e-49c0-82ff-dbc290af8082" providerId="ADAL" clId="{7B08573E-CF5A-4128-9365-91FA738293BA}" dt="2022-02-08T15:25:51.026" v="3587" actId="1076"/>
        <pc:sldMkLst>
          <pc:docMk/>
          <pc:sldMk cId="2023378369" sldId="261"/>
        </pc:sldMkLst>
        <pc:spChg chg="mod">
          <ac:chgData name="Steve Shellhammer" userId="0e71f22d-ee3e-49c0-82ff-dbc290af8082" providerId="ADAL" clId="{7B08573E-CF5A-4128-9365-91FA738293BA}" dt="2022-02-08T14:56:31.977" v="3020" actId="14100"/>
          <ac:spMkLst>
            <pc:docMk/>
            <pc:sldMk cId="2023378369" sldId="261"/>
            <ac:spMk id="2" creationId="{A937B502-3587-4A6A-BDA0-F2A0DA3DF27B}"/>
          </ac:spMkLst>
        </pc:spChg>
        <pc:spChg chg="mod">
          <ac:chgData name="Steve Shellhammer" userId="0e71f22d-ee3e-49c0-82ff-dbc290af8082" providerId="ADAL" clId="{7B08573E-CF5A-4128-9365-91FA738293BA}" dt="2022-02-08T15:25:51.026" v="3587" actId="1076"/>
          <ac:spMkLst>
            <pc:docMk/>
            <pc:sldMk cId="2023378369" sldId="261"/>
            <ac:spMk id="3" creationId="{EC7EF962-E8C4-4C85-997E-75939736EEEC}"/>
          </ac:spMkLst>
        </pc:spChg>
      </pc:sldChg>
      <pc:sldChg chg="del">
        <pc:chgData name="Steve Shellhammer" userId="0e71f22d-ee3e-49c0-82ff-dbc290af8082" providerId="ADAL" clId="{7B08573E-CF5A-4128-9365-91FA738293BA}" dt="2022-02-08T00:15:40.506" v="57" actId="47"/>
        <pc:sldMkLst>
          <pc:docMk/>
          <pc:sldMk cId="4278205582" sldId="261"/>
        </pc:sldMkLst>
      </pc:sldChg>
      <pc:sldChg chg="del">
        <pc:chgData name="Steve Shellhammer" userId="0e71f22d-ee3e-49c0-82ff-dbc290af8082" providerId="ADAL" clId="{7B08573E-CF5A-4128-9365-91FA738293BA}" dt="2022-02-08T00:15:40.506" v="57" actId="47"/>
        <pc:sldMkLst>
          <pc:docMk/>
          <pc:sldMk cId="1649032138" sldId="262"/>
        </pc:sldMkLst>
      </pc:sldChg>
      <pc:sldChg chg="addSp modSp new mod">
        <pc:chgData name="Steve Shellhammer" userId="0e71f22d-ee3e-49c0-82ff-dbc290af8082" providerId="ADAL" clId="{7B08573E-CF5A-4128-9365-91FA738293BA}" dt="2022-02-08T15:26:17.384" v="3594" actId="14100"/>
        <pc:sldMkLst>
          <pc:docMk/>
          <pc:sldMk cId="2684813012" sldId="262"/>
        </pc:sldMkLst>
        <pc:spChg chg="mod">
          <ac:chgData name="Steve Shellhammer" userId="0e71f22d-ee3e-49c0-82ff-dbc290af8082" providerId="ADAL" clId="{7B08573E-CF5A-4128-9365-91FA738293BA}" dt="2022-02-08T15:26:17.384" v="3594" actId="14100"/>
          <ac:spMkLst>
            <pc:docMk/>
            <pc:sldMk cId="2684813012" sldId="262"/>
            <ac:spMk id="2" creationId="{441A47FD-3820-4A0E-B6E8-F7B80BA359EE}"/>
          </ac:spMkLst>
        </pc:spChg>
        <pc:spChg chg="mod">
          <ac:chgData name="Steve Shellhammer" userId="0e71f22d-ee3e-49c0-82ff-dbc290af8082" providerId="ADAL" clId="{7B08573E-CF5A-4128-9365-91FA738293BA}" dt="2022-02-08T15:26:10.103" v="3592" actId="1038"/>
          <ac:spMkLst>
            <pc:docMk/>
            <pc:sldMk cId="2684813012" sldId="262"/>
            <ac:spMk id="3" creationId="{B8A82F53-0724-4CE7-9C07-59A8E83DF647}"/>
          </ac:spMkLst>
        </pc:spChg>
        <pc:picChg chg="add mod">
          <ac:chgData name="Steve Shellhammer" userId="0e71f22d-ee3e-49c0-82ff-dbc290af8082" providerId="ADAL" clId="{7B08573E-CF5A-4128-9365-91FA738293BA}" dt="2022-02-08T15:26:12.888" v="3593" actId="1076"/>
          <ac:picMkLst>
            <pc:docMk/>
            <pc:sldMk cId="2684813012" sldId="262"/>
            <ac:picMk id="8" creationId="{43D7D153-65D3-46FC-ADC6-53EB64863501}"/>
          </ac:picMkLst>
        </pc:picChg>
      </pc:sldChg>
      <pc:sldChg chg="addSp delSp modSp new mod">
        <pc:chgData name="Steve Shellhammer" userId="0e71f22d-ee3e-49c0-82ff-dbc290af8082" providerId="ADAL" clId="{7B08573E-CF5A-4128-9365-91FA738293BA}" dt="2022-02-08T15:26:44.648" v="3601" actId="1037"/>
        <pc:sldMkLst>
          <pc:docMk/>
          <pc:sldMk cId="156053059" sldId="263"/>
        </pc:sldMkLst>
        <pc:spChg chg="mod">
          <ac:chgData name="Steve Shellhammer" userId="0e71f22d-ee3e-49c0-82ff-dbc290af8082" providerId="ADAL" clId="{7B08573E-CF5A-4128-9365-91FA738293BA}" dt="2022-02-08T15:06:29.516" v="3414" actId="404"/>
          <ac:spMkLst>
            <pc:docMk/>
            <pc:sldMk cId="156053059" sldId="263"/>
            <ac:spMk id="2" creationId="{E708C361-AA25-4A97-873A-1B7C7D451B26}"/>
          </ac:spMkLst>
        </pc:spChg>
        <pc:spChg chg="del">
          <ac:chgData name="Steve Shellhammer" userId="0e71f22d-ee3e-49c0-82ff-dbc290af8082" providerId="ADAL" clId="{7B08573E-CF5A-4128-9365-91FA738293BA}" dt="2022-02-08T15:06:41.153" v="3415" actId="3680"/>
          <ac:spMkLst>
            <pc:docMk/>
            <pc:sldMk cId="156053059" sldId="263"/>
            <ac:spMk id="3" creationId="{5309FEC0-C47C-4D8F-B2AA-284D5CDF6473}"/>
          </ac:spMkLst>
        </pc:spChg>
        <pc:graphicFrameChg chg="add mod ord modGraphic">
          <ac:chgData name="Steve Shellhammer" userId="0e71f22d-ee3e-49c0-82ff-dbc290af8082" providerId="ADAL" clId="{7B08573E-CF5A-4128-9365-91FA738293BA}" dt="2022-02-08T15:26:44.648" v="3601" actId="1037"/>
          <ac:graphicFrameMkLst>
            <pc:docMk/>
            <pc:sldMk cId="156053059" sldId="263"/>
            <ac:graphicFrameMk id="7" creationId="{E37E04F9-9568-4F29-9B66-9B354F5AD5CA}"/>
          </ac:graphicFrameMkLst>
        </pc:graphicFrameChg>
      </pc:sldChg>
      <pc:sldChg chg="del">
        <pc:chgData name="Steve Shellhammer" userId="0e71f22d-ee3e-49c0-82ff-dbc290af8082" providerId="ADAL" clId="{7B08573E-CF5A-4128-9365-91FA738293BA}" dt="2022-02-08T00:15:40.506" v="57" actId="47"/>
        <pc:sldMkLst>
          <pc:docMk/>
          <pc:sldMk cId="4041358185" sldId="263"/>
        </pc:sldMkLst>
      </pc:sldChg>
    </pc:docChg>
  </pc:docChgLst>
  <pc:docChgLst>
    <pc:chgData name="Steve Shellhammer" userId="0e71f22d-ee3e-49c0-82ff-dbc290af8082" providerId="ADAL" clId="{00C9895E-1A4F-4142-9EDB-EB546B2E7B5E}"/>
    <pc:docChg chg="custSel addSld delSld modSld">
      <pc:chgData name="Steve Shellhammer" userId="0e71f22d-ee3e-49c0-82ff-dbc290af8082" providerId="ADAL" clId="{00C9895E-1A4F-4142-9EDB-EB546B2E7B5E}" dt="2021-10-25T23:42:39.748" v="2265" actId="20577"/>
      <pc:docMkLst>
        <pc:docMk/>
      </pc:docMkLst>
      <pc:sldChg chg="modSp mod">
        <pc:chgData name="Steve Shellhammer" userId="0e71f22d-ee3e-49c0-82ff-dbc290af8082" providerId="ADAL" clId="{00C9895E-1A4F-4142-9EDB-EB546B2E7B5E}" dt="2021-10-25T21:50:13.195" v="1305" actId="14734"/>
        <pc:sldMkLst>
          <pc:docMk/>
          <pc:sldMk cId="0" sldId="256"/>
        </pc:sldMkLst>
        <pc:spChg chg="mod">
          <ac:chgData name="Steve Shellhammer" userId="0e71f22d-ee3e-49c0-82ff-dbc290af8082" providerId="ADAL" clId="{00C9895E-1A4F-4142-9EDB-EB546B2E7B5E}" dt="2021-10-25T18:56:57.835" v="25" actId="20577"/>
          <ac:spMkLst>
            <pc:docMk/>
            <pc:sldMk cId="0" sldId="256"/>
            <ac:spMk id="3073" creationId="{00000000-0000-0000-0000-000000000000}"/>
          </ac:spMkLst>
        </pc:spChg>
        <pc:spChg chg="mod">
          <ac:chgData name="Steve Shellhammer" userId="0e71f22d-ee3e-49c0-82ff-dbc290af8082" providerId="ADAL" clId="{00C9895E-1A4F-4142-9EDB-EB546B2E7B5E}" dt="2021-10-25T18:57:01.388" v="29" actId="20577"/>
          <ac:spMkLst>
            <pc:docMk/>
            <pc:sldMk cId="0" sldId="256"/>
            <ac:spMk id="3074" creationId="{00000000-0000-0000-0000-000000000000}"/>
          </ac:spMkLst>
        </pc:spChg>
        <pc:graphicFrameChg chg="modGraphic">
          <ac:chgData name="Steve Shellhammer" userId="0e71f22d-ee3e-49c0-82ff-dbc290af8082" providerId="ADAL" clId="{00C9895E-1A4F-4142-9EDB-EB546B2E7B5E}" dt="2021-10-25T21:50:13.195" v="1305"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00C9895E-1A4F-4142-9EDB-EB546B2E7B5E}" dt="2021-10-25T23:36:57.734" v="1829" actId="47"/>
        <pc:sldMkLst>
          <pc:docMk/>
          <pc:sldMk cId="3498791066" sldId="545"/>
        </pc:sldMkLst>
      </pc:sldChg>
      <pc:sldChg chg="modSp new mod">
        <pc:chgData name="Steve Shellhammer" userId="0e71f22d-ee3e-49c0-82ff-dbc290af8082" providerId="ADAL" clId="{00C9895E-1A4F-4142-9EDB-EB546B2E7B5E}" dt="2021-10-25T23:42:39.748" v="2265" actId="20577"/>
        <pc:sldMkLst>
          <pc:docMk/>
          <pc:sldMk cId="2930705681" sldId="548"/>
        </pc:sldMkLst>
        <pc:spChg chg="mod">
          <ac:chgData name="Steve Shellhammer" userId="0e71f22d-ee3e-49c0-82ff-dbc290af8082" providerId="ADAL" clId="{00C9895E-1A4F-4142-9EDB-EB546B2E7B5E}" dt="2021-10-25T18:58:29.618" v="170" actId="313"/>
          <ac:spMkLst>
            <pc:docMk/>
            <pc:sldMk cId="2930705681" sldId="548"/>
            <ac:spMk id="2" creationId="{D6842561-D714-4C94-934C-EB9546F14E9E}"/>
          </ac:spMkLst>
        </pc:spChg>
        <pc:spChg chg="mod">
          <ac:chgData name="Steve Shellhammer" userId="0e71f22d-ee3e-49c0-82ff-dbc290af8082" providerId="ADAL" clId="{00C9895E-1A4F-4142-9EDB-EB546B2E7B5E}" dt="2021-10-25T23:42:39.748" v="2265" actId="20577"/>
          <ac:spMkLst>
            <pc:docMk/>
            <pc:sldMk cId="2930705681" sldId="548"/>
            <ac:spMk id="3" creationId="{82D63D66-E0E9-422D-8EFD-99CAC0548C61}"/>
          </ac:spMkLst>
        </pc:spChg>
      </pc:sldChg>
      <pc:sldChg chg="modSp new mod">
        <pc:chgData name="Steve Shellhammer" userId="0e71f22d-ee3e-49c0-82ff-dbc290af8082" providerId="ADAL" clId="{00C9895E-1A4F-4142-9EDB-EB546B2E7B5E}" dt="2021-10-25T19:03:49.085" v="314" actId="313"/>
        <pc:sldMkLst>
          <pc:docMk/>
          <pc:sldMk cId="1684751992" sldId="549"/>
        </pc:sldMkLst>
        <pc:spChg chg="mod">
          <ac:chgData name="Steve Shellhammer" userId="0e71f22d-ee3e-49c0-82ff-dbc290af8082" providerId="ADAL" clId="{00C9895E-1A4F-4142-9EDB-EB546B2E7B5E}" dt="2021-10-25T18:58:49.180" v="193" actId="20577"/>
          <ac:spMkLst>
            <pc:docMk/>
            <pc:sldMk cId="1684751992" sldId="549"/>
            <ac:spMk id="2" creationId="{D4D734A5-A41C-4A23-AA5D-D06F2050EA60}"/>
          </ac:spMkLst>
        </pc:spChg>
        <pc:spChg chg="mod">
          <ac:chgData name="Steve Shellhammer" userId="0e71f22d-ee3e-49c0-82ff-dbc290af8082" providerId="ADAL" clId="{00C9895E-1A4F-4142-9EDB-EB546B2E7B5E}" dt="2021-10-25T19:03:49.085" v="314" actId="313"/>
          <ac:spMkLst>
            <pc:docMk/>
            <pc:sldMk cId="1684751992" sldId="549"/>
            <ac:spMk id="3" creationId="{A2621A20-BBC8-4FF7-B64A-9A63E1A263A1}"/>
          </ac:spMkLst>
        </pc:spChg>
      </pc:sldChg>
      <pc:sldChg chg="addSp modSp new mod">
        <pc:chgData name="Steve Shellhammer" userId="0e71f22d-ee3e-49c0-82ff-dbc290af8082" providerId="ADAL" clId="{00C9895E-1A4F-4142-9EDB-EB546B2E7B5E}" dt="2021-10-25T20:48:55.859" v="1091" actId="14100"/>
        <pc:sldMkLst>
          <pc:docMk/>
          <pc:sldMk cId="3371991456" sldId="550"/>
        </pc:sldMkLst>
        <pc:spChg chg="mod">
          <ac:chgData name="Steve Shellhammer" userId="0e71f22d-ee3e-49c0-82ff-dbc290af8082" providerId="ADAL" clId="{00C9895E-1A4F-4142-9EDB-EB546B2E7B5E}" dt="2021-10-25T20:46:47.694" v="926" actId="14100"/>
          <ac:spMkLst>
            <pc:docMk/>
            <pc:sldMk cId="3371991456" sldId="550"/>
            <ac:spMk id="2" creationId="{5945155D-4148-4CA0-8F09-6493DEF9852C}"/>
          </ac:spMkLst>
        </pc:spChg>
        <pc:spChg chg="mod">
          <ac:chgData name="Steve Shellhammer" userId="0e71f22d-ee3e-49c0-82ff-dbc290af8082" providerId="ADAL" clId="{00C9895E-1A4F-4142-9EDB-EB546B2E7B5E}" dt="2021-10-25T20:47:26.345" v="935" actId="1076"/>
          <ac:spMkLst>
            <pc:docMk/>
            <pc:sldMk cId="3371991456" sldId="550"/>
            <ac:spMk id="3" creationId="{126EDEB5-FEED-4625-AB24-960870EFEF5F}"/>
          </ac:spMkLst>
        </pc:spChg>
        <pc:spChg chg="add mod">
          <ac:chgData name="Steve Shellhammer" userId="0e71f22d-ee3e-49c0-82ff-dbc290af8082" providerId="ADAL" clId="{00C9895E-1A4F-4142-9EDB-EB546B2E7B5E}" dt="2021-10-25T20:48:55.859" v="1091" actId="14100"/>
          <ac:spMkLst>
            <pc:docMk/>
            <pc:sldMk cId="3371991456" sldId="550"/>
            <ac:spMk id="9" creationId="{D8AEDE15-304A-48F9-B0E1-834A681148D7}"/>
          </ac:spMkLst>
        </pc:spChg>
        <pc:picChg chg="add mod">
          <ac:chgData name="Steve Shellhammer" userId="0e71f22d-ee3e-49c0-82ff-dbc290af8082" providerId="ADAL" clId="{00C9895E-1A4F-4142-9EDB-EB546B2E7B5E}" dt="2021-10-25T20:48:49.064" v="1089" actId="1076"/>
          <ac:picMkLst>
            <pc:docMk/>
            <pc:sldMk cId="3371991456" sldId="550"/>
            <ac:picMk id="8" creationId="{C7C0B986-1CE0-489B-9B0E-77F4D57603D3}"/>
          </ac:picMkLst>
        </pc:picChg>
      </pc:sldChg>
      <pc:sldChg chg="addSp modSp new mod">
        <pc:chgData name="Steve Shellhammer" userId="0e71f22d-ee3e-49c0-82ff-dbc290af8082" providerId="ADAL" clId="{00C9895E-1A4F-4142-9EDB-EB546B2E7B5E}" dt="2021-10-25T20:53:58.938" v="1302" actId="1076"/>
        <pc:sldMkLst>
          <pc:docMk/>
          <pc:sldMk cId="1883888431" sldId="551"/>
        </pc:sldMkLst>
        <pc:spChg chg="mod">
          <ac:chgData name="Steve Shellhammer" userId="0e71f22d-ee3e-49c0-82ff-dbc290af8082" providerId="ADAL" clId="{00C9895E-1A4F-4142-9EDB-EB546B2E7B5E}" dt="2021-10-25T20:49:42.955" v="1115" actId="1076"/>
          <ac:spMkLst>
            <pc:docMk/>
            <pc:sldMk cId="1883888431" sldId="551"/>
            <ac:spMk id="2" creationId="{53ECD331-1363-423C-A78E-1064EDF1D78D}"/>
          </ac:spMkLst>
        </pc:spChg>
        <pc:spChg chg="mod">
          <ac:chgData name="Steve Shellhammer" userId="0e71f22d-ee3e-49c0-82ff-dbc290af8082" providerId="ADAL" clId="{00C9895E-1A4F-4142-9EDB-EB546B2E7B5E}" dt="2021-10-25T20:53:13.689" v="1300" actId="14100"/>
          <ac:spMkLst>
            <pc:docMk/>
            <pc:sldMk cId="1883888431" sldId="551"/>
            <ac:spMk id="3" creationId="{92546C50-A27B-47EF-8E7E-BA4873773A24}"/>
          </ac:spMkLst>
        </pc:spChg>
        <pc:picChg chg="add mod">
          <ac:chgData name="Steve Shellhammer" userId="0e71f22d-ee3e-49c0-82ff-dbc290af8082" providerId="ADAL" clId="{00C9895E-1A4F-4142-9EDB-EB546B2E7B5E}" dt="2021-10-25T20:53:58.938" v="1302" actId="1076"/>
          <ac:picMkLst>
            <pc:docMk/>
            <pc:sldMk cId="1883888431" sldId="551"/>
            <ac:picMk id="8" creationId="{B0740F2C-BEA1-410A-BE38-838EB19D163A}"/>
          </ac:picMkLst>
        </pc:picChg>
      </pc:sldChg>
      <pc:sldChg chg="addSp modSp new mod">
        <pc:chgData name="Steve Shellhammer" userId="0e71f22d-ee3e-49c0-82ff-dbc290af8082" providerId="ADAL" clId="{00C9895E-1A4F-4142-9EDB-EB546B2E7B5E}" dt="2021-10-25T23:40:29.465" v="2039" actId="403"/>
        <pc:sldMkLst>
          <pc:docMk/>
          <pc:sldMk cId="2033410224" sldId="552"/>
        </pc:sldMkLst>
        <pc:spChg chg="mod">
          <ac:chgData name="Steve Shellhammer" userId="0e71f22d-ee3e-49c0-82ff-dbc290af8082" providerId="ADAL" clId="{00C9895E-1A4F-4142-9EDB-EB546B2E7B5E}" dt="2021-10-25T23:35:26.292" v="1777" actId="1076"/>
          <ac:spMkLst>
            <pc:docMk/>
            <pc:sldMk cId="2033410224" sldId="552"/>
            <ac:spMk id="2" creationId="{CA7BD517-901D-4B05-8D19-6415689838B3}"/>
          </ac:spMkLst>
        </pc:spChg>
        <pc:spChg chg="mod">
          <ac:chgData name="Steve Shellhammer" userId="0e71f22d-ee3e-49c0-82ff-dbc290af8082" providerId="ADAL" clId="{00C9895E-1A4F-4142-9EDB-EB546B2E7B5E}" dt="2021-10-25T23:35:30.800" v="1778" actId="255"/>
          <ac:spMkLst>
            <pc:docMk/>
            <pc:sldMk cId="2033410224" sldId="552"/>
            <ac:spMk id="3" creationId="{5753F8A4-7099-4FBB-A0F1-373FB5B17DC5}"/>
          </ac:spMkLst>
        </pc:spChg>
        <pc:graphicFrameChg chg="add mod modGraphic">
          <ac:chgData name="Steve Shellhammer" userId="0e71f22d-ee3e-49c0-82ff-dbc290af8082" providerId="ADAL" clId="{00C9895E-1A4F-4142-9EDB-EB546B2E7B5E}" dt="2021-10-25T23:40:29.465" v="2039" actId="403"/>
          <ac:graphicFrameMkLst>
            <pc:docMk/>
            <pc:sldMk cId="2033410224" sldId="552"/>
            <ac:graphicFrameMk id="7" creationId="{3670FE3A-B938-451C-89B9-19DA1D44C3D0}"/>
          </ac:graphicFrameMkLst>
        </pc:graphicFrameChg>
      </pc:sldChg>
      <pc:sldChg chg="delSp modSp new mod">
        <pc:chgData name="Steve Shellhammer" userId="0e71f22d-ee3e-49c0-82ff-dbc290af8082" providerId="ADAL" clId="{00C9895E-1A4F-4142-9EDB-EB546B2E7B5E}" dt="2021-10-25T23:36:24.612" v="1828" actId="403"/>
        <pc:sldMkLst>
          <pc:docMk/>
          <pc:sldMk cId="1908705316" sldId="553"/>
        </pc:sldMkLst>
        <pc:spChg chg="mod">
          <ac:chgData name="Steve Shellhammer" userId="0e71f22d-ee3e-49c0-82ff-dbc290af8082" providerId="ADAL" clId="{00C9895E-1A4F-4142-9EDB-EB546B2E7B5E}" dt="2021-10-25T23:36:24.612" v="1828" actId="403"/>
          <ac:spMkLst>
            <pc:docMk/>
            <pc:sldMk cId="1908705316" sldId="553"/>
            <ac:spMk id="2" creationId="{0613BB0B-1E92-471B-934C-35547A8671FB}"/>
          </ac:spMkLst>
        </pc:spChg>
        <pc:spChg chg="del">
          <ac:chgData name="Steve Shellhammer" userId="0e71f22d-ee3e-49c0-82ff-dbc290af8082" providerId="ADAL" clId="{00C9895E-1A4F-4142-9EDB-EB546B2E7B5E}" dt="2021-10-25T23:36:11.203" v="1824" actId="478"/>
          <ac:spMkLst>
            <pc:docMk/>
            <pc:sldMk cId="1908705316" sldId="553"/>
            <ac:spMk id="3" creationId="{EB2911F4-8BC7-4120-A993-8E1348FB07E8}"/>
          </ac:spMkLst>
        </pc:spChg>
      </pc:sldChg>
      <pc:sldChg chg="addSp delSp modSp new del mod">
        <pc:chgData name="Steve Shellhammer" userId="0e71f22d-ee3e-49c0-82ff-dbc290af8082" providerId="ADAL" clId="{00C9895E-1A4F-4142-9EDB-EB546B2E7B5E}" dt="2021-10-25T23:35:44.832" v="1780" actId="47"/>
        <pc:sldMkLst>
          <pc:docMk/>
          <pc:sldMk cId="2673124950" sldId="553"/>
        </pc:sldMkLst>
        <pc:spChg chg="del">
          <ac:chgData name="Steve Shellhammer" userId="0e71f22d-ee3e-49c0-82ff-dbc290af8082" providerId="ADAL" clId="{00C9895E-1A4F-4142-9EDB-EB546B2E7B5E}" dt="2021-10-25T23:31:52.983" v="1624" actId="3680"/>
          <ac:spMkLst>
            <pc:docMk/>
            <pc:sldMk cId="2673124950" sldId="553"/>
            <ac:spMk id="3" creationId="{118F2417-98A8-47BB-8DED-B036C7D437EC}"/>
          </ac:spMkLst>
        </pc:spChg>
        <pc:graphicFrameChg chg="add mod ord modGraphic">
          <ac:chgData name="Steve Shellhammer" userId="0e71f22d-ee3e-49c0-82ff-dbc290af8082" providerId="ADAL" clId="{00C9895E-1A4F-4142-9EDB-EB546B2E7B5E}" dt="2021-10-25T23:35:08.627" v="1774" actId="20577"/>
          <ac:graphicFrameMkLst>
            <pc:docMk/>
            <pc:sldMk cId="2673124950" sldId="553"/>
            <ac:graphicFrameMk id="7" creationId="{8F7722A7-84C2-4B1F-92E4-896B7EF7A0FE}"/>
          </ac:graphicFrameMkLst>
        </pc:graphicFrameChg>
      </pc:sldChg>
      <pc:sldChg chg="modSp new mod">
        <pc:chgData name="Steve Shellhammer" userId="0e71f22d-ee3e-49c0-82ff-dbc290af8082" providerId="ADAL" clId="{00C9895E-1A4F-4142-9EDB-EB546B2E7B5E}" dt="2021-10-25T23:39:07.560" v="1932" actId="20577"/>
        <pc:sldMkLst>
          <pc:docMk/>
          <pc:sldMk cId="2916031353" sldId="554"/>
        </pc:sldMkLst>
        <pc:spChg chg="mod">
          <ac:chgData name="Steve Shellhammer" userId="0e71f22d-ee3e-49c0-82ff-dbc290af8082" providerId="ADAL" clId="{00C9895E-1A4F-4142-9EDB-EB546B2E7B5E}" dt="2021-10-25T23:37:25.843" v="1845" actId="20577"/>
          <ac:spMkLst>
            <pc:docMk/>
            <pc:sldMk cId="2916031353" sldId="554"/>
            <ac:spMk id="2" creationId="{7C31E95B-EE66-4035-94E3-BD53949F53D5}"/>
          </ac:spMkLst>
        </pc:spChg>
        <pc:spChg chg="mod">
          <ac:chgData name="Steve Shellhammer" userId="0e71f22d-ee3e-49c0-82ff-dbc290af8082" providerId="ADAL" clId="{00C9895E-1A4F-4142-9EDB-EB546B2E7B5E}" dt="2021-10-25T23:39:07.560" v="1932" actId="20577"/>
          <ac:spMkLst>
            <pc:docMk/>
            <pc:sldMk cId="2916031353" sldId="554"/>
            <ac:spMk id="3" creationId="{2B732B91-4643-4F71-AFE3-E7F862E1C21F}"/>
          </ac:spMkLst>
        </pc:spChg>
      </pc:sldChg>
      <pc:sldChg chg="addSp modSp add mod">
        <pc:chgData name="Steve Shellhammer" userId="0e71f22d-ee3e-49c0-82ff-dbc290af8082" providerId="ADAL" clId="{00C9895E-1A4F-4142-9EDB-EB546B2E7B5E}" dt="2021-10-25T23:40:46.019" v="2041" actId="1076"/>
        <pc:sldMkLst>
          <pc:docMk/>
          <pc:sldMk cId="2555676226" sldId="555"/>
        </pc:sldMkLst>
        <pc:spChg chg="mod">
          <ac:chgData name="Steve Shellhammer" userId="0e71f22d-ee3e-49c0-82ff-dbc290af8082" providerId="ADAL" clId="{00C9895E-1A4F-4142-9EDB-EB546B2E7B5E}" dt="2021-10-25T23:40:20.825" v="2038" actId="14100"/>
          <ac:spMkLst>
            <pc:docMk/>
            <pc:sldMk cId="2555676226" sldId="555"/>
            <ac:spMk id="2" creationId="{7C31E95B-EE66-4035-94E3-BD53949F53D5}"/>
          </ac:spMkLst>
        </pc:spChg>
        <pc:spChg chg="mod">
          <ac:chgData name="Steve Shellhammer" userId="0e71f22d-ee3e-49c0-82ff-dbc290af8082" providerId="ADAL" clId="{00C9895E-1A4F-4142-9EDB-EB546B2E7B5E}" dt="2021-10-25T23:40:18.193" v="2037" actId="1076"/>
          <ac:spMkLst>
            <pc:docMk/>
            <pc:sldMk cId="2555676226" sldId="555"/>
            <ac:spMk id="3" creationId="{2B732B91-4643-4F71-AFE3-E7F862E1C21F}"/>
          </ac:spMkLst>
        </pc:spChg>
        <pc:graphicFrameChg chg="add mod">
          <ac:chgData name="Steve Shellhammer" userId="0e71f22d-ee3e-49c0-82ff-dbc290af8082" providerId="ADAL" clId="{00C9895E-1A4F-4142-9EDB-EB546B2E7B5E}" dt="2021-10-25T23:40:46.019" v="2041" actId="1076"/>
          <ac:graphicFrameMkLst>
            <pc:docMk/>
            <pc:sldMk cId="2555676226" sldId="555"/>
            <ac:graphicFrameMk id="7" creationId="{F87FAF33-1A01-4FDD-B5E8-D6542D0B9EAA}"/>
          </ac:graphicFrameMkLst>
        </pc:graphicFrameChg>
      </pc:sld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pChg chg="mod">
          <ac:chgData name="Steve Shellhammer" userId="0e71f22d-ee3e-49c0-82ff-dbc290af8082" providerId="ADAL" clId="{ED74AE49-413F-4C18-A93D-4818AE843540}" dt="2020-09-29T23:08:38.237" v="1384" actId="20577"/>
          <ac:spMkLst>
            <pc:docMk/>
            <pc:sldMk cId="0" sldId="256"/>
            <ac:spMk id="3073" creationId="{00000000-0000-0000-0000-000000000000}"/>
          </ac:spMkLst>
        </pc:spChg>
        <pc:spChg chg="mod">
          <ac:chgData name="Steve Shellhammer" userId="0e71f22d-ee3e-49c0-82ff-dbc290af8082" providerId="ADAL" clId="{ED74AE49-413F-4C18-A93D-4818AE843540}" dt="2020-09-29T23:08:17.055" v="1373" actId="20577"/>
          <ac:spMkLst>
            <pc:docMk/>
            <pc:sldMk cId="0" sldId="256"/>
            <ac:spMk id="3074" creationId="{00000000-0000-0000-0000-000000000000}"/>
          </ac:spMkLst>
        </pc:spChg>
        <pc:graphicFrameChg chg="mod modGraphic">
          <ac:chgData name="Steve Shellhammer" userId="0e71f22d-ee3e-49c0-82ff-dbc290af8082" providerId="ADAL" clId="{ED74AE49-413F-4C18-A93D-4818AE843540}" dt="2020-10-06T21:33:16.796" v="3050"/>
          <ac:graphicFrameMkLst>
            <pc:docMk/>
            <pc:sldMk cId="0" sldId="256"/>
            <ac:graphicFrameMk id="10" creationId="{56BFF8FC-15E6-4208-9DB8-296FB6B5AC3E}"/>
          </ac:graphicFrameMkLst>
        </pc:graphicFrameChg>
      </pc:sldChg>
      <pc:sldChg chg="modSp mod">
        <pc:chgData name="Steve Shellhammer" userId="0e71f22d-ee3e-49c0-82ff-dbc290af8082" providerId="ADAL" clId="{ED74AE49-413F-4C18-A93D-4818AE843540}" dt="2020-09-18T00:00:45.189" v="506" actId="20577"/>
        <pc:sldMkLst>
          <pc:docMk/>
          <pc:sldMk cId="1632125" sldId="479"/>
        </pc:sldMkLst>
        <pc:spChg chg="mod">
          <ac:chgData name="Steve Shellhammer" userId="0e71f22d-ee3e-49c0-82ff-dbc290af8082" providerId="ADAL" clId="{ED74AE49-413F-4C18-A93D-4818AE843540}" dt="2020-09-18T00:00:45.189" v="506" actId="20577"/>
          <ac:spMkLst>
            <pc:docMk/>
            <pc:sldMk cId="1632125" sldId="479"/>
            <ac:spMk id="3" creationId="{95F00F21-C9D4-41E9-8AE4-5CB8F3844943}"/>
          </ac:spMkLst>
        </pc:spChg>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pChg chg="mod">
          <ac:chgData name="Steve Shellhammer" userId="0e71f22d-ee3e-49c0-82ff-dbc290af8082" providerId="ADAL" clId="{ED74AE49-413F-4C18-A93D-4818AE843540}" dt="2020-09-17T23:53:50.870" v="48" actId="20577"/>
          <ac:spMkLst>
            <pc:docMk/>
            <pc:sldMk cId="3653012693" sldId="480"/>
            <ac:spMk id="2" creationId="{972F3BC9-103D-4AB8-A004-1A6A8493B701}"/>
          </ac:spMkLst>
        </pc:spChg>
        <pc:spChg chg="mod">
          <ac:chgData name="Steve Shellhammer" userId="0e71f22d-ee3e-49c0-82ff-dbc290af8082" providerId="ADAL" clId="{ED74AE49-413F-4C18-A93D-4818AE843540}" dt="2020-10-08T22:47:43.729" v="3058" actId="14100"/>
          <ac:spMkLst>
            <pc:docMk/>
            <pc:sldMk cId="3653012693" sldId="480"/>
            <ac:spMk id="3" creationId="{A7C6948E-3D02-428A-822A-3CA13F46104E}"/>
          </ac:spMkLst>
        </pc:spChg>
      </pc:sldChg>
      <pc:sldChg chg="modSp new mod">
        <pc:chgData name="Steve Shellhammer" userId="0e71f22d-ee3e-49c0-82ff-dbc290af8082" providerId="ADAL" clId="{ED74AE49-413F-4C18-A93D-4818AE843540}" dt="2020-10-08T22:48:28.184" v="3071" actId="20577"/>
        <pc:sldMkLst>
          <pc:docMk/>
          <pc:sldMk cId="2881346024" sldId="481"/>
        </pc:sldMkLst>
        <pc:spChg chg="mod">
          <ac:chgData name="Steve Shellhammer" userId="0e71f22d-ee3e-49c0-82ff-dbc290af8082" providerId="ADAL" clId="{ED74AE49-413F-4C18-A93D-4818AE843540}" dt="2020-09-29T23:56:08.646" v="2024" actId="20577"/>
          <ac:spMkLst>
            <pc:docMk/>
            <pc:sldMk cId="2881346024" sldId="481"/>
            <ac:spMk id="2" creationId="{D8E44063-4B71-4CB6-9878-12BC0ECFBF99}"/>
          </ac:spMkLst>
        </pc:spChg>
        <pc:spChg chg="mod">
          <ac:chgData name="Steve Shellhammer" userId="0e71f22d-ee3e-49c0-82ff-dbc290af8082" providerId="ADAL" clId="{ED74AE49-413F-4C18-A93D-4818AE843540}" dt="2020-10-08T22:48:28.184" v="3071" actId="20577"/>
          <ac:spMkLst>
            <pc:docMk/>
            <pc:sldMk cId="2881346024" sldId="481"/>
            <ac:spMk id="3" creationId="{9FEE12A3-3F50-4C87-9875-94513EF82C6B}"/>
          </ac:spMkLst>
        </pc:spChg>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pChg chg="mod">
          <ac:chgData name="Steve Shellhammer" userId="0e71f22d-ee3e-49c0-82ff-dbc290af8082" providerId="ADAL" clId="{ED74AE49-413F-4C18-A93D-4818AE843540}" dt="2020-09-18T15:58:33.117" v="1051" actId="14100"/>
          <ac:spMkLst>
            <pc:docMk/>
            <pc:sldMk cId="2975279318" sldId="482"/>
            <ac:spMk id="2" creationId="{327ACE7A-1EFF-470F-ACF7-D0531A92E210}"/>
          </ac:spMkLst>
        </pc:spChg>
        <pc:spChg chg="del mod">
          <ac:chgData name="Steve Shellhammer" userId="0e71f22d-ee3e-49c0-82ff-dbc290af8082" providerId="ADAL" clId="{ED74AE49-413F-4C18-A93D-4818AE843540}" dt="2020-09-18T15:51:13.077" v="1048" actId="478"/>
          <ac:spMkLst>
            <pc:docMk/>
            <pc:sldMk cId="2975279318" sldId="482"/>
            <ac:spMk id="3" creationId="{4BF36A06-0284-4DE2-B756-FE2DC93AE5F4}"/>
          </ac:spMkLst>
        </pc:spChg>
        <pc:spChg chg="add del mod">
          <ac:chgData name="Steve Shellhammer" userId="0e71f22d-ee3e-49c0-82ff-dbc290af8082" providerId="ADAL" clId="{ED74AE49-413F-4C18-A93D-4818AE843540}" dt="2020-09-18T15:51:15.648" v="1049" actId="478"/>
          <ac:spMkLst>
            <pc:docMk/>
            <pc:sldMk cId="2975279318" sldId="482"/>
            <ac:spMk id="8" creationId="{68EDF2D1-61E7-4016-ABFE-C6D40E463CE3}"/>
          </ac:spMkLst>
        </pc:spChg>
        <pc:graphicFrameChg chg="add mod modGraphic">
          <ac:chgData name="Steve Shellhammer" userId="0e71f22d-ee3e-49c0-82ff-dbc290af8082" providerId="ADAL" clId="{ED74AE49-413F-4C18-A93D-4818AE843540}" dt="2020-09-18T16:01:09.697" v="1112" actId="20577"/>
          <ac:graphicFrameMkLst>
            <pc:docMk/>
            <pc:sldMk cId="2975279318" sldId="482"/>
            <ac:graphicFrameMk id="10" creationId="{CEBCA222-FE15-4DDD-AD4A-17148DDD1592}"/>
          </ac:graphicFrameMkLst>
        </pc:graphicFrameChg>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pChg chg="mod">
          <ac:chgData name="Steve Shellhammer" userId="0e71f22d-ee3e-49c0-82ff-dbc290af8082" providerId="ADAL" clId="{ED74AE49-413F-4C18-A93D-4818AE843540}" dt="2020-09-29T23:37:23.727" v="1804" actId="14100"/>
          <ac:spMkLst>
            <pc:docMk/>
            <pc:sldMk cId="2288411570" sldId="483"/>
            <ac:spMk id="2" creationId="{24EEB1EA-6245-4E5A-A2CE-885EEE88BE1D}"/>
          </ac:spMkLst>
        </pc:spChg>
        <pc:spChg chg="del">
          <ac:chgData name="Steve Shellhammer" userId="0e71f22d-ee3e-49c0-82ff-dbc290af8082" providerId="ADAL" clId="{ED74AE49-413F-4C18-A93D-4818AE843540}" dt="2020-09-18T16:12:04.064" v="1269" actId="478"/>
          <ac:spMkLst>
            <pc:docMk/>
            <pc:sldMk cId="2288411570" sldId="483"/>
            <ac:spMk id="3" creationId="{FF478EC9-E78A-4195-B639-3F8E1A30EE8E}"/>
          </ac:spMkLst>
        </pc:spChg>
        <pc:spChg chg="add mod">
          <ac:chgData name="Steve Shellhammer" userId="0e71f22d-ee3e-49c0-82ff-dbc290af8082" providerId="ADAL" clId="{ED74AE49-413F-4C18-A93D-4818AE843540}" dt="2020-09-30T18:06:29.533" v="2188" actId="20577"/>
          <ac:spMkLst>
            <pc:docMk/>
            <pc:sldMk cId="2288411570" sldId="483"/>
            <ac:spMk id="7" creationId="{2C2B590C-1D70-4E1C-9D33-21D777659AA8}"/>
          </ac:spMkLst>
        </pc:spChg>
        <pc:graphicFrameChg chg="add mod modGraphic">
          <ac:chgData name="Steve Shellhammer" userId="0e71f22d-ee3e-49c0-82ff-dbc290af8082" providerId="ADAL" clId="{ED74AE49-413F-4C18-A93D-4818AE843540}" dt="2020-10-08T22:49:15.635" v="3075" actId="20577"/>
          <ac:graphicFrameMkLst>
            <pc:docMk/>
            <pc:sldMk cId="2288411570" sldId="483"/>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pChg chg="mod">
          <ac:chgData name="Steve Shellhammer" userId="0e71f22d-ee3e-49c0-82ff-dbc290af8082" providerId="ADAL" clId="{ED74AE49-413F-4C18-A93D-4818AE843540}" dt="2020-09-29T23:32:48.501" v="1716" actId="14100"/>
          <ac:spMkLst>
            <pc:docMk/>
            <pc:sldMk cId="1710601456" sldId="484"/>
            <ac:spMk id="3" creationId="{B1F8897B-A893-4591-BE7F-4D7AA5756E65}"/>
          </ac:spMkLst>
        </pc:spChg>
      </pc:sldChg>
      <pc:sldChg chg="modSp new mod">
        <pc:chgData name="Steve Shellhammer" userId="0e71f22d-ee3e-49c0-82ff-dbc290af8082" providerId="ADAL" clId="{ED74AE49-413F-4C18-A93D-4818AE843540}" dt="2020-09-30T00:03:08.205" v="2063" actId="20577"/>
        <pc:sldMkLst>
          <pc:docMk/>
          <pc:sldMk cId="1790051191" sldId="484"/>
        </pc:sldMkLst>
        <pc:spChg chg="mod">
          <ac:chgData name="Steve Shellhammer" userId="0e71f22d-ee3e-49c0-82ff-dbc290af8082" providerId="ADAL" clId="{ED74AE49-413F-4C18-A93D-4818AE843540}" dt="2020-09-30T00:02:52.259" v="2056" actId="14100"/>
          <ac:spMkLst>
            <pc:docMk/>
            <pc:sldMk cId="1790051191" sldId="484"/>
            <ac:spMk id="2" creationId="{9D982DB4-0274-46EB-B835-602D889633D9}"/>
          </ac:spMkLst>
        </pc:spChg>
        <pc:spChg chg="mod">
          <ac:chgData name="Steve Shellhammer" userId="0e71f22d-ee3e-49c0-82ff-dbc290af8082" providerId="ADAL" clId="{ED74AE49-413F-4C18-A93D-4818AE843540}" dt="2020-09-30T00:03:08.205" v="2063" actId="20577"/>
          <ac:spMkLst>
            <pc:docMk/>
            <pc:sldMk cId="1790051191" sldId="484"/>
            <ac:spMk id="3" creationId="{09AA718B-282E-4CC9-A944-38227338923D}"/>
          </ac:spMkLst>
        </pc:spChg>
      </pc:sldChg>
      <pc:sldChg chg="modSp add mod">
        <pc:chgData name="Steve Shellhammer" userId="0e71f22d-ee3e-49c0-82ff-dbc290af8082" providerId="ADAL" clId="{ED74AE49-413F-4C18-A93D-4818AE843540}" dt="2020-10-09T16:26:27.647" v="4551" actId="20577"/>
        <pc:sldMkLst>
          <pc:docMk/>
          <pc:sldMk cId="239854975" sldId="485"/>
        </pc:sldMkLst>
        <pc:spChg chg="mod">
          <ac:chgData name="Steve Shellhammer" userId="0e71f22d-ee3e-49c0-82ff-dbc290af8082" providerId="ADAL" clId="{ED74AE49-413F-4C18-A93D-4818AE843540}" dt="2020-10-09T16:10:12.030" v="4025" actId="1076"/>
          <ac:spMkLst>
            <pc:docMk/>
            <pc:sldMk cId="239854975" sldId="485"/>
            <ac:spMk id="2" creationId="{24EEB1EA-6245-4E5A-A2CE-885EEE88BE1D}"/>
          </ac:spMkLst>
        </pc:spChg>
        <pc:spChg chg="mod">
          <ac:chgData name="Steve Shellhammer" userId="0e71f22d-ee3e-49c0-82ff-dbc290af8082" providerId="ADAL" clId="{ED74AE49-413F-4C18-A93D-4818AE843540}" dt="2020-10-09T16:10:54.516" v="4040" actId="14100"/>
          <ac:spMkLst>
            <pc:docMk/>
            <pc:sldMk cId="239854975" sldId="485"/>
            <ac:spMk id="7" creationId="{2C2B590C-1D70-4E1C-9D33-21D777659AA8}"/>
          </ac:spMkLst>
        </pc:spChg>
        <pc:graphicFrameChg chg="mod modGraphic">
          <ac:chgData name="Steve Shellhammer" userId="0e71f22d-ee3e-49c0-82ff-dbc290af8082" providerId="ADAL" clId="{ED74AE49-413F-4C18-A93D-4818AE843540}" dt="2020-10-09T16:26:27.647" v="4551" actId="20577"/>
          <ac:graphicFrameMkLst>
            <pc:docMk/>
            <pc:sldMk cId="239854975" sldId="485"/>
            <ac:graphicFrameMk id="8" creationId="{23A827FD-8DFC-40D9-963D-3AE4002A19E0}"/>
          </ac:graphicFrameMkLst>
        </pc:graphicFrameChg>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graphicFrameChg chg="modGraphic">
          <ac:chgData name="Steve Shellhammer" userId="0e71f22d-ee3e-49c0-82ff-dbc290af8082" providerId="ADAL" clId="{ED74AE49-413F-4C18-A93D-4818AE843540}" dt="2020-09-30T00:03:32.320" v="2065" actId="6549"/>
          <ac:graphicFrameMkLst>
            <pc:docMk/>
            <pc:sldMk cId="3952999485" sldId="485"/>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pChg chg="mod">
          <ac:chgData name="Steve Shellhammer" userId="0e71f22d-ee3e-49c0-82ff-dbc290af8082" providerId="ADAL" clId="{ED74AE49-413F-4C18-A93D-4818AE843540}" dt="2020-09-30T18:34:55.849" v="2698" actId="404"/>
          <ac:spMkLst>
            <pc:docMk/>
            <pc:sldMk cId="3446185811" sldId="486"/>
            <ac:spMk id="2" creationId="{97026B3C-E27A-4922-85CD-81B2314C5AD1}"/>
          </ac:spMkLst>
        </pc:spChg>
        <pc:spChg chg="del">
          <ac:chgData name="Steve Shellhammer" userId="0e71f22d-ee3e-49c0-82ff-dbc290af8082" providerId="ADAL" clId="{ED74AE49-413F-4C18-A93D-4818AE843540}" dt="2020-09-30T18:35:17.920" v="2699" actId="3680"/>
          <ac:spMkLst>
            <pc:docMk/>
            <pc:sldMk cId="3446185811" sldId="486"/>
            <ac:spMk id="3" creationId="{7558E9E8-AD50-45E3-9BE6-B9B7EF7327D1}"/>
          </ac:spMkLst>
        </pc:spChg>
        <pc:spChg chg="add del mod">
          <ac:chgData name="Steve Shellhammer" userId="0e71f22d-ee3e-49c0-82ff-dbc290af8082" providerId="ADAL" clId="{ED74AE49-413F-4C18-A93D-4818AE843540}" dt="2020-10-09T16:19:52.407" v="4153" actId="478"/>
          <ac:spMkLst>
            <pc:docMk/>
            <pc:sldMk cId="3446185811" sldId="486"/>
            <ac:spMk id="8" creationId="{9F1BD6C8-0E06-4E5A-AFC4-810451E52E34}"/>
          </ac:spMkLst>
        </pc:spChg>
        <pc:graphicFrameChg chg="add mod ord modGraphic">
          <ac:chgData name="Steve Shellhammer" userId="0e71f22d-ee3e-49c0-82ff-dbc290af8082" providerId="ADAL" clId="{ED74AE49-413F-4C18-A93D-4818AE843540}" dt="2020-10-09T16:21:03.387" v="4219" actId="1036"/>
          <ac:graphicFrameMkLst>
            <pc:docMk/>
            <pc:sldMk cId="3446185811" sldId="486"/>
            <ac:graphicFrameMk id="7" creationId="{D5E95D89-708C-4B49-A55F-CCEAB243C4B8}"/>
          </ac:graphicFrameMkLst>
        </pc:graphicFrameChg>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pChg chg="mod">
          <ac:chgData name="Steve Shellhammer" userId="0e71f22d-ee3e-49c0-82ff-dbc290af8082" providerId="ADAL" clId="{ED74AE49-413F-4C18-A93D-4818AE843540}" dt="2020-09-30T18:40:31.874" v="3017" actId="14100"/>
          <ac:spMkLst>
            <pc:docMk/>
            <pc:sldMk cId="2266658147" sldId="487"/>
            <ac:spMk id="3" creationId="{32C90941-07D4-4D1D-828B-8B327D358D84}"/>
          </ac:spMkLst>
        </pc:spChg>
      </pc:sldChg>
      <pc:sldChg chg="addSp delSp modSp new mod">
        <pc:chgData name="Steve Shellhammer" userId="0e71f22d-ee3e-49c0-82ff-dbc290af8082" providerId="ADAL" clId="{ED74AE49-413F-4C18-A93D-4818AE843540}" dt="2020-10-09T00:25:22.317" v="3896" actId="1076"/>
        <pc:sldMkLst>
          <pc:docMk/>
          <pc:sldMk cId="3764238631" sldId="487"/>
        </pc:sldMkLst>
        <pc:spChg chg="mod">
          <ac:chgData name="Steve Shellhammer" userId="0e71f22d-ee3e-49c0-82ff-dbc290af8082" providerId="ADAL" clId="{ED74AE49-413F-4C18-A93D-4818AE843540}" dt="2020-10-08T22:52:28.838" v="3151" actId="404"/>
          <ac:spMkLst>
            <pc:docMk/>
            <pc:sldMk cId="3764238631" sldId="487"/>
            <ac:spMk id="2" creationId="{4989B90D-9847-4F49-B216-7670369E72C2}"/>
          </ac:spMkLst>
        </pc:spChg>
        <pc:spChg chg="mod">
          <ac:chgData name="Steve Shellhammer" userId="0e71f22d-ee3e-49c0-82ff-dbc290af8082" providerId="ADAL" clId="{ED74AE49-413F-4C18-A93D-4818AE843540}" dt="2020-10-09T00:11:38.987" v="3348" actId="14100"/>
          <ac:spMkLst>
            <pc:docMk/>
            <pc:sldMk cId="3764238631" sldId="487"/>
            <ac:spMk id="3" creationId="{7C8819EC-BB46-4FEC-AD6E-6EB4003F71BF}"/>
          </ac:spMkLst>
        </pc:spChg>
        <pc:picChg chg="add del mod">
          <ac:chgData name="Steve Shellhammer" userId="0e71f22d-ee3e-49c0-82ff-dbc290af8082" providerId="ADAL" clId="{ED74AE49-413F-4C18-A93D-4818AE843540}" dt="2020-10-08T22:53:18.673" v="3160" actId="478"/>
          <ac:picMkLst>
            <pc:docMk/>
            <pc:sldMk cId="3764238631" sldId="487"/>
            <ac:picMk id="7" creationId="{584CF5F4-2A4B-4CFA-B6A4-895034FF3F6D}"/>
          </ac:picMkLst>
        </pc:picChg>
        <pc:picChg chg="del mod">
          <ac:chgData name="Steve Shellhammer" userId="0e71f22d-ee3e-49c0-82ff-dbc290af8082" providerId="ADAL" clId="{ED74AE49-413F-4C18-A93D-4818AE843540}" dt="2020-10-09T00:25:05.874" v="3894" actId="478"/>
          <ac:picMkLst>
            <pc:docMk/>
            <pc:sldMk cId="3764238631" sldId="487"/>
            <ac:picMk id="8" creationId="{B7BCBE0F-4FC1-4040-ADB6-BBC270020991}"/>
          </ac:picMkLst>
        </pc:picChg>
        <pc:picChg chg="mod">
          <ac:chgData name="Steve Shellhammer" userId="0e71f22d-ee3e-49c0-82ff-dbc290af8082" providerId="ADAL" clId="{ED74AE49-413F-4C18-A93D-4818AE843540}" dt="2020-10-09T00:25:22.317" v="3896" actId="1076"/>
          <ac:picMkLst>
            <pc:docMk/>
            <pc:sldMk cId="3764238631" sldId="487"/>
            <ac:picMk id="9" creationId="{DF08FEEE-65C9-432F-A6B3-15737EA8B4EF}"/>
          </ac:picMkLst>
        </pc:picChg>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pChg chg="mod">
          <ac:chgData name="Steve Shellhammer" userId="0e71f22d-ee3e-49c0-82ff-dbc290af8082" providerId="ADAL" clId="{ED74AE49-413F-4C18-A93D-4818AE843540}" dt="2020-10-08T22:52:36.417" v="3152" actId="20577"/>
          <ac:spMkLst>
            <pc:docMk/>
            <pc:sldMk cId="3454468360" sldId="488"/>
            <ac:spMk id="2" creationId="{082B2151-97BA-40A1-88C5-95797F4006E8}"/>
          </ac:spMkLst>
        </pc:spChg>
        <pc:spChg chg="mod">
          <ac:chgData name="Steve Shellhammer" userId="0e71f22d-ee3e-49c0-82ff-dbc290af8082" providerId="ADAL" clId="{ED74AE49-413F-4C18-A93D-4818AE843540}" dt="2020-10-09T16:01:49.660" v="3909" actId="20577"/>
          <ac:spMkLst>
            <pc:docMk/>
            <pc:sldMk cId="3454468360" sldId="488"/>
            <ac:spMk id="3" creationId="{D62DF583-1910-432F-91CE-56D6424FE663}"/>
          </ac:spMkLst>
        </pc:spChg>
        <pc:picChg chg="del mod">
          <ac:chgData name="Steve Shellhammer" userId="0e71f22d-ee3e-49c0-82ff-dbc290af8082" providerId="ADAL" clId="{ED74AE49-413F-4C18-A93D-4818AE843540}" dt="2020-10-08T22:55:48.383" v="3206" actId="478"/>
          <ac:picMkLst>
            <pc:docMk/>
            <pc:sldMk cId="3454468360" sldId="488"/>
            <ac:picMk id="7" creationId="{8616A9DF-1EFC-463C-B3D9-307099543E53}"/>
          </ac:picMkLst>
        </pc:picChg>
        <pc:picChg chg="mod">
          <ac:chgData name="Steve Shellhammer" userId="0e71f22d-ee3e-49c0-82ff-dbc290af8082" providerId="ADAL" clId="{ED74AE49-413F-4C18-A93D-4818AE843540}" dt="2020-10-09T16:02:20.586" v="3911" actId="1076"/>
          <ac:picMkLst>
            <pc:docMk/>
            <pc:sldMk cId="3454468360" sldId="488"/>
            <ac:picMk id="8" creationId="{4C56CAFB-362F-480E-9412-55266999522F}"/>
          </ac:picMkLst>
        </pc:picChg>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pChg chg="mod">
          <ac:chgData name="Steve Shellhammer" userId="0e71f22d-ee3e-49c0-82ff-dbc290af8082" providerId="ADAL" clId="{ED74AE49-413F-4C18-A93D-4818AE843540}" dt="2020-10-09T16:06:16.784" v="3924" actId="20577"/>
          <ac:spMkLst>
            <pc:docMk/>
            <pc:sldMk cId="4254195244" sldId="489"/>
            <ac:spMk id="2" creationId="{082B2151-97BA-40A1-88C5-95797F4006E8}"/>
          </ac:spMkLst>
        </pc:spChg>
        <pc:spChg chg="del">
          <ac:chgData name="Steve Shellhammer" userId="0e71f22d-ee3e-49c0-82ff-dbc290af8082" providerId="ADAL" clId="{ED74AE49-413F-4C18-A93D-4818AE843540}" dt="2020-10-09T00:13:40.276" v="3447" actId="478"/>
          <ac:spMkLst>
            <pc:docMk/>
            <pc:sldMk cId="4254195244" sldId="489"/>
            <ac:spMk id="3" creationId="{D62DF583-1910-432F-91CE-56D6424FE663}"/>
          </ac:spMkLst>
        </pc:spChg>
        <pc:spChg chg="add del mod">
          <ac:chgData name="Steve Shellhammer" userId="0e71f22d-ee3e-49c0-82ff-dbc290af8082" providerId="ADAL" clId="{ED74AE49-413F-4C18-A93D-4818AE843540}" dt="2020-10-09T00:13:43.710" v="3449" actId="478"/>
          <ac:spMkLst>
            <pc:docMk/>
            <pc:sldMk cId="4254195244" sldId="489"/>
            <ac:spMk id="10" creationId="{39A314C2-17D6-4ECC-A336-35FA4D2E1A18}"/>
          </ac:spMkLst>
        </pc:spChg>
        <pc:spChg chg="add mod">
          <ac:chgData name="Steve Shellhammer" userId="0e71f22d-ee3e-49c0-82ff-dbc290af8082" providerId="ADAL" clId="{ED74AE49-413F-4C18-A93D-4818AE843540}" dt="2020-10-09T16:02:35.070" v="3915" actId="20577"/>
          <ac:spMkLst>
            <pc:docMk/>
            <pc:sldMk cId="4254195244" sldId="489"/>
            <ac:spMk id="11" creationId="{4799191B-262C-4DD6-9314-79A029782901}"/>
          </ac:spMkLst>
        </pc:spChg>
        <pc:picChg chg="mod">
          <ac:chgData name="Steve Shellhammer" userId="0e71f22d-ee3e-49c0-82ff-dbc290af8082" providerId="ADAL" clId="{ED74AE49-413F-4C18-A93D-4818AE843540}" dt="2020-10-08T23:54:13.519" v="3219" actId="1076"/>
          <ac:picMkLst>
            <pc:docMk/>
            <pc:sldMk cId="4254195244" sldId="489"/>
            <ac:picMk id="7" creationId="{3169A4A2-58EA-4D6A-8965-ED11C40BF6C8}"/>
          </ac:picMkLst>
        </pc:picChg>
        <pc:picChg chg="del">
          <ac:chgData name="Steve Shellhammer" userId="0e71f22d-ee3e-49c0-82ff-dbc290af8082" providerId="ADAL" clId="{ED74AE49-413F-4C18-A93D-4818AE843540}" dt="2020-10-08T23:53:53.634" v="3217" actId="478"/>
          <ac:picMkLst>
            <pc:docMk/>
            <pc:sldMk cId="4254195244" sldId="489"/>
            <ac:picMk id="8" creationId="{4C56CAFB-362F-480E-9412-55266999522F}"/>
          </ac:picMkLst>
        </pc:picChg>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pChg chg="mod">
          <ac:chgData name="Steve Shellhammer" userId="0e71f22d-ee3e-49c0-82ff-dbc290af8082" providerId="ADAL" clId="{ED74AE49-413F-4C18-A93D-4818AE843540}" dt="2020-10-09T00:23:45.252" v="3822" actId="20577"/>
          <ac:spMkLst>
            <pc:docMk/>
            <pc:sldMk cId="3514583303" sldId="490"/>
            <ac:spMk id="2" creationId="{082B2151-97BA-40A1-88C5-95797F4006E8}"/>
          </ac:spMkLst>
        </pc:spChg>
        <pc:spChg chg="mod">
          <ac:chgData name="Steve Shellhammer" userId="0e71f22d-ee3e-49c0-82ff-dbc290af8082" providerId="ADAL" clId="{ED74AE49-413F-4C18-A93D-4818AE843540}" dt="2020-10-09T00:25:44.688" v="3900" actId="20577"/>
          <ac:spMkLst>
            <pc:docMk/>
            <pc:sldMk cId="3514583303" sldId="490"/>
            <ac:spMk id="3" creationId="{D62DF583-1910-432F-91CE-56D6424FE663}"/>
          </ac:spMkLst>
        </pc:spChg>
        <pc:picChg chg="del">
          <ac:chgData name="Steve Shellhammer" userId="0e71f22d-ee3e-49c0-82ff-dbc290af8082" providerId="ADAL" clId="{ED74AE49-413F-4C18-A93D-4818AE843540}" dt="2020-10-08T23:54:31.434" v="3221" actId="478"/>
          <ac:picMkLst>
            <pc:docMk/>
            <pc:sldMk cId="3514583303" sldId="490"/>
            <ac:picMk id="7" creationId="{3169A4A2-58EA-4D6A-8965-ED11C40BF6C8}"/>
          </ac:picMkLst>
        </pc:picChg>
        <pc:picChg chg="del mod">
          <ac:chgData name="Steve Shellhammer" userId="0e71f22d-ee3e-49c0-82ff-dbc290af8082" providerId="ADAL" clId="{ED74AE49-413F-4C18-A93D-4818AE843540}" dt="2020-10-09T00:23:20.324" v="3818" actId="478"/>
          <ac:picMkLst>
            <pc:docMk/>
            <pc:sldMk cId="3514583303" sldId="490"/>
            <ac:picMk id="8" creationId="{E984A64F-FFC0-462B-BA25-DE120571926B}"/>
          </ac:picMkLst>
        </pc:picChg>
        <pc:picChg chg="mod">
          <ac:chgData name="Steve Shellhammer" userId="0e71f22d-ee3e-49c0-82ff-dbc290af8082" providerId="ADAL" clId="{ED74AE49-413F-4C18-A93D-4818AE843540}" dt="2020-10-09T00:23:43.329" v="3821" actId="1076"/>
          <ac:picMkLst>
            <pc:docMk/>
            <pc:sldMk cId="3514583303" sldId="490"/>
            <ac:picMk id="9" creationId="{2311F3E7-32E3-4E6D-82CD-94DDE8241504}"/>
          </ac:picMkLst>
        </pc:picChg>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pChg chg="mod">
          <ac:chgData name="Steve Shellhammer" userId="0e71f22d-ee3e-49c0-82ff-dbc290af8082" providerId="ADAL" clId="{ED74AE49-413F-4C18-A93D-4818AE843540}" dt="2020-10-08T23:57:08.411" v="3247" actId="20577"/>
          <ac:spMkLst>
            <pc:docMk/>
            <pc:sldMk cId="2033409932" sldId="491"/>
            <ac:spMk id="2" creationId="{082B2151-97BA-40A1-88C5-95797F4006E8}"/>
          </ac:spMkLst>
        </pc:spChg>
        <pc:spChg chg="mod">
          <ac:chgData name="Steve Shellhammer" userId="0e71f22d-ee3e-49c0-82ff-dbc290af8082" providerId="ADAL" clId="{ED74AE49-413F-4C18-A93D-4818AE843540}" dt="2020-10-09T00:14:23.849" v="3498" actId="20577"/>
          <ac:spMkLst>
            <pc:docMk/>
            <pc:sldMk cId="2033409932" sldId="491"/>
            <ac:spMk id="3" creationId="{D62DF583-1910-432F-91CE-56D6424FE663}"/>
          </ac:spMkLst>
        </pc:spChg>
        <pc:picChg chg="del">
          <ac:chgData name="Steve Shellhammer" userId="0e71f22d-ee3e-49c0-82ff-dbc290af8082" providerId="ADAL" clId="{ED74AE49-413F-4C18-A93D-4818AE843540}" dt="2020-10-08T23:56:10.579" v="3237" actId="478"/>
          <ac:picMkLst>
            <pc:docMk/>
            <pc:sldMk cId="2033409932" sldId="491"/>
            <ac:picMk id="7" creationId="{3169A4A2-58EA-4D6A-8965-ED11C40BF6C8}"/>
          </ac:picMkLst>
        </pc:picChg>
        <pc:picChg chg="del mod">
          <ac:chgData name="Steve Shellhammer" userId="0e71f22d-ee3e-49c0-82ff-dbc290af8082" providerId="ADAL" clId="{ED74AE49-413F-4C18-A93D-4818AE843540}" dt="2020-10-09T00:26:49.839" v="3901" actId="478"/>
          <ac:picMkLst>
            <pc:docMk/>
            <pc:sldMk cId="2033409932" sldId="491"/>
            <ac:picMk id="8" creationId="{F67C116F-6C44-462C-8CC2-111DB469B63A}"/>
          </ac:picMkLst>
        </pc:picChg>
        <pc:picChg chg="mod">
          <ac:chgData name="Steve Shellhammer" userId="0e71f22d-ee3e-49c0-82ff-dbc290af8082" providerId="ADAL" clId="{ED74AE49-413F-4C18-A93D-4818AE843540}" dt="2020-10-09T00:27:15.526" v="3905" actId="1076"/>
          <ac:picMkLst>
            <pc:docMk/>
            <pc:sldMk cId="2033409932" sldId="491"/>
            <ac:picMk id="9" creationId="{B4AF6DB8-1984-4DDC-974C-A45EEA2BF177}"/>
          </ac:picMkLst>
        </pc:picChg>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pChg chg="mod">
          <ac:chgData name="Steve Shellhammer" userId="0e71f22d-ee3e-49c0-82ff-dbc290af8082" providerId="ADAL" clId="{ED74AE49-413F-4C18-A93D-4818AE843540}" dt="2020-10-08T23:59:21.337" v="3268" actId="403"/>
          <ac:spMkLst>
            <pc:docMk/>
            <pc:sldMk cId="3912687455" sldId="492"/>
            <ac:spMk id="2" creationId="{082B2151-97BA-40A1-88C5-95797F4006E8}"/>
          </ac:spMkLst>
        </pc:spChg>
        <pc:spChg chg="mod">
          <ac:chgData name="Steve Shellhammer" userId="0e71f22d-ee3e-49c0-82ff-dbc290af8082" providerId="ADAL" clId="{ED74AE49-413F-4C18-A93D-4818AE843540}" dt="2020-10-09T00:21:30.187" v="3817" actId="20577"/>
          <ac:spMkLst>
            <pc:docMk/>
            <pc:sldMk cId="3912687455" sldId="492"/>
            <ac:spMk id="3" creationId="{D62DF583-1910-432F-91CE-56D6424FE663}"/>
          </ac:spMkLst>
        </pc:spChg>
        <pc:picChg chg="del mod">
          <ac:chgData name="Steve Shellhammer" userId="0e71f22d-ee3e-49c0-82ff-dbc290af8082" providerId="ADAL" clId="{ED74AE49-413F-4C18-A93D-4818AE843540}" dt="2020-10-09T00:07:20.696" v="3296" actId="478"/>
          <ac:picMkLst>
            <pc:docMk/>
            <pc:sldMk cId="3912687455" sldId="492"/>
            <ac:picMk id="7" creationId="{0EE734E3-661B-49EC-9ADC-E1687AEA460F}"/>
          </ac:picMkLst>
        </pc:picChg>
        <pc:picChg chg="mod">
          <ac:chgData name="Steve Shellhammer" userId="0e71f22d-ee3e-49c0-82ff-dbc290af8082" providerId="ADAL" clId="{ED74AE49-413F-4C18-A93D-4818AE843540}" dt="2020-10-09T16:08:21.189" v="3928" actId="1076"/>
          <ac:picMkLst>
            <pc:docMk/>
            <pc:sldMk cId="3912687455" sldId="492"/>
            <ac:picMk id="7" creationId="{BBE3F555-F70E-4875-90C5-D54D2476A680}"/>
          </ac:picMkLst>
        </pc:picChg>
        <pc:picChg chg="del">
          <ac:chgData name="Steve Shellhammer" userId="0e71f22d-ee3e-49c0-82ff-dbc290af8082" providerId="ADAL" clId="{ED74AE49-413F-4C18-A93D-4818AE843540}" dt="2020-10-08T23:57:44.876" v="3253" actId="478"/>
          <ac:picMkLst>
            <pc:docMk/>
            <pc:sldMk cId="3912687455" sldId="492"/>
            <ac:picMk id="8" creationId="{F67C116F-6C44-462C-8CC2-111DB469B63A}"/>
          </ac:picMkLst>
        </pc:picChg>
        <pc:picChg chg="del">
          <ac:chgData name="Steve Shellhammer" userId="0e71f22d-ee3e-49c0-82ff-dbc290af8082" providerId="ADAL" clId="{ED74AE49-413F-4C18-A93D-4818AE843540}" dt="2020-10-09T00:07:35.095" v="3297"/>
          <ac:picMkLst>
            <pc:docMk/>
            <pc:sldMk cId="3912687455" sldId="492"/>
            <ac:picMk id="9" creationId="{563CACBE-457E-4933-ACD9-8BDA9BE49E5B}"/>
          </ac:picMkLst>
        </pc:picChg>
        <pc:picChg chg="del">
          <ac:chgData name="Steve Shellhammer" userId="0e71f22d-ee3e-49c0-82ff-dbc290af8082" providerId="ADAL" clId="{ED74AE49-413F-4C18-A93D-4818AE843540}" dt="2020-10-09T00:07:46.840" v="3298" actId="478"/>
          <ac:picMkLst>
            <pc:docMk/>
            <pc:sldMk cId="3912687455" sldId="492"/>
            <ac:picMk id="10" creationId="{696A280A-24AA-4397-BCD6-2F73FA963A78}"/>
          </ac:picMkLst>
        </pc:picChg>
        <pc:picChg chg="del mod">
          <ac:chgData name="Steve Shellhammer" userId="0e71f22d-ee3e-49c0-82ff-dbc290af8082" providerId="ADAL" clId="{ED74AE49-413F-4C18-A93D-4818AE843540}" dt="2020-10-09T16:07:59.851" v="3925" actId="478"/>
          <ac:picMkLst>
            <pc:docMk/>
            <pc:sldMk cId="3912687455" sldId="492"/>
            <ac:picMk id="11" creationId="{39596136-F159-41E5-BEF2-75436C8F9EF4}"/>
          </ac:picMkLst>
        </pc:picChg>
      </pc:sldChg>
      <pc:sldChg chg="delSp modSp add mod">
        <pc:chgData name="Steve Shellhammer" userId="0e71f22d-ee3e-49c0-82ff-dbc290af8082" providerId="ADAL" clId="{ED74AE49-413F-4C18-A93D-4818AE843540}" dt="2020-10-09T16:03:35.018" v="3917" actId="1076"/>
        <pc:sldMkLst>
          <pc:docMk/>
          <pc:sldMk cId="3267503242" sldId="493"/>
        </pc:sldMkLst>
        <pc:spChg chg="mod">
          <ac:chgData name="Steve Shellhammer" userId="0e71f22d-ee3e-49c0-82ff-dbc290af8082" providerId="ADAL" clId="{ED74AE49-413F-4C18-A93D-4818AE843540}" dt="2020-10-09T00:01:11.590" v="3293" actId="404"/>
          <ac:spMkLst>
            <pc:docMk/>
            <pc:sldMk cId="3267503242" sldId="493"/>
            <ac:spMk id="2" creationId="{082B2151-97BA-40A1-88C5-95797F4006E8}"/>
          </ac:spMkLst>
        </pc:spChg>
        <pc:spChg chg="mod">
          <ac:chgData name="Steve Shellhammer" userId="0e71f22d-ee3e-49c0-82ff-dbc290af8082" providerId="ADAL" clId="{ED74AE49-413F-4C18-A93D-4818AE843540}" dt="2020-10-09T00:20:00.936" v="3756" actId="14100"/>
          <ac:spMkLst>
            <pc:docMk/>
            <pc:sldMk cId="3267503242" sldId="493"/>
            <ac:spMk id="3" creationId="{D62DF583-1910-432F-91CE-56D6424FE663}"/>
          </ac:spMkLst>
        </pc:spChg>
        <pc:picChg chg="del">
          <ac:chgData name="Steve Shellhammer" userId="0e71f22d-ee3e-49c0-82ff-dbc290af8082" providerId="ADAL" clId="{ED74AE49-413F-4C18-A93D-4818AE843540}" dt="2020-10-09T00:00:33.472" v="3282" actId="478"/>
          <ac:picMkLst>
            <pc:docMk/>
            <pc:sldMk cId="3267503242" sldId="493"/>
            <ac:picMk id="7" creationId="{0EE734E3-661B-49EC-9ADC-E1687AEA460F}"/>
          </ac:picMkLst>
        </pc:picChg>
        <pc:picChg chg="mod">
          <ac:chgData name="Steve Shellhammer" userId="0e71f22d-ee3e-49c0-82ff-dbc290af8082" providerId="ADAL" clId="{ED74AE49-413F-4C18-A93D-4818AE843540}" dt="2020-10-09T16:03:35.018" v="3917" actId="1076"/>
          <ac:picMkLst>
            <pc:docMk/>
            <pc:sldMk cId="3267503242" sldId="493"/>
            <ac:picMk id="8" creationId="{3B8BE99E-708B-4AA3-8300-816DF1C8E357}"/>
          </ac:picMkLst>
        </pc:picChg>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pChg chg="mod">
          <ac:chgData name="Steve Shellhammer" userId="0e71f22d-ee3e-49c0-82ff-dbc290af8082" providerId="ADAL" clId="{ED74AE49-413F-4C18-A93D-4818AE843540}" dt="2020-10-09T00:09:50.054" v="3306" actId="20577"/>
          <ac:spMkLst>
            <pc:docMk/>
            <pc:sldMk cId="1545545651" sldId="494"/>
            <ac:spMk id="2" creationId="{082B2151-97BA-40A1-88C5-95797F4006E8}"/>
          </ac:spMkLst>
        </pc:spChg>
        <pc:spChg chg="mod">
          <ac:chgData name="Steve Shellhammer" userId="0e71f22d-ee3e-49c0-82ff-dbc290af8082" providerId="ADAL" clId="{ED74AE49-413F-4C18-A93D-4818AE843540}" dt="2020-10-09T00:21:13.123" v="3813" actId="1076"/>
          <ac:spMkLst>
            <pc:docMk/>
            <pc:sldMk cId="1545545651" sldId="494"/>
            <ac:spMk id="3" creationId="{D62DF583-1910-432F-91CE-56D6424FE663}"/>
          </ac:spMkLst>
        </pc:spChg>
        <pc:picChg chg="del mod">
          <ac:chgData name="Steve Shellhammer" userId="0e71f22d-ee3e-49c0-82ff-dbc290af8082" providerId="ADAL" clId="{ED74AE49-413F-4C18-A93D-4818AE843540}" dt="2020-10-09T16:17:52.152" v="4068" actId="478"/>
          <ac:picMkLst>
            <pc:docMk/>
            <pc:sldMk cId="1545545651" sldId="494"/>
            <ac:picMk id="7" creationId="{90F65E59-780A-4B0F-9780-4049BBC7452E}"/>
          </ac:picMkLst>
        </pc:picChg>
        <pc:picChg chg="mod">
          <ac:chgData name="Steve Shellhammer" userId="0e71f22d-ee3e-49c0-82ff-dbc290af8082" providerId="ADAL" clId="{ED74AE49-413F-4C18-A93D-4818AE843540}" dt="2020-10-09T16:18:07.740" v="4070" actId="1076"/>
          <ac:picMkLst>
            <pc:docMk/>
            <pc:sldMk cId="1545545651" sldId="494"/>
            <ac:picMk id="8" creationId="{1C9876AC-BAB1-400A-8FBC-D61FE3494288}"/>
          </ac:picMkLst>
        </pc:picChg>
        <pc:picChg chg="del">
          <ac:chgData name="Steve Shellhammer" userId="0e71f22d-ee3e-49c0-82ff-dbc290af8082" providerId="ADAL" clId="{ED74AE49-413F-4C18-A93D-4818AE843540}" dt="2020-10-09T00:03:28.400" v="3295" actId="478"/>
          <ac:picMkLst>
            <pc:docMk/>
            <pc:sldMk cId="1545545651" sldId="494"/>
            <ac:picMk id="8" creationId="{3B8BE99E-708B-4AA3-8300-816DF1C8E357}"/>
          </ac:picMkLst>
        </pc:picChg>
      </pc:sldChg>
      <pc:sldChg chg="delSp modSp add mod">
        <pc:chgData name="Steve Shellhammer" userId="0e71f22d-ee3e-49c0-82ff-dbc290af8082" providerId="ADAL" clId="{ED74AE49-413F-4C18-A93D-4818AE843540}" dt="2020-10-09T16:15:12.626" v="4067" actId="14100"/>
        <pc:sldMkLst>
          <pc:docMk/>
          <pc:sldMk cId="1836799658" sldId="495"/>
        </pc:sldMkLst>
        <pc:spChg chg="mod">
          <ac:chgData name="Steve Shellhammer" userId="0e71f22d-ee3e-49c0-82ff-dbc290af8082" providerId="ADAL" clId="{ED74AE49-413F-4C18-A93D-4818AE843540}" dt="2020-10-09T00:10:18.390" v="3319" actId="20577"/>
          <ac:spMkLst>
            <pc:docMk/>
            <pc:sldMk cId="1836799658" sldId="495"/>
            <ac:spMk id="2" creationId="{082B2151-97BA-40A1-88C5-95797F4006E8}"/>
          </ac:spMkLst>
        </pc:spChg>
        <pc:spChg chg="mod">
          <ac:chgData name="Steve Shellhammer" userId="0e71f22d-ee3e-49c0-82ff-dbc290af8082" providerId="ADAL" clId="{ED74AE49-413F-4C18-A93D-4818AE843540}" dt="2020-10-09T16:15:12.626" v="4067" actId="14100"/>
          <ac:spMkLst>
            <pc:docMk/>
            <pc:sldMk cId="1836799658" sldId="495"/>
            <ac:spMk id="3" creationId="{D62DF583-1910-432F-91CE-56D6424FE663}"/>
          </ac:spMkLst>
        </pc:spChg>
        <pc:picChg chg="del">
          <ac:chgData name="Steve Shellhammer" userId="0e71f22d-ee3e-49c0-82ff-dbc290af8082" providerId="ADAL" clId="{ED74AE49-413F-4C18-A93D-4818AE843540}" dt="2020-10-09T00:10:20.420" v="3320" actId="478"/>
          <ac:picMkLst>
            <pc:docMk/>
            <pc:sldMk cId="1836799658" sldId="495"/>
            <ac:picMk id="7" creationId="{90F65E59-780A-4B0F-9780-4049BBC7452E}"/>
          </ac:picMkLst>
        </pc:picChg>
        <pc:picChg chg="mod">
          <ac:chgData name="Steve Shellhammer" userId="0e71f22d-ee3e-49c0-82ff-dbc290af8082" providerId="ADAL" clId="{ED74AE49-413F-4C18-A93D-4818AE843540}" dt="2020-10-09T16:15:08.461" v="4065" actId="1076"/>
          <ac:picMkLst>
            <pc:docMk/>
            <pc:sldMk cId="1836799658" sldId="495"/>
            <ac:picMk id="8" creationId="{DA0EA314-22C5-440C-A58D-20C242FB3614}"/>
          </ac:picMkLst>
        </pc:picChg>
      </pc:sldChg>
      <pc:sldChg chg="modSp new mod">
        <pc:chgData name="Steve Shellhammer" userId="0e71f22d-ee3e-49c0-82ff-dbc290af8082" providerId="ADAL" clId="{ED74AE49-413F-4C18-A93D-4818AE843540}" dt="2020-10-09T16:33:13.282" v="4768" actId="14100"/>
        <pc:sldMkLst>
          <pc:docMk/>
          <pc:sldMk cId="54922741" sldId="496"/>
        </pc:sldMkLst>
        <pc:spChg chg="mod">
          <ac:chgData name="Steve Shellhammer" userId="0e71f22d-ee3e-49c0-82ff-dbc290af8082" providerId="ADAL" clId="{ED74AE49-413F-4C18-A93D-4818AE843540}" dt="2020-10-09T16:23:12.603" v="4500" actId="14100"/>
          <ac:spMkLst>
            <pc:docMk/>
            <pc:sldMk cId="54922741" sldId="496"/>
            <ac:spMk id="2" creationId="{A5AB9E06-34EE-4AA5-926C-DBEE09E81295}"/>
          </ac:spMkLst>
        </pc:spChg>
        <pc:spChg chg="mod">
          <ac:chgData name="Steve Shellhammer" userId="0e71f22d-ee3e-49c0-82ff-dbc290af8082" providerId="ADAL" clId="{ED74AE49-413F-4C18-A93D-4818AE843540}" dt="2020-10-09T16:33:13.282" v="4768" actId="14100"/>
          <ac:spMkLst>
            <pc:docMk/>
            <pc:sldMk cId="54922741" sldId="496"/>
            <ac:spMk id="3" creationId="{4B1467B8-214A-4972-BF9A-EC2AA836C9E8}"/>
          </ac:spMkLst>
        </pc:spChg>
      </pc:sldChg>
      <pc:sldChg chg="addSp delSp modSp new mod">
        <pc:chgData name="Steve Shellhammer" userId="0e71f22d-ee3e-49c0-82ff-dbc290af8082" providerId="ADAL" clId="{ED74AE49-413F-4C18-A93D-4818AE843540}" dt="2020-10-09T16:33:36.480" v="4776" actId="1035"/>
        <pc:sldMkLst>
          <pc:docMk/>
          <pc:sldMk cId="1626241637" sldId="497"/>
        </pc:sldMkLst>
        <pc:spChg chg="del">
          <ac:chgData name="Steve Shellhammer" userId="0e71f22d-ee3e-49c0-82ff-dbc290af8082" providerId="ADAL" clId="{ED74AE49-413F-4C18-A93D-4818AE843540}" dt="2020-10-09T16:24:05.791" v="4504" actId="478"/>
          <ac:spMkLst>
            <pc:docMk/>
            <pc:sldMk cId="1626241637" sldId="497"/>
            <ac:spMk id="2" creationId="{0A4CE6B8-AEA2-4A8D-BB50-0E69EC2B033D}"/>
          </ac:spMkLst>
        </pc:spChg>
        <pc:spChg chg="del">
          <ac:chgData name="Steve Shellhammer" userId="0e71f22d-ee3e-49c0-82ff-dbc290af8082" providerId="ADAL" clId="{ED74AE49-413F-4C18-A93D-4818AE843540}" dt="2020-10-09T16:24:03.343" v="4503" actId="478"/>
          <ac:spMkLst>
            <pc:docMk/>
            <pc:sldMk cId="1626241637" sldId="497"/>
            <ac:spMk id="3" creationId="{025CD11E-B87A-4A48-89F0-86ABE877613E}"/>
          </ac:spMkLst>
        </pc:spChg>
        <pc:graphicFrameChg chg="add mod modGraphic">
          <ac:chgData name="Steve Shellhammer" userId="0e71f22d-ee3e-49c0-82ff-dbc290af8082" providerId="ADAL" clId="{ED74AE49-413F-4C18-A93D-4818AE843540}" dt="2020-10-09T16:33:36.480" v="4776" actId="1035"/>
          <ac:graphicFrameMkLst>
            <pc:docMk/>
            <pc:sldMk cId="1626241637" sldId="497"/>
            <ac:graphicFrameMk id="8" creationId="{EE7CD8B3-A49D-4B19-B2C3-75FA3AE19ECD}"/>
          </ac:graphicFrameMkLst>
        </pc:graphicFrameChg>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addSp delSp modSp mod">
        <pc:chgData name="Steve Shellhammer" userId="0e71f22d-ee3e-49c0-82ff-dbc290af8082" providerId="ADAL" clId="{8DDDF9D7-502F-4C2B-B437-AF402FAECEAF}" dt="2021-03-16T22:11:23.522" v="307" actId="207"/>
        <pc:sldMkLst>
          <pc:docMk/>
          <pc:sldMk cId="0" sldId="256"/>
        </pc:sldMkLst>
        <pc:spChg chg="add del mod">
          <ac:chgData name="Steve Shellhammer" userId="0e71f22d-ee3e-49c0-82ff-dbc290af8082" providerId="ADAL" clId="{8DDDF9D7-502F-4C2B-B437-AF402FAECEAF}" dt="2021-03-16T22:07:19.436" v="52" actId="478"/>
          <ac:spMkLst>
            <pc:docMk/>
            <pc:sldMk cId="0" sldId="256"/>
            <ac:spMk id="3" creationId="{4FA6F739-11AF-4997-B8D0-F5A9FBCFA247}"/>
          </ac:spMkLst>
        </pc:spChg>
        <pc:spChg chg="add mod">
          <ac:chgData name="Steve Shellhammer" userId="0e71f22d-ee3e-49c0-82ff-dbc290af8082" providerId="ADAL" clId="{8DDDF9D7-502F-4C2B-B437-AF402FAECEAF}" dt="2021-03-16T22:11:23.522" v="307" actId="207"/>
          <ac:spMkLst>
            <pc:docMk/>
            <pc:sldMk cId="0" sldId="256"/>
            <ac:spMk id="11" creationId="{BAEB70CC-9A5D-4B0A-92C5-447F817E277A}"/>
          </ac:spMkLst>
        </pc:spChg>
        <pc:spChg chg="mod">
          <ac:chgData name="Steve Shellhammer" userId="0e71f22d-ee3e-49c0-82ff-dbc290af8082" providerId="ADAL" clId="{8DDDF9D7-502F-4C2B-B437-AF402FAECEAF}" dt="2021-03-16T22:06:29.502" v="17" actId="20577"/>
          <ac:spMkLst>
            <pc:docMk/>
            <pc:sldMk cId="0" sldId="256"/>
            <ac:spMk id="3073" creationId="{00000000-0000-0000-0000-000000000000}"/>
          </ac:spMkLst>
        </pc:spChg>
        <pc:spChg chg="mod">
          <ac:chgData name="Steve Shellhammer" userId="0e71f22d-ee3e-49c0-82ff-dbc290af8082" providerId="ADAL" clId="{8DDDF9D7-502F-4C2B-B437-AF402FAECEAF}" dt="2021-03-16T22:06:51.005" v="24" actId="20577"/>
          <ac:spMkLst>
            <pc:docMk/>
            <pc:sldMk cId="0" sldId="256"/>
            <ac:spMk id="3074" creationId="{00000000-0000-0000-0000-000000000000}"/>
          </ac:spMkLst>
        </pc:spChg>
        <pc:graphicFrameChg chg="modGraphic">
          <ac:chgData name="Steve Shellhammer" userId="0e71f22d-ee3e-49c0-82ff-dbc290af8082" providerId="ADAL" clId="{8DDDF9D7-502F-4C2B-B437-AF402FAECEAF}" dt="2021-03-16T22:08:35.131" v="57" actId="122"/>
          <ac:graphicFrameMkLst>
            <pc:docMk/>
            <pc:sldMk cId="0" sldId="256"/>
            <ac:graphicFrameMk id="10" creationId="{56BFF8FC-15E6-4208-9DB8-296FB6B5AC3E}"/>
          </ac:graphicFrameMkLst>
        </pc:graphicFrameChg>
      </pc:sldChg>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pChg chg="mod">
          <ac:chgData name="Steve Shellhammer" userId="0e71f22d-ee3e-49c0-82ff-dbc290af8082" providerId="ADAL" clId="{8DDDF9D7-502F-4C2B-B437-AF402FAECEAF}" dt="2021-03-16T22:24:41.259" v="1319" actId="14100"/>
          <ac:spMkLst>
            <pc:docMk/>
            <pc:sldMk cId="1967477002" sldId="482"/>
            <ac:spMk id="2" creationId="{FAE75652-AE2C-430E-8B44-447B7998EF86}"/>
          </ac:spMkLst>
        </pc:spChg>
        <pc:spChg chg="del">
          <ac:chgData name="Steve Shellhammer" userId="0e71f22d-ee3e-49c0-82ff-dbc290af8082" providerId="ADAL" clId="{8DDDF9D7-502F-4C2B-B437-AF402FAECEAF}" dt="2021-03-16T22:12:17.941" v="308" actId="3680"/>
          <ac:spMkLst>
            <pc:docMk/>
            <pc:sldMk cId="1967477002" sldId="482"/>
            <ac:spMk id="3" creationId="{1B8C9654-410D-4F1E-B3C8-996D86A622C9}"/>
          </ac:spMkLst>
        </pc:spChg>
        <pc:graphicFrameChg chg="add mod ord modGraphic">
          <ac:chgData name="Steve Shellhammer" userId="0e71f22d-ee3e-49c0-82ff-dbc290af8082" providerId="ADAL" clId="{8DDDF9D7-502F-4C2B-B437-AF402FAECEAF}" dt="2021-03-18T23:47:04.822" v="6296" actId="14734"/>
          <ac:graphicFrameMkLst>
            <pc:docMk/>
            <pc:sldMk cId="1967477002" sldId="482"/>
            <ac:graphicFrameMk id="7" creationId="{5B7AFC4A-6C14-4055-A5AC-866FBFE2BCB9}"/>
          </ac:graphicFrameMkLst>
        </pc:graphicFrameChg>
      </pc:sldChg>
      <pc:sldChg chg="modSp add mod">
        <pc:chgData name="Steve Shellhammer" userId="0e71f22d-ee3e-49c0-82ff-dbc290af8082" providerId="ADAL" clId="{8DDDF9D7-502F-4C2B-B437-AF402FAECEAF}" dt="2021-03-18T23:20:11.920" v="5403" actId="20577"/>
        <pc:sldMkLst>
          <pc:docMk/>
          <pc:sldMk cId="1084003677" sldId="483"/>
        </pc:sldMkLst>
        <pc:spChg chg="mod">
          <ac:chgData name="Steve Shellhammer" userId="0e71f22d-ee3e-49c0-82ff-dbc290af8082" providerId="ADAL" clId="{8DDDF9D7-502F-4C2B-B437-AF402FAECEAF}" dt="2021-03-16T22:47:32.627" v="1609" actId="404"/>
          <ac:spMkLst>
            <pc:docMk/>
            <pc:sldMk cId="1084003677" sldId="483"/>
            <ac:spMk id="2" creationId="{FAE75652-AE2C-430E-8B44-447B7998EF86}"/>
          </ac:spMkLst>
        </pc:spChg>
        <pc:graphicFrameChg chg="modGraphic">
          <ac:chgData name="Steve Shellhammer" userId="0e71f22d-ee3e-49c0-82ff-dbc290af8082" providerId="ADAL" clId="{8DDDF9D7-502F-4C2B-B437-AF402FAECEAF}" dt="2021-03-18T23:20:11.920" v="5403" actId="20577"/>
          <ac:graphicFrameMkLst>
            <pc:docMk/>
            <pc:sldMk cId="1084003677" sldId="483"/>
            <ac:graphicFrameMk id="7" creationId="{5B7AFC4A-6C14-4055-A5AC-866FBFE2BCB9}"/>
          </ac:graphicFrameMkLst>
        </pc:graphicFrameChg>
      </pc:sldChg>
      <pc:sldChg chg="addSp modSp new mod">
        <pc:chgData name="Steve Shellhammer" userId="0e71f22d-ee3e-49c0-82ff-dbc290af8082" providerId="ADAL" clId="{8DDDF9D7-502F-4C2B-B437-AF402FAECEAF}" dt="2021-03-17T22:30:15.830" v="3137" actId="207"/>
        <pc:sldMkLst>
          <pc:docMk/>
          <pc:sldMk cId="1098337821" sldId="484"/>
        </pc:sldMkLst>
        <pc:spChg chg="mod">
          <ac:chgData name="Steve Shellhammer" userId="0e71f22d-ee3e-49c0-82ff-dbc290af8082" providerId="ADAL" clId="{8DDDF9D7-502F-4C2B-B437-AF402FAECEAF}" dt="2021-03-17T18:37:35.118" v="2863" actId="20577"/>
          <ac:spMkLst>
            <pc:docMk/>
            <pc:sldMk cId="1098337821" sldId="484"/>
            <ac:spMk id="2" creationId="{3CBE97C4-47B4-422D-A6D6-AD01F0FDFB87}"/>
          </ac:spMkLst>
        </pc:spChg>
        <pc:spChg chg="mod">
          <ac:chgData name="Steve Shellhammer" userId="0e71f22d-ee3e-49c0-82ff-dbc290af8082" providerId="ADAL" clId="{8DDDF9D7-502F-4C2B-B437-AF402FAECEAF}" dt="2021-03-17T22:30:15.830" v="3137" actId="207"/>
          <ac:spMkLst>
            <pc:docMk/>
            <pc:sldMk cId="1098337821" sldId="484"/>
            <ac:spMk id="3" creationId="{3D8F2FA6-67AE-471A-8349-F7B95201141D}"/>
          </ac:spMkLst>
        </pc:spChg>
        <pc:picChg chg="add mod">
          <ac:chgData name="Steve Shellhammer" userId="0e71f22d-ee3e-49c0-82ff-dbc290af8082" providerId="ADAL" clId="{8DDDF9D7-502F-4C2B-B437-AF402FAECEAF}" dt="2021-03-17T18:24:34.359" v="2764" actId="1037"/>
          <ac:picMkLst>
            <pc:docMk/>
            <pc:sldMk cId="1098337821" sldId="484"/>
            <ac:picMk id="8" creationId="{CCA69963-0A16-461E-A9E6-3EBC1D4E5088}"/>
          </ac:picMkLst>
        </pc:picChg>
      </pc:sldChg>
      <pc:sldChg chg="addSp delSp modSp add mod">
        <pc:chgData name="Steve Shellhammer" userId="0e71f22d-ee3e-49c0-82ff-dbc290af8082" providerId="ADAL" clId="{8DDDF9D7-502F-4C2B-B437-AF402FAECEAF}" dt="2021-03-17T22:30:26.793" v="3143" actId="207"/>
        <pc:sldMkLst>
          <pc:docMk/>
          <pc:sldMk cId="658309821" sldId="485"/>
        </pc:sldMkLst>
        <pc:spChg chg="mod">
          <ac:chgData name="Steve Shellhammer" userId="0e71f22d-ee3e-49c0-82ff-dbc290af8082" providerId="ADAL" clId="{8DDDF9D7-502F-4C2B-B437-AF402FAECEAF}" dt="2021-03-17T18:37:42.803" v="2866" actId="20577"/>
          <ac:spMkLst>
            <pc:docMk/>
            <pc:sldMk cId="658309821" sldId="485"/>
            <ac:spMk id="2" creationId="{3CBE97C4-47B4-422D-A6D6-AD01F0FDFB87}"/>
          </ac:spMkLst>
        </pc:spChg>
        <pc:spChg chg="del mod">
          <ac:chgData name="Steve Shellhammer" userId="0e71f22d-ee3e-49c0-82ff-dbc290af8082" providerId="ADAL" clId="{8DDDF9D7-502F-4C2B-B437-AF402FAECEAF}" dt="2021-03-17T18:36:37.669" v="2833" actId="478"/>
          <ac:spMkLst>
            <pc:docMk/>
            <pc:sldMk cId="658309821" sldId="485"/>
            <ac:spMk id="3" creationId="{3D8F2FA6-67AE-471A-8349-F7B95201141D}"/>
          </ac:spMkLst>
        </pc:spChg>
        <pc:spChg chg="add del mod">
          <ac:chgData name="Steve Shellhammer" userId="0e71f22d-ee3e-49c0-82ff-dbc290af8082" providerId="ADAL" clId="{8DDDF9D7-502F-4C2B-B437-AF402FAECEAF}" dt="2021-03-17T18:36:40.271" v="2834" actId="478"/>
          <ac:spMkLst>
            <pc:docMk/>
            <pc:sldMk cId="658309821" sldId="485"/>
            <ac:spMk id="11" creationId="{471A5A32-EB27-4681-AA9C-22572B650016}"/>
          </ac:spMkLst>
        </pc:spChg>
        <pc:spChg chg="add mod">
          <ac:chgData name="Steve Shellhammer" userId="0e71f22d-ee3e-49c0-82ff-dbc290af8082" providerId="ADAL" clId="{8DDDF9D7-502F-4C2B-B437-AF402FAECEAF}" dt="2021-03-17T22:30:26.793" v="3143" actId="207"/>
          <ac:spMkLst>
            <pc:docMk/>
            <pc:sldMk cId="658309821" sldId="485"/>
            <ac:spMk id="12" creationId="{E0A36B2E-A81D-4211-BD96-C874CC729A31}"/>
          </ac:spMkLst>
        </pc:spChg>
        <pc:picChg chg="del">
          <ac:chgData name="Steve Shellhammer" userId="0e71f22d-ee3e-49c0-82ff-dbc290af8082" providerId="ADAL" clId="{8DDDF9D7-502F-4C2B-B437-AF402FAECEAF}" dt="2021-03-17T18:29:30.125" v="2777" actId="478"/>
          <ac:picMkLst>
            <pc:docMk/>
            <pc:sldMk cId="658309821" sldId="485"/>
            <ac:picMk id="8" creationId="{CCA69963-0A16-461E-A9E6-3EBC1D4E5088}"/>
          </ac:picMkLst>
        </pc:picChg>
        <pc:picChg chg="add mod">
          <ac:chgData name="Steve Shellhammer" userId="0e71f22d-ee3e-49c0-82ff-dbc290af8082" providerId="ADAL" clId="{8DDDF9D7-502F-4C2B-B437-AF402FAECEAF}" dt="2021-03-17T18:35:10.661" v="2781" actId="1076"/>
          <ac:picMkLst>
            <pc:docMk/>
            <pc:sldMk cId="658309821" sldId="485"/>
            <ac:picMk id="9" creationId="{8F298819-A402-4ECC-BAD4-9F4E589C2B72}"/>
          </ac:picMkLst>
        </pc:picChg>
      </pc:sldChg>
      <pc:sldChg chg="addSp delSp modSp new mod">
        <pc:chgData name="Steve Shellhammer" userId="0e71f22d-ee3e-49c0-82ff-dbc290af8082" providerId="ADAL" clId="{8DDDF9D7-502F-4C2B-B437-AF402FAECEAF}" dt="2021-03-17T22:42:10.509" v="3454" actId="113"/>
        <pc:sldMkLst>
          <pc:docMk/>
          <pc:sldMk cId="3393319472" sldId="486"/>
        </pc:sldMkLst>
        <pc:spChg chg="mod">
          <ac:chgData name="Steve Shellhammer" userId="0e71f22d-ee3e-49c0-82ff-dbc290af8082" providerId="ADAL" clId="{8DDDF9D7-502F-4C2B-B437-AF402FAECEAF}" dt="2021-03-17T22:31:12.341" v="3199" actId="14100"/>
          <ac:spMkLst>
            <pc:docMk/>
            <pc:sldMk cId="3393319472" sldId="486"/>
            <ac:spMk id="2" creationId="{06A9FB81-9C5E-4550-9A24-166276466691}"/>
          </ac:spMkLst>
        </pc:spChg>
        <pc:spChg chg="del">
          <ac:chgData name="Steve Shellhammer" userId="0e71f22d-ee3e-49c0-82ff-dbc290af8082" providerId="ADAL" clId="{8DDDF9D7-502F-4C2B-B437-AF402FAECEAF}" dt="2021-03-17T18:44:04.518" v="2868" actId="478"/>
          <ac:spMkLst>
            <pc:docMk/>
            <pc:sldMk cId="3393319472" sldId="486"/>
            <ac:spMk id="3" creationId="{E1A622FC-7B08-4082-87B0-B3BC1656D67F}"/>
          </ac:spMkLst>
        </pc:spChg>
        <pc:graphicFrameChg chg="add mod modGraphic">
          <ac:chgData name="Steve Shellhammer" userId="0e71f22d-ee3e-49c0-82ff-dbc290af8082" providerId="ADAL" clId="{8DDDF9D7-502F-4C2B-B437-AF402FAECEAF}" dt="2021-03-17T22:42:10.509" v="3454" actId="113"/>
          <ac:graphicFrameMkLst>
            <pc:docMk/>
            <pc:sldMk cId="3393319472" sldId="486"/>
            <ac:graphicFrameMk id="7" creationId="{279831D8-A6B8-4277-8D5F-B0E7603F9027}"/>
          </ac:graphicFrameMkLst>
        </pc:graphicFrameChg>
        <pc:picChg chg="add del">
          <ac:chgData name="Steve Shellhammer" userId="0e71f22d-ee3e-49c0-82ff-dbc290af8082" providerId="ADAL" clId="{8DDDF9D7-502F-4C2B-B437-AF402FAECEAF}" dt="2021-03-17T18:44:33.340" v="2880" actId="21"/>
          <ac:picMkLst>
            <pc:docMk/>
            <pc:sldMk cId="3393319472" sldId="486"/>
            <ac:picMk id="8" creationId="{23A812AE-CD1E-42C7-A79A-496D275D3B7D}"/>
          </ac:picMkLst>
        </pc:picChg>
      </pc:sldChg>
      <pc:sldChg chg="addSp delSp modSp add mod">
        <pc:chgData name="Steve Shellhammer" userId="0e71f22d-ee3e-49c0-82ff-dbc290af8082" providerId="ADAL" clId="{8DDDF9D7-502F-4C2B-B437-AF402FAECEAF}" dt="2021-03-17T22:30:45.428" v="3149" actId="207"/>
        <pc:sldMkLst>
          <pc:docMk/>
          <pc:sldMk cId="4284133424" sldId="487"/>
        </pc:sldMkLst>
        <pc:spChg chg="mod">
          <ac:chgData name="Steve Shellhammer" userId="0e71f22d-ee3e-49c0-82ff-dbc290af8082" providerId="ADAL" clId="{8DDDF9D7-502F-4C2B-B437-AF402FAECEAF}" dt="2021-03-17T18:45:10.932" v="2896" actId="20577"/>
          <ac:spMkLst>
            <pc:docMk/>
            <pc:sldMk cId="4284133424" sldId="487"/>
            <ac:spMk id="2" creationId="{3CBE97C4-47B4-422D-A6D6-AD01F0FDFB87}"/>
          </ac:spMkLst>
        </pc:spChg>
        <pc:spChg chg="mod">
          <ac:chgData name="Steve Shellhammer" userId="0e71f22d-ee3e-49c0-82ff-dbc290af8082" providerId="ADAL" clId="{8DDDF9D7-502F-4C2B-B437-AF402FAECEAF}" dt="2021-03-17T22:30:45.428" v="3149" actId="207"/>
          <ac:spMkLst>
            <pc:docMk/>
            <pc:sldMk cId="4284133424" sldId="487"/>
            <ac:spMk id="12" creationId="{E0A36B2E-A81D-4211-BD96-C874CC729A31}"/>
          </ac:spMkLst>
        </pc:spChg>
        <pc:picChg chg="add mod">
          <ac:chgData name="Steve Shellhammer" userId="0e71f22d-ee3e-49c0-82ff-dbc290af8082" providerId="ADAL" clId="{8DDDF9D7-502F-4C2B-B437-AF402FAECEAF}" dt="2021-03-17T18:50:44.740" v="3128" actId="1037"/>
          <ac:picMkLst>
            <pc:docMk/>
            <pc:sldMk cId="4284133424" sldId="487"/>
            <ac:picMk id="8" creationId="{CB5696E9-E832-4ED9-BE30-110E8243A6FB}"/>
          </ac:picMkLst>
        </pc:picChg>
        <pc:picChg chg="del">
          <ac:chgData name="Steve Shellhammer" userId="0e71f22d-ee3e-49c0-82ff-dbc290af8082" providerId="ADAL" clId="{8DDDF9D7-502F-4C2B-B437-AF402FAECEAF}" dt="2021-03-17T18:44:27.319" v="2879" actId="478"/>
          <ac:picMkLst>
            <pc:docMk/>
            <pc:sldMk cId="4284133424" sldId="487"/>
            <ac:picMk id="9" creationId="{8F298819-A402-4ECC-BAD4-9F4E589C2B72}"/>
          </ac:picMkLst>
        </pc:picChg>
      </pc:sldChg>
      <pc:sldChg chg="modSp add mod">
        <pc:chgData name="Steve Shellhammer" userId="0e71f22d-ee3e-49c0-82ff-dbc290af8082" providerId="ADAL" clId="{8DDDF9D7-502F-4C2B-B437-AF402FAECEAF}" dt="2021-03-17T22:59:49.928" v="3691" actId="207"/>
        <pc:sldMkLst>
          <pc:docMk/>
          <pc:sldMk cId="1663599620" sldId="488"/>
        </pc:sldMkLst>
        <pc:spChg chg="mod">
          <ac:chgData name="Steve Shellhammer" userId="0e71f22d-ee3e-49c0-82ff-dbc290af8082" providerId="ADAL" clId="{8DDDF9D7-502F-4C2B-B437-AF402FAECEAF}" dt="2021-03-17T22:43:03.854" v="3463" actId="20577"/>
          <ac:spMkLst>
            <pc:docMk/>
            <pc:sldMk cId="1663599620" sldId="488"/>
            <ac:spMk id="2" creationId="{06A9FB81-9C5E-4550-9A24-166276466691}"/>
          </ac:spMkLst>
        </pc:spChg>
        <pc:graphicFrameChg chg="mod modGraphic">
          <ac:chgData name="Steve Shellhammer" userId="0e71f22d-ee3e-49c0-82ff-dbc290af8082" providerId="ADAL" clId="{8DDDF9D7-502F-4C2B-B437-AF402FAECEAF}" dt="2021-03-17T22:59:49.928" v="3691" actId="207"/>
          <ac:graphicFrameMkLst>
            <pc:docMk/>
            <pc:sldMk cId="1663599620" sldId="488"/>
            <ac:graphicFrameMk id="7" creationId="{279831D8-A6B8-4277-8D5F-B0E7603F9027}"/>
          </ac:graphicFrameMkLst>
        </pc:graphicFrameChg>
      </pc:sldChg>
      <pc:sldChg chg="addSp modSp new mod">
        <pc:chgData name="Steve Shellhammer" userId="0e71f22d-ee3e-49c0-82ff-dbc290af8082" providerId="ADAL" clId="{8DDDF9D7-502F-4C2B-B437-AF402FAECEAF}" dt="2021-03-17T23:49:37.921" v="4532" actId="14100"/>
        <pc:sldMkLst>
          <pc:docMk/>
          <pc:sldMk cId="715842681" sldId="489"/>
        </pc:sldMkLst>
        <pc:spChg chg="mod">
          <ac:chgData name="Steve Shellhammer" userId="0e71f22d-ee3e-49c0-82ff-dbc290af8082" providerId="ADAL" clId="{8DDDF9D7-502F-4C2B-B437-AF402FAECEAF}" dt="2021-03-17T23:48:09.190" v="4433" actId="20577"/>
          <ac:spMkLst>
            <pc:docMk/>
            <pc:sldMk cId="715842681" sldId="489"/>
            <ac:spMk id="2" creationId="{F36B3471-670C-4059-9EF5-5A512BF87249}"/>
          </ac:spMkLst>
        </pc:spChg>
        <pc:spChg chg="mod">
          <ac:chgData name="Steve Shellhammer" userId="0e71f22d-ee3e-49c0-82ff-dbc290af8082" providerId="ADAL" clId="{8DDDF9D7-502F-4C2B-B437-AF402FAECEAF}" dt="2021-03-17T23:49:37.921" v="4532" actId="14100"/>
          <ac:spMkLst>
            <pc:docMk/>
            <pc:sldMk cId="715842681" sldId="489"/>
            <ac:spMk id="3" creationId="{9814FD1E-3A36-4DCA-AF8F-2120B72DB1F3}"/>
          </ac:spMkLst>
        </pc:spChg>
        <pc:picChg chg="add mod">
          <ac:chgData name="Steve Shellhammer" userId="0e71f22d-ee3e-49c0-82ff-dbc290af8082" providerId="ADAL" clId="{8DDDF9D7-502F-4C2B-B437-AF402FAECEAF}" dt="2021-03-17T23:43:53.226" v="4290" actId="1038"/>
          <ac:picMkLst>
            <pc:docMk/>
            <pc:sldMk cId="715842681" sldId="489"/>
            <ac:picMk id="8" creationId="{37342D5A-DD26-41C7-99CA-31F6D518DE42}"/>
          </ac:picMkLst>
        </pc:picChg>
      </pc:sldChg>
      <pc:sldChg chg="addSp modSp new mod">
        <pc:chgData name="Steve Shellhammer" userId="0e71f22d-ee3e-49c0-82ff-dbc290af8082" providerId="ADAL" clId="{8DDDF9D7-502F-4C2B-B437-AF402FAECEAF}" dt="2021-03-18T23:46:52.420" v="6295" actId="1076"/>
        <pc:sldMkLst>
          <pc:docMk/>
          <pc:sldMk cId="3250604963" sldId="490"/>
        </pc:sldMkLst>
        <pc:spChg chg="mod">
          <ac:chgData name="Steve Shellhammer" userId="0e71f22d-ee3e-49c0-82ff-dbc290af8082" providerId="ADAL" clId="{8DDDF9D7-502F-4C2B-B437-AF402FAECEAF}" dt="2021-03-18T23:45:50.911" v="6231" actId="20577"/>
          <ac:spMkLst>
            <pc:docMk/>
            <pc:sldMk cId="3250604963" sldId="490"/>
            <ac:spMk id="2" creationId="{1A0FF0CA-135C-4FDC-A913-9E1792A150D6}"/>
          </ac:spMkLst>
        </pc:spChg>
        <pc:spChg chg="mod">
          <ac:chgData name="Steve Shellhammer" userId="0e71f22d-ee3e-49c0-82ff-dbc290af8082" providerId="ADAL" clId="{8DDDF9D7-502F-4C2B-B437-AF402FAECEAF}" dt="2021-03-18T23:46:52.420" v="6295" actId="1076"/>
          <ac:spMkLst>
            <pc:docMk/>
            <pc:sldMk cId="3250604963" sldId="490"/>
            <ac:spMk id="3" creationId="{F6739839-3E33-49AB-9091-7522061FA555}"/>
          </ac:spMkLst>
        </pc:spChg>
        <pc:graphicFrameChg chg="add mod modGraphic">
          <ac:chgData name="Steve Shellhammer" userId="0e71f22d-ee3e-49c0-82ff-dbc290af8082" providerId="ADAL" clId="{8DDDF9D7-502F-4C2B-B437-AF402FAECEAF}" dt="2021-03-18T23:45:41.638" v="6222" actId="1076"/>
          <ac:graphicFrameMkLst>
            <pc:docMk/>
            <pc:sldMk cId="3250604963" sldId="490"/>
            <ac:graphicFrameMk id="7" creationId="{04882836-D0C9-44C9-888C-AEFBF8A9E231}"/>
          </ac:graphicFrameMkLst>
        </pc:graphicFrameChg>
      </pc:sldChg>
      <pc:sldChg chg="modSp new mod">
        <pc:chgData name="Steve Shellhammer" userId="0e71f22d-ee3e-49c0-82ff-dbc290af8082" providerId="ADAL" clId="{8DDDF9D7-502F-4C2B-B437-AF402FAECEAF}" dt="2021-03-19T15:16:18.062" v="6970" actId="1076"/>
        <pc:sldMkLst>
          <pc:docMk/>
          <pc:sldMk cId="4154146102" sldId="491"/>
        </pc:sldMkLst>
        <pc:spChg chg="mod">
          <ac:chgData name="Steve Shellhammer" userId="0e71f22d-ee3e-49c0-82ff-dbc290af8082" providerId="ADAL" clId="{8DDDF9D7-502F-4C2B-B437-AF402FAECEAF}" dt="2021-03-18T23:48:08.210" v="6392" actId="14100"/>
          <ac:spMkLst>
            <pc:docMk/>
            <pc:sldMk cId="4154146102" sldId="491"/>
            <ac:spMk id="2" creationId="{D62D6E38-1944-4000-8C54-622DF577663D}"/>
          </ac:spMkLst>
        </pc:spChg>
        <pc:spChg chg="mod">
          <ac:chgData name="Steve Shellhammer" userId="0e71f22d-ee3e-49c0-82ff-dbc290af8082" providerId="ADAL" clId="{8DDDF9D7-502F-4C2B-B437-AF402FAECEAF}" dt="2021-03-19T15:16:18.062" v="6970" actId="1076"/>
          <ac:spMkLst>
            <pc:docMk/>
            <pc:sldMk cId="4154146102" sldId="491"/>
            <ac:spMk id="3" creationId="{9612293D-E4AE-4350-B5AF-2A14FCE5CE3F}"/>
          </ac:spMkLst>
        </pc:spChg>
      </pc:sldChg>
      <pc:sldChg chg="addSp delSp modSp new mod">
        <pc:chgData name="Steve Shellhammer" userId="0e71f22d-ee3e-49c0-82ff-dbc290af8082" providerId="ADAL" clId="{8DDDF9D7-502F-4C2B-B437-AF402FAECEAF}" dt="2021-03-19T15:23:05.142" v="7112" actId="22"/>
        <pc:sldMkLst>
          <pc:docMk/>
          <pc:sldMk cId="2084330954" sldId="492"/>
        </pc:sldMkLst>
        <pc:spChg chg="mod">
          <ac:chgData name="Steve Shellhammer" userId="0e71f22d-ee3e-49c0-82ff-dbc290af8082" providerId="ADAL" clId="{8DDDF9D7-502F-4C2B-B437-AF402FAECEAF}" dt="2021-03-19T15:20:59.375" v="6982" actId="14100"/>
          <ac:spMkLst>
            <pc:docMk/>
            <pc:sldMk cId="2084330954" sldId="492"/>
            <ac:spMk id="2" creationId="{0F7F7E34-65F9-48E3-BC67-E90D6D78FFA7}"/>
          </ac:spMkLst>
        </pc:spChg>
        <pc:spChg chg="mod">
          <ac:chgData name="Steve Shellhammer" userId="0e71f22d-ee3e-49c0-82ff-dbc290af8082" providerId="ADAL" clId="{8DDDF9D7-502F-4C2B-B437-AF402FAECEAF}" dt="2021-03-19T15:22:08.647" v="7110" actId="1037"/>
          <ac:spMkLst>
            <pc:docMk/>
            <pc:sldMk cId="2084330954" sldId="492"/>
            <ac:spMk id="3" creationId="{B713AE23-5D2E-4CC3-8B76-553B4DBF1320}"/>
          </ac:spMkLst>
        </pc:spChg>
        <pc:picChg chg="add del mod">
          <ac:chgData name="Steve Shellhammer" userId="0e71f22d-ee3e-49c0-82ff-dbc290af8082" providerId="ADAL" clId="{8DDDF9D7-502F-4C2B-B437-AF402FAECEAF}" dt="2021-03-19T15:22:30.538" v="7111" actId="478"/>
          <ac:picMkLst>
            <pc:docMk/>
            <pc:sldMk cId="2084330954" sldId="492"/>
            <ac:picMk id="8" creationId="{3C72573D-7192-43A8-9C3F-71DEC17AD1E4}"/>
          </ac:picMkLst>
        </pc:picChg>
        <pc:picChg chg="add">
          <ac:chgData name="Steve Shellhammer" userId="0e71f22d-ee3e-49c0-82ff-dbc290af8082" providerId="ADAL" clId="{8DDDF9D7-502F-4C2B-B437-AF402FAECEAF}" dt="2021-03-19T15:23:05.142" v="7112" actId="22"/>
          <ac:picMkLst>
            <pc:docMk/>
            <pc:sldMk cId="2084330954" sldId="492"/>
            <ac:picMk id="10" creationId="{E994E710-11F1-4F2B-93B4-84112428BC14}"/>
          </ac:picMkLst>
        </pc:picChg>
      </pc:sldChg>
      <pc:sldChg chg="modSp new mod">
        <pc:chgData name="Steve Shellhammer" userId="0e71f22d-ee3e-49c0-82ff-dbc290af8082" providerId="ADAL" clId="{8DDDF9D7-502F-4C2B-B437-AF402FAECEAF}" dt="2021-03-19T15:28:27.385" v="7866" actId="20577"/>
        <pc:sldMkLst>
          <pc:docMk/>
          <pc:sldMk cId="1053439342" sldId="493"/>
        </pc:sldMkLst>
        <pc:spChg chg="mod">
          <ac:chgData name="Steve Shellhammer" userId="0e71f22d-ee3e-49c0-82ff-dbc290af8082" providerId="ADAL" clId="{8DDDF9D7-502F-4C2B-B437-AF402FAECEAF}" dt="2021-03-19T15:24:31.255" v="7167" actId="404"/>
          <ac:spMkLst>
            <pc:docMk/>
            <pc:sldMk cId="1053439342" sldId="493"/>
            <ac:spMk id="2" creationId="{C5E4401A-7427-4759-9616-05829117C714}"/>
          </ac:spMkLst>
        </pc:spChg>
        <pc:spChg chg="mod">
          <ac:chgData name="Steve Shellhammer" userId="0e71f22d-ee3e-49c0-82ff-dbc290af8082" providerId="ADAL" clId="{8DDDF9D7-502F-4C2B-B437-AF402FAECEAF}" dt="2021-03-19T15:28:27.385" v="7866" actId="20577"/>
          <ac:spMkLst>
            <pc:docMk/>
            <pc:sldMk cId="1053439342" sldId="493"/>
            <ac:spMk id="3" creationId="{B6590AA5-8130-4E3A-9FD2-5FD5943F136C}"/>
          </ac:spMkLst>
        </pc:spChg>
      </pc:sldChg>
      <pc:sldChg chg="addSp delSp modSp new mod">
        <pc:chgData name="Steve Shellhammer" userId="0e71f22d-ee3e-49c0-82ff-dbc290af8082" providerId="ADAL" clId="{8DDDF9D7-502F-4C2B-B437-AF402FAECEAF}" dt="2021-03-19T15:37:47.805" v="8783" actId="1036"/>
        <pc:sldMkLst>
          <pc:docMk/>
          <pc:sldMk cId="573313430" sldId="494"/>
        </pc:sldMkLst>
        <pc:spChg chg="mod">
          <ac:chgData name="Steve Shellhammer" userId="0e71f22d-ee3e-49c0-82ff-dbc290af8082" providerId="ADAL" clId="{8DDDF9D7-502F-4C2B-B437-AF402FAECEAF}" dt="2021-03-19T15:37:40.431" v="8782" actId="404"/>
          <ac:spMkLst>
            <pc:docMk/>
            <pc:sldMk cId="573313430" sldId="494"/>
            <ac:spMk id="2" creationId="{0D39CAA2-0294-403E-A2A1-7CBC327AF997}"/>
          </ac:spMkLst>
        </pc:spChg>
        <pc:spChg chg="del mod">
          <ac:chgData name="Steve Shellhammer" userId="0e71f22d-ee3e-49c0-82ff-dbc290af8082" providerId="ADAL" clId="{8DDDF9D7-502F-4C2B-B437-AF402FAECEAF}" dt="2021-03-19T15:37:02.609" v="8756" actId="478"/>
          <ac:spMkLst>
            <pc:docMk/>
            <pc:sldMk cId="573313430" sldId="494"/>
            <ac:spMk id="3" creationId="{972221DE-5A48-4801-B3DC-B7F45FB8CEA0}"/>
          </ac:spMkLst>
        </pc:spChg>
        <pc:spChg chg="add del mod">
          <ac:chgData name="Steve Shellhammer" userId="0e71f22d-ee3e-49c0-82ff-dbc290af8082" providerId="ADAL" clId="{8DDDF9D7-502F-4C2B-B437-AF402FAECEAF}" dt="2021-03-19T15:37:15.800" v="8758" actId="478"/>
          <ac:spMkLst>
            <pc:docMk/>
            <pc:sldMk cId="573313430" sldId="494"/>
            <ac:spMk id="9" creationId="{F421305E-F731-464E-AEE0-0094928DACD0}"/>
          </ac:spMkLst>
        </pc:spChg>
        <pc:graphicFrameChg chg="add mod modGraphic">
          <ac:chgData name="Steve Shellhammer" userId="0e71f22d-ee3e-49c0-82ff-dbc290af8082" providerId="ADAL" clId="{8DDDF9D7-502F-4C2B-B437-AF402FAECEAF}" dt="2021-03-19T15:37:47.805" v="8783" actId="1036"/>
          <ac:graphicFrameMkLst>
            <pc:docMk/>
            <pc:sldMk cId="573313430" sldId="494"/>
            <ac:graphicFrameMk id="7" creationId="{8B07BCA4-84D5-4410-B000-F0EAC08DDBA7}"/>
          </ac:graphicFrameMkLst>
        </pc:graphicFrameChg>
      </pc:sldChg>
      <pc:sldMasterChg chg="modSldLayout">
        <pc:chgData name="Steve Shellhammer" userId="0e71f22d-ee3e-49c0-82ff-dbc290af8082" providerId="ADAL" clId="{8DDDF9D7-502F-4C2B-B437-AF402FAECEAF}" dt="2021-03-16T22:07:47.820" v="54" actId="20577"/>
        <pc:sldMasterMkLst>
          <pc:docMk/>
          <pc:sldMasterMk cId="0" sldId="2147483648"/>
        </pc:sldMasterMkLst>
        <pc:sldLayoutChg chg="modSp mod">
          <pc:chgData name="Steve Shellhammer" userId="0e71f22d-ee3e-49c0-82ff-dbc290af8082" providerId="ADAL" clId="{8DDDF9D7-502F-4C2B-B437-AF402FAECEAF}" dt="2021-03-16T22:07:47.820" v="54" actId="20577"/>
          <pc:sldLayoutMkLst>
            <pc:docMk/>
            <pc:sldMasterMk cId="0" sldId="2147483648"/>
            <pc:sldLayoutMk cId="0" sldId="2147483650"/>
          </pc:sldLayoutMkLst>
          <pc:spChg chg="mod">
            <ac:chgData name="Steve Shellhammer" userId="0e71f22d-ee3e-49c0-82ff-dbc290af8082" providerId="ADAL" clId="{8DDDF9D7-502F-4C2B-B437-AF402FAECEAF}" dt="2021-03-16T22:07:47.820" v="5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BCEA69D1-673C-42E1-B01D-80E3742CB97E}"/>
    <pc:docChg chg="undo custSel addSld modSld">
      <pc:chgData name="Steve Shellhammer" userId="0e71f22d-ee3e-49c0-82ff-dbc290af8082" providerId="ADAL" clId="{BCEA69D1-673C-42E1-B01D-80E3742CB97E}" dt="2022-01-14T18:48:25.068" v="1622" actId="403"/>
      <pc:docMkLst>
        <pc:docMk/>
      </pc:docMkLst>
      <pc:sldChg chg="modSp mod">
        <pc:chgData name="Steve Shellhammer" userId="0e71f22d-ee3e-49c0-82ff-dbc290af8082" providerId="ADAL" clId="{BCEA69D1-673C-42E1-B01D-80E3742CB97E}" dt="2022-01-14T18:21:23.752" v="111" actId="1035"/>
        <pc:sldMkLst>
          <pc:docMk/>
          <pc:sldMk cId="0" sldId="256"/>
        </pc:sldMkLst>
        <pc:spChg chg="mod">
          <ac:chgData name="Steve Shellhammer" userId="0e71f22d-ee3e-49c0-82ff-dbc290af8082" providerId="ADAL" clId="{BCEA69D1-673C-42E1-B01D-80E3742CB97E}" dt="2022-01-14T18:21:23.752" v="111" actId="1035"/>
          <ac:spMkLst>
            <pc:docMk/>
            <pc:sldMk cId="0" sldId="256"/>
            <ac:spMk id="3073" creationId="{00000000-0000-0000-0000-000000000000}"/>
          </ac:spMkLst>
        </pc:spChg>
        <pc:spChg chg="mod">
          <ac:chgData name="Steve Shellhammer" userId="0e71f22d-ee3e-49c0-82ff-dbc290af8082" providerId="ADAL" clId="{BCEA69D1-673C-42E1-B01D-80E3742CB97E}" dt="2022-01-14T18:15:49.897" v="25" actId="20577"/>
          <ac:spMkLst>
            <pc:docMk/>
            <pc:sldMk cId="0" sldId="256"/>
            <ac:spMk id="3074" creationId="{00000000-0000-0000-0000-000000000000}"/>
          </ac:spMkLst>
        </pc:spChg>
      </pc:sldChg>
      <pc:sldChg chg="modSp mod">
        <pc:chgData name="Steve Shellhammer" userId="0e71f22d-ee3e-49c0-82ff-dbc290af8082" providerId="ADAL" clId="{BCEA69D1-673C-42E1-B01D-80E3742CB97E}" dt="2022-01-14T18:48:25.068" v="1622" actId="403"/>
        <pc:sldMkLst>
          <pc:docMk/>
          <pc:sldMk cId="1818284453" sldId="257"/>
        </pc:sldMkLst>
        <pc:spChg chg="mod">
          <ac:chgData name="Steve Shellhammer" userId="0e71f22d-ee3e-49c0-82ff-dbc290af8082" providerId="ADAL" clId="{BCEA69D1-673C-42E1-B01D-80E3742CB97E}" dt="2022-01-14T18:17:56.220" v="101" actId="313"/>
          <ac:spMkLst>
            <pc:docMk/>
            <pc:sldMk cId="1818284453" sldId="257"/>
            <ac:spMk id="2" creationId="{64533BB7-FAFB-4FC3-981D-0A6567FBDDEE}"/>
          </ac:spMkLst>
        </pc:spChg>
        <pc:graphicFrameChg chg="mod modGraphic">
          <ac:chgData name="Steve Shellhammer" userId="0e71f22d-ee3e-49c0-82ff-dbc290af8082" providerId="ADAL" clId="{BCEA69D1-673C-42E1-B01D-80E3742CB97E}" dt="2022-01-14T18:48:25.068" v="1622" actId="403"/>
          <ac:graphicFrameMkLst>
            <pc:docMk/>
            <pc:sldMk cId="1818284453" sldId="257"/>
            <ac:graphicFrameMk id="7" creationId="{A42A355E-236F-460F-83F1-4F072CA8B84A}"/>
          </ac:graphicFrameMkLst>
        </pc:graphicFrameChg>
      </pc:sldChg>
      <pc:sldChg chg="modSp new mod">
        <pc:chgData name="Steve Shellhammer" userId="0e71f22d-ee3e-49c0-82ff-dbc290af8082" providerId="ADAL" clId="{BCEA69D1-673C-42E1-B01D-80E3742CB97E}" dt="2022-01-14T18:45:51.976" v="1459" actId="5793"/>
        <pc:sldMkLst>
          <pc:docMk/>
          <pc:sldMk cId="356621778" sldId="258"/>
        </pc:sldMkLst>
        <pc:spChg chg="mod">
          <ac:chgData name="Steve Shellhammer" userId="0e71f22d-ee3e-49c0-82ff-dbc290af8082" providerId="ADAL" clId="{BCEA69D1-673C-42E1-B01D-80E3742CB97E}" dt="2022-01-14T18:44:40.611" v="1336" actId="404"/>
          <ac:spMkLst>
            <pc:docMk/>
            <pc:sldMk cId="356621778" sldId="258"/>
            <ac:spMk id="2" creationId="{9F9984DD-D84A-4A43-911A-298DE66101E0}"/>
          </ac:spMkLst>
        </pc:spChg>
        <pc:spChg chg="mod">
          <ac:chgData name="Steve Shellhammer" userId="0e71f22d-ee3e-49c0-82ff-dbc290af8082" providerId="ADAL" clId="{BCEA69D1-673C-42E1-B01D-80E3742CB97E}" dt="2022-01-14T18:45:51.976" v="1459" actId="5793"/>
          <ac:spMkLst>
            <pc:docMk/>
            <pc:sldMk cId="356621778" sldId="258"/>
            <ac:spMk id="3" creationId="{4A383488-9007-4109-87C4-9AF9607224DA}"/>
          </ac:spMkLst>
        </pc:spChg>
      </pc:sldChg>
      <pc:sldChg chg="modSp add mod">
        <pc:chgData name="Steve Shellhammer" userId="0e71f22d-ee3e-49c0-82ff-dbc290af8082" providerId="ADAL" clId="{BCEA69D1-673C-42E1-B01D-80E3742CB97E}" dt="2022-01-14T18:47:29.498" v="1563" actId="20577"/>
        <pc:sldMkLst>
          <pc:docMk/>
          <pc:sldMk cId="1216426484" sldId="259"/>
        </pc:sldMkLst>
        <pc:spChg chg="mod">
          <ac:chgData name="Steve Shellhammer" userId="0e71f22d-ee3e-49c0-82ff-dbc290af8082" providerId="ADAL" clId="{BCEA69D1-673C-42E1-B01D-80E3742CB97E}" dt="2022-01-14T18:46:26.168" v="1462" actId="20577"/>
          <ac:spMkLst>
            <pc:docMk/>
            <pc:sldMk cId="1216426484" sldId="259"/>
            <ac:spMk id="2" creationId="{9F9984DD-D84A-4A43-911A-298DE66101E0}"/>
          </ac:spMkLst>
        </pc:spChg>
        <pc:spChg chg="mod">
          <ac:chgData name="Steve Shellhammer" userId="0e71f22d-ee3e-49c0-82ff-dbc290af8082" providerId="ADAL" clId="{BCEA69D1-673C-42E1-B01D-80E3742CB97E}" dt="2022-01-14T18:47:29.498" v="1563" actId="20577"/>
          <ac:spMkLst>
            <pc:docMk/>
            <pc:sldMk cId="1216426484" sldId="259"/>
            <ac:spMk id="3" creationId="{4A383488-9007-4109-87C4-9AF9607224DA}"/>
          </ac:spMkLst>
        </pc:spChg>
      </pc:sldChg>
      <pc:sldChg chg="modSp add mod">
        <pc:chgData name="Steve Shellhammer" userId="0e71f22d-ee3e-49c0-82ff-dbc290af8082" providerId="ADAL" clId="{BCEA69D1-673C-42E1-B01D-80E3742CB97E}" dt="2022-01-14T18:48:01.947" v="1620" actId="20577"/>
        <pc:sldMkLst>
          <pc:docMk/>
          <pc:sldMk cId="1903606974" sldId="260"/>
        </pc:sldMkLst>
        <pc:spChg chg="mod">
          <ac:chgData name="Steve Shellhammer" userId="0e71f22d-ee3e-49c0-82ff-dbc290af8082" providerId="ADAL" clId="{BCEA69D1-673C-42E1-B01D-80E3742CB97E}" dt="2022-01-14T18:47:02.300" v="1497" actId="20577"/>
          <ac:spMkLst>
            <pc:docMk/>
            <pc:sldMk cId="1903606974" sldId="260"/>
            <ac:spMk id="2" creationId="{9F9984DD-D84A-4A43-911A-298DE66101E0}"/>
          </ac:spMkLst>
        </pc:spChg>
        <pc:spChg chg="mod">
          <ac:chgData name="Steve Shellhammer" userId="0e71f22d-ee3e-49c0-82ff-dbc290af8082" providerId="ADAL" clId="{BCEA69D1-673C-42E1-B01D-80E3742CB97E}" dt="2022-01-14T18:48:01.947" v="1620" actId="20577"/>
          <ac:spMkLst>
            <pc:docMk/>
            <pc:sldMk cId="1903606974" sldId="260"/>
            <ac:spMk id="3" creationId="{4A383488-9007-4109-87C4-9AF9607224DA}"/>
          </ac:spMkLst>
        </pc:spChg>
      </pc:sld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pChg chg="mod">
          <ac:chgData name="Steve Shellhammer" userId="0e71f22d-ee3e-49c0-82ff-dbc290af8082" providerId="ADAL" clId="{7FD98EB4-0735-4A71-B6D4-8697D04C3E05}" dt="2021-06-21T20:11:35.542" v="54" actId="404"/>
          <ac:spMkLst>
            <pc:docMk/>
            <pc:sldMk cId="0" sldId="256"/>
            <ac:spMk id="3073" creationId="{00000000-0000-0000-0000-000000000000}"/>
          </ac:spMkLst>
        </pc:spChg>
        <pc:spChg chg="mod">
          <ac:chgData name="Steve Shellhammer" userId="0e71f22d-ee3e-49c0-82ff-dbc290af8082" providerId="ADAL" clId="{7FD98EB4-0735-4A71-B6D4-8697D04C3E05}" dt="2021-06-21T20:11:46.522" v="56" actId="20577"/>
          <ac:spMkLst>
            <pc:docMk/>
            <pc:sldMk cId="0" sldId="256"/>
            <ac:spMk id="3074" creationId="{00000000-0000-0000-0000-000000000000}"/>
          </ac:spMkLst>
        </pc:spChg>
        <pc:graphicFrameChg chg="mod modGraphic">
          <ac:chgData name="Steve Shellhammer" userId="0e71f22d-ee3e-49c0-82ff-dbc290af8082" providerId="ADAL" clId="{7FD98EB4-0735-4A71-B6D4-8697D04C3E05}" dt="2021-06-21T20:14:09.633" v="77"/>
          <ac:graphicFrameMkLst>
            <pc:docMk/>
            <pc:sldMk cId="0" sldId="256"/>
            <ac:graphicFrameMk id="10" creationId="{56BFF8FC-15E6-4208-9DB8-296FB6B5AC3E}"/>
          </ac:graphicFrameMkLst>
        </pc:graphicFrameChg>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pChg chg="mod">
          <ac:chgData name="Steve Shellhammer" userId="0e71f22d-ee3e-49c0-82ff-dbc290af8082" providerId="ADAL" clId="{7FD98EB4-0735-4A71-B6D4-8697D04C3E05}" dt="2021-06-21T20:17:11.551" v="96" actId="14100"/>
          <ac:spMkLst>
            <pc:docMk/>
            <pc:sldMk cId="2539548716" sldId="507"/>
            <ac:spMk id="2" creationId="{215A241D-7FC9-4CDC-87DF-41815B1AF81C}"/>
          </ac:spMkLst>
        </pc:spChg>
        <pc:spChg chg="mod">
          <ac:chgData name="Steve Shellhammer" userId="0e71f22d-ee3e-49c0-82ff-dbc290af8082" providerId="ADAL" clId="{7FD98EB4-0735-4A71-B6D4-8697D04C3E05}" dt="2021-06-21T20:35:37.542" v="681" actId="6549"/>
          <ac:spMkLst>
            <pc:docMk/>
            <pc:sldMk cId="2539548716" sldId="507"/>
            <ac:spMk id="3" creationId="{EA047805-A180-4C08-BD26-4E2C237DE358}"/>
          </ac:spMkLst>
        </pc:spChg>
        <pc:spChg chg="add mod">
          <ac:chgData name="Steve Shellhammer" userId="0e71f22d-ee3e-49c0-82ff-dbc290af8082" providerId="ADAL" clId="{7FD98EB4-0735-4A71-B6D4-8697D04C3E05}" dt="2021-06-21T20:19:38.691" v="228" actId="1076"/>
          <ac:spMkLst>
            <pc:docMk/>
            <pc:sldMk cId="2539548716" sldId="507"/>
            <ac:spMk id="8" creationId="{AFE48272-1472-4795-8BCF-858992E7899D}"/>
          </ac:spMkLst>
        </pc:spChg>
        <pc:graphicFrameChg chg="add mod modGraphic">
          <ac:chgData name="Steve Shellhammer" userId="0e71f22d-ee3e-49c0-82ff-dbc290af8082" providerId="ADAL" clId="{7FD98EB4-0735-4A71-B6D4-8697D04C3E05}" dt="2021-06-21T20:19:34.546" v="227" actId="1036"/>
          <ac:graphicFrameMkLst>
            <pc:docMk/>
            <pc:sldMk cId="2539548716" sldId="507"/>
            <ac:graphicFrameMk id="7" creationId="{39AB0C3C-42B4-402D-AF89-196D231FA1C8}"/>
          </ac:graphicFrameMkLst>
        </pc:graphicFrameChg>
      </pc:sldChg>
      <pc:sldChg chg="addSp delSp modSp new mod">
        <pc:chgData name="Steve Shellhammer" userId="0e71f22d-ee3e-49c0-82ff-dbc290af8082" providerId="ADAL" clId="{7FD98EB4-0735-4A71-B6D4-8697D04C3E05}" dt="2021-06-21T22:05:21.526" v="1123" actId="20577"/>
        <pc:sldMkLst>
          <pc:docMk/>
          <pc:sldMk cId="1348969420" sldId="508"/>
        </pc:sldMkLst>
        <pc:spChg chg="mod">
          <ac:chgData name="Steve Shellhammer" userId="0e71f22d-ee3e-49c0-82ff-dbc290af8082" providerId="ADAL" clId="{7FD98EB4-0735-4A71-B6D4-8697D04C3E05}" dt="2021-06-21T20:24:01.108" v="262" actId="14100"/>
          <ac:spMkLst>
            <pc:docMk/>
            <pc:sldMk cId="1348969420" sldId="508"/>
            <ac:spMk id="2" creationId="{267F8BE1-91B4-4E4D-ACFE-9AB69559C616}"/>
          </ac:spMkLst>
        </pc:spChg>
        <pc:spChg chg="mod">
          <ac:chgData name="Steve Shellhammer" userId="0e71f22d-ee3e-49c0-82ff-dbc290af8082" providerId="ADAL" clId="{7FD98EB4-0735-4A71-B6D4-8697D04C3E05}" dt="2021-06-21T20:24:48.621" v="272" actId="1076"/>
          <ac:spMkLst>
            <pc:docMk/>
            <pc:sldMk cId="1348969420" sldId="508"/>
            <ac:spMk id="3" creationId="{AF2189DB-921C-4EB6-8E28-F4B1366B5054}"/>
          </ac:spMkLst>
        </pc:spChg>
        <pc:spChg chg="add mod">
          <ac:chgData name="Steve Shellhammer" userId="0e71f22d-ee3e-49c0-82ff-dbc290af8082" providerId="ADAL" clId="{7FD98EB4-0735-4A71-B6D4-8697D04C3E05}" dt="2021-06-21T22:05:21.526" v="1123" actId="20577"/>
          <ac:spMkLst>
            <pc:docMk/>
            <pc:sldMk cId="1348969420" sldId="508"/>
            <ac:spMk id="8" creationId="{7094B0A0-63B3-4B0D-830B-6D1D4CA17560}"/>
          </ac:spMkLst>
        </pc:spChg>
        <pc:picChg chg="add del mod">
          <ac:chgData name="Steve Shellhammer" userId="0e71f22d-ee3e-49c0-82ff-dbc290af8082" providerId="ADAL" clId="{7FD98EB4-0735-4A71-B6D4-8697D04C3E05}" dt="2021-06-21T20:29:12.847" v="323" actId="478"/>
          <ac:picMkLst>
            <pc:docMk/>
            <pc:sldMk cId="1348969420" sldId="508"/>
            <ac:picMk id="7" creationId="{FF9D11EE-BD40-4DB9-BFDC-F95C4D9F107C}"/>
          </ac:picMkLst>
        </pc:picChg>
        <pc:picChg chg="add mod">
          <ac:chgData name="Steve Shellhammer" userId="0e71f22d-ee3e-49c0-82ff-dbc290af8082" providerId="ADAL" clId="{7FD98EB4-0735-4A71-B6D4-8697D04C3E05}" dt="2021-06-21T20:26:54.976" v="296" actId="1076"/>
          <ac:picMkLst>
            <pc:docMk/>
            <pc:sldMk cId="1348969420" sldId="508"/>
            <ac:picMk id="9" creationId="{B917BD7A-A376-4AAF-A9CB-123DA2EB57BB}"/>
          </ac:picMkLst>
        </pc:picChg>
        <pc:picChg chg="add mod">
          <ac:chgData name="Steve Shellhammer" userId="0e71f22d-ee3e-49c0-82ff-dbc290af8082" providerId="ADAL" clId="{7FD98EB4-0735-4A71-B6D4-8697D04C3E05}" dt="2021-06-21T20:29:30.734" v="325" actId="1076"/>
          <ac:picMkLst>
            <pc:docMk/>
            <pc:sldMk cId="1348969420" sldId="508"/>
            <ac:picMk id="11" creationId="{150C02AE-0E80-47D2-9EEA-A11200C4AD01}"/>
          </ac:picMkLst>
        </pc:picChg>
      </pc:sldChg>
      <pc:sldChg chg="modSp new del mod">
        <pc:chgData name="Steve Shellhammer" userId="0e71f22d-ee3e-49c0-82ff-dbc290af8082" providerId="ADAL" clId="{7FD98EB4-0735-4A71-B6D4-8697D04C3E05}" dt="2021-06-21T20:19:45.973" v="229" actId="47"/>
        <pc:sldMkLst>
          <pc:docMk/>
          <pc:sldMk cId="2478688492" sldId="508"/>
        </pc:sldMkLst>
        <pc:spChg chg="mod">
          <ac:chgData name="Steve Shellhammer" userId="0e71f22d-ee3e-49c0-82ff-dbc290af8082" providerId="ADAL" clId="{7FD98EB4-0735-4A71-B6D4-8697D04C3E05}" dt="2021-06-21T20:18:58.671" v="205" actId="14100"/>
          <ac:spMkLst>
            <pc:docMk/>
            <pc:sldMk cId="2478688492" sldId="508"/>
            <ac:spMk id="3" creationId="{DB6ED07E-51AD-4E29-BBB7-211EC274EB1A}"/>
          </ac:spMkLst>
        </pc:spChg>
      </pc:sldChg>
      <pc:sldChg chg="addSp modSp new mod">
        <pc:chgData name="Steve Shellhammer" userId="0e71f22d-ee3e-49c0-82ff-dbc290af8082" providerId="ADAL" clId="{7FD98EB4-0735-4A71-B6D4-8697D04C3E05}" dt="2021-06-21T20:29:03.395" v="322" actId="1076"/>
        <pc:sldMkLst>
          <pc:docMk/>
          <pc:sldMk cId="696669391" sldId="509"/>
        </pc:sldMkLst>
        <pc:spChg chg="mod">
          <ac:chgData name="Steve Shellhammer" userId="0e71f22d-ee3e-49c0-82ff-dbc290af8082" providerId="ADAL" clId="{7FD98EB4-0735-4A71-B6D4-8697D04C3E05}" dt="2021-06-21T20:27:13.708" v="299" actId="14100"/>
          <ac:spMkLst>
            <pc:docMk/>
            <pc:sldMk cId="696669391" sldId="509"/>
            <ac:spMk id="2" creationId="{B3CED5C1-F80B-466C-BBDA-DCB94499050D}"/>
          </ac:spMkLst>
        </pc:spChg>
        <pc:spChg chg="mod">
          <ac:chgData name="Steve Shellhammer" userId="0e71f22d-ee3e-49c0-82ff-dbc290af8082" providerId="ADAL" clId="{7FD98EB4-0735-4A71-B6D4-8697D04C3E05}" dt="2021-06-21T20:28:01.812" v="313" actId="1076"/>
          <ac:spMkLst>
            <pc:docMk/>
            <pc:sldMk cId="696669391" sldId="509"/>
            <ac:spMk id="3" creationId="{63E5000B-22BC-4F9A-8569-83E48E749D3C}"/>
          </ac:spMkLst>
        </pc:spChg>
        <pc:spChg chg="add mod">
          <ac:chgData name="Steve Shellhammer" userId="0e71f22d-ee3e-49c0-82ff-dbc290af8082" providerId="ADAL" clId="{7FD98EB4-0735-4A71-B6D4-8697D04C3E05}" dt="2021-06-21T20:28:45.039" v="320" actId="1076"/>
          <ac:spMkLst>
            <pc:docMk/>
            <pc:sldMk cId="696669391" sldId="509"/>
            <ac:spMk id="8" creationId="{65FDAF3B-7722-49C3-BDE2-D3012C81B39F}"/>
          </ac:spMkLst>
        </pc:spChg>
        <pc:picChg chg="add mod">
          <ac:chgData name="Steve Shellhammer" userId="0e71f22d-ee3e-49c0-82ff-dbc290af8082" providerId="ADAL" clId="{7FD98EB4-0735-4A71-B6D4-8697D04C3E05}" dt="2021-06-21T20:28:04.067" v="314" actId="1076"/>
          <ac:picMkLst>
            <pc:docMk/>
            <pc:sldMk cId="696669391" sldId="509"/>
            <ac:picMk id="7" creationId="{74CBF2A6-C6BE-4625-B7AF-BA987F1DC3BD}"/>
          </ac:picMkLst>
        </pc:picChg>
        <pc:picChg chg="add mod">
          <ac:chgData name="Steve Shellhammer" userId="0e71f22d-ee3e-49c0-82ff-dbc290af8082" providerId="ADAL" clId="{7FD98EB4-0735-4A71-B6D4-8697D04C3E05}" dt="2021-06-21T20:29:03.395" v="322" actId="1076"/>
          <ac:picMkLst>
            <pc:docMk/>
            <pc:sldMk cId="696669391" sldId="509"/>
            <ac:picMk id="9" creationId="{9A2979BC-DE61-4C3C-A799-2A89C2B0BF71}"/>
          </ac:picMkLst>
        </pc:picChg>
      </pc:sldChg>
      <pc:sldChg chg="modSp new mod">
        <pc:chgData name="Steve Shellhammer" userId="0e71f22d-ee3e-49c0-82ff-dbc290af8082" providerId="ADAL" clId="{7FD98EB4-0735-4A71-B6D4-8697D04C3E05}" dt="2021-06-21T22:08:05.287" v="1346" actId="1076"/>
        <pc:sldMkLst>
          <pc:docMk/>
          <pc:sldMk cId="2530872900" sldId="510"/>
        </pc:sldMkLst>
        <pc:spChg chg="mod">
          <ac:chgData name="Steve Shellhammer" userId="0e71f22d-ee3e-49c0-82ff-dbc290af8082" providerId="ADAL" clId="{7FD98EB4-0735-4A71-B6D4-8697D04C3E05}" dt="2021-06-21T22:08:02.427" v="1345" actId="1076"/>
          <ac:spMkLst>
            <pc:docMk/>
            <pc:sldMk cId="2530872900" sldId="510"/>
            <ac:spMk id="2" creationId="{61842C6D-AB3A-4A60-98CA-174CC57FAC40}"/>
          </ac:spMkLst>
        </pc:spChg>
        <pc:spChg chg="mod">
          <ac:chgData name="Steve Shellhammer" userId="0e71f22d-ee3e-49c0-82ff-dbc290af8082" providerId="ADAL" clId="{7FD98EB4-0735-4A71-B6D4-8697D04C3E05}" dt="2021-06-21T22:08:05.287" v="1346" actId="1076"/>
          <ac:spMkLst>
            <pc:docMk/>
            <pc:sldMk cId="2530872900" sldId="510"/>
            <ac:spMk id="3" creationId="{77B240E7-9771-4A11-B605-BAFE9669292C}"/>
          </ac:spMkLst>
        </pc:spChg>
      </pc:sldChg>
      <pc:sldChg chg="addSp modSp new mod">
        <pc:chgData name="Steve Shellhammer" userId="0e71f22d-ee3e-49c0-82ff-dbc290af8082" providerId="ADAL" clId="{7FD98EB4-0735-4A71-B6D4-8697D04C3E05}" dt="2021-06-21T22:23:41.254" v="2636" actId="20577"/>
        <pc:sldMkLst>
          <pc:docMk/>
          <pc:sldMk cId="4109633702" sldId="511"/>
        </pc:sldMkLst>
        <pc:spChg chg="mod">
          <ac:chgData name="Steve Shellhammer" userId="0e71f22d-ee3e-49c0-82ff-dbc290af8082" providerId="ADAL" clId="{7FD98EB4-0735-4A71-B6D4-8697D04C3E05}" dt="2021-06-21T22:13:12.399" v="1973" actId="1076"/>
          <ac:spMkLst>
            <pc:docMk/>
            <pc:sldMk cId="4109633702" sldId="511"/>
            <ac:spMk id="2" creationId="{75775BC8-A4BE-4737-964E-AD05452727B5}"/>
          </ac:spMkLst>
        </pc:spChg>
        <pc:spChg chg="mod">
          <ac:chgData name="Steve Shellhammer" userId="0e71f22d-ee3e-49c0-82ff-dbc290af8082" providerId="ADAL" clId="{7FD98EB4-0735-4A71-B6D4-8697D04C3E05}" dt="2021-06-21T22:23:25.708" v="2630"/>
          <ac:spMkLst>
            <pc:docMk/>
            <pc:sldMk cId="4109633702" sldId="511"/>
            <ac:spMk id="3" creationId="{FCD6B3E8-82F6-4CC8-9E4A-FCB4FCD3282E}"/>
          </ac:spMkLst>
        </pc:spChg>
        <pc:spChg chg="add mod">
          <ac:chgData name="Steve Shellhammer" userId="0e71f22d-ee3e-49c0-82ff-dbc290af8082" providerId="ADAL" clId="{7FD98EB4-0735-4A71-B6D4-8697D04C3E05}" dt="2021-06-21T22:23:41.254" v="2636" actId="20577"/>
          <ac:spMkLst>
            <pc:docMk/>
            <pc:sldMk cId="4109633702" sldId="511"/>
            <ac:spMk id="8" creationId="{DAF29CEC-9302-4ED9-9A6B-1BE1B559061C}"/>
          </ac:spMkLst>
        </pc:spChg>
        <pc:spChg chg="add mod">
          <ac:chgData name="Steve Shellhammer" userId="0e71f22d-ee3e-49c0-82ff-dbc290af8082" providerId="ADAL" clId="{7FD98EB4-0735-4A71-B6D4-8697D04C3E05}" dt="2021-06-21T22:17:41.762" v="2149" actId="1076"/>
          <ac:spMkLst>
            <pc:docMk/>
            <pc:sldMk cId="4109633702" sldId="511"/>
            <ac:spMk id="9" creationId="{7AA0220D-7F06-4E33-B78E-B4C0AF5E87FB}"/>
          </ac:spMkLst>
        </pc:spChg>
        <pc:spChg chg="add mod">
          <ac:chgData name="Steve Shellhammer" userId="0e71f22d-ee3e-49c0-82ff-dbc290af8082" providerId="ADAL" clId="{7FD98EB4-0735-4A71-B6D4-8697D04C3E05}" dt="2021-06-21T22:22:04.513" v="2627" actId="1076"/>
          <ac:spMkLst>
            <pc:docMk/>
            <pc:sldMk cId="4109633702" sldId="511"/>
            <ac:spMk id="10" creationId="{F28E3058-8DA3-41D1-8EC2-198F83470B7F}"/>
          </ac:spMkLst>
        </pc:spChg>
        <pc:picChg chg="add mod">
          <ac:chgData name="Steve Shellhammer" userId="0e71f22d-ee3e-49c0-82ff-dbc290af8082" providerId="ADAL" clId="{7FD98EB4-0735-4A71-B6D4-8697D04C3E05}" dt="2021-06-21T22:15:50.985" v="2073" actId="1076"/>
          <ac:picMkLst>
            <pc:docMk/>
            <pc:sldMk cId="4109633702" sldId="511"/>
            <ac:picMk id="7" creationId="{C5E8D1C6-5A8F-4D6C-9E42-441D2253DD85}"/>
          </ac:picMkLst>
        </pc:picChg>
      </pc:sldChg>
      <pc:sldChg chg="addSp delSp modSp new mod">
        <pc:chgData name="Steve Shellhammer" userId="0e71f22d-ee3e-49c0-82ff-dbc290af8082" providerId="ADAL" clId="{7FD98EB4-0735-4A71-B6D4-8697D04C3E05}" dt="2021-06-21T22:35:20.795" v="2857" actId="1035"/>
        <pc:sldMkLst>
          <pc:docMk/>
          <pc:sldMk cId="892882887" sldId="512"/>
        </pc:sldMkLst>
        <pc:spChg chg="mod">
          <ac:chgData name="Steve Shellhammer" userId="0e71f22d-ee3e-49c0-82ff-dbc290af8082" providerId="ADAL" clId="{7FD98EB4-0735-4A71-B6D4-8697D04C3E05}" dt="2021-06-21T22:35:12.358" v="2846" actId="14100"/>
          <ac:spMkLst>
            <pc:docMk/>
            <pc:sldMk cId="892882887" sldId="512"/>
            <ac:spMk id="2" creationId="{169EA10F-A069-4C35-AC1E-E9C7D09657E9}"/>
          </ac:spMkLst>
        </pc:spChg>
        <pc:spChg chg="mod">
          <ac:chgData name="Steve Shellhammer" userId="0e71f22d-ee3e-49c0-82ff-dbc290af8082" providerId="ADAL" clId="{7FD98EB4-0735-4A71-B6D4-8697D04C3E05}" dt="2021-06-21T22:35:14.719" v="2847" actId="1076"/>
          <ac:spMkLst>
            <pc:docMk/>
            <pc:sldMk cId="892882887" sldId="512"/>
            <ac:spMk id="3" creationId="{CB56D29E-EBF4-4343-AE63-ACA0DE870AFA}"/>
          </ac:spMkLst>
        </pc:spChg>
        <pc:spChg chg="add mod">
          <ac:chgData name="Steve Shellhammer" userId="0e71f22d-ee3e-49c0-82ff-dbc290af8082" providerId="ADAL" clId="{7FD98EB4-0735-4A71-B6D4-8697D04C3E05}" dt="2021-06-21T22:35:20.795" v="2857" actId="1035"/>
          <ac:spMkLst>
            <pc:docMk/>
            <pc:sldMk cId="892882887" sldId="512"/>
            <ac:spMk id="8" creationId="{CDE1195A-B0E3-4B3A-A3E7-614762451F44}"/>
          </ac:spMkLst>
        </pc:spChg>
        <pc:spChg chg="add mod">
          <ac:chgData name="Steve Shellhammer" userId="0e71f22d-ee3e-49c0-82ff-dbc290af8082" providerId="ADAL" clId="{7FD98EB4-0735-4A71-B6D4-8697D04C3E05}" dt="2021-06-21T22:35:20.795" v="2857" actId="1035"/>
          <ac:spMkLst>
            <pc:docMk/>
            <pc:sldMk cId="892882887" sldId="512"/>
            <ac:spMk id="9" creationId="{06F9B81C-B972-47B3-978D-0E28E046F196}"/>
          </ac:spMkLst>
        </pc:spChg>
        <pc:picChg chg="add del mod">
          <ac:chgData name="Steve Shellhammer" userId="0e71f22d-ee3e-49c0-82ff-dbc290af8082" providerId="ADAL" clId="{7FD98EB4-0735-4A71-B6D4-8697D04C3E05}" dt="2021-06-21T22:35:05.933" v="2845" actId="478"/>
          <ac:picMkLst>
            <pc:docMk/>
            <pc:sldMk cId="892882887" sldId="512"/>
            <ac:picMk id="7" creationId="{09EE8AB9-9289-4D88-9B2A-7D78C5F3FFF4}"/>
          </ac:picMkLst>
        </pc:picChg>
      </pc:sldChg>
      <pc:sldChg chg="addSp modSp new mod">
        <pc:chgData name="Steve Shellhammer" userId="0e71f22d-ee3e-49c0-82ff-dbc290af8082" providerId="ADAL" clId="{7FD98EB4-0735-4A71-B6D4-8697D04C3E05}" dt="2021-06-22T23:08:55.401" v="4693" actId="20577"/>
        <pc:sldMkLst>
          <pc:docMk/>
          <pc:sldMk cId="2398506557" sldId="513"/>
        </pc:sldMkLst>
        <pc:spChg chg="mod">
          <ac:chgData name="Steve Shellhammer" userId="0e71f22d-ee3e-49c0-82ff-dbc290af8082" providerId="ADAL" clId="{7FD98EB4-0735-4A71-B6D4-8697D04C3E05}" dt="2021-06-21T22:50:17.189" v="3644" actId="14100"/>
          <ac:spMkLst>
            <pc:docMk/>
            <pc:sldMk cId="2398506557" sldId="513"/>
            <ac:spMk id="2" creationId="{8491DDE4-2B88-4AAF-ABF8-6D71F0717907}"/>
          </ac:spMkLst>
        </pc:spChg>
        <pc:spChg chg="mod">
          <ac:chgData name="Steve Shellhammer" userId="0e71f22d-ee3e-49c0-82ff-dbc290af8082" providerId="ADAL" clId="{7FD98EB4-0735-4A71-B6D4-8697D04C3E05}" dt="2021-06-21T22:51:16.646" v="3660" actId="1076"/>
          <ac:spMkLst>
            <pc:docMk/>
            <pc:sldMk cId="2398506557" sldId="513"/>
            <ac:spMk id="3" creationId="{603250B9-7E14-4589-B1C4-66FAF0625DBF}"/>
          </ac:spMkLst>
        </pc:spChg>
        <pc:spChg chg="add mod">
          <ac:chgData name="Steve Shellhammer" userId="0e71f22d-ee3e-49c0-82ff-dbc290af8082" providerId="ADAL" clId="{7FD98EB4-0735-4A71-B6D4-8697D04C3E05}" dt="2021-06-21T22:50:24.034" v="3646" actId="1076"/>
          <ac:spMkLst>
            <pc:docMk/>
            <pc:sldMk cId="2398506557" sldId="513"/>
            <ac:spMk id="7" creationId="{DDEB0690-3E8F-46ED-B342-37EBB3DECCC2}"/>
          </ac:spMkLst>
        </pc:spChg>
        <pc:spChg chg="add mod">
          <ac:chgData name="Steve Shellhammer" userId="0e71f22d-ee3e-49c0-82ff-dbc290af8082" providerId="ADAL" clId="{7FD98EB4-0735-4A71-B6D4-8697D04C3E05}" dt="2021-06-21T22:51:22.855" v="3662" actId="1076"/>
          <ac:spMkLst>
            <pc:docMk/>
            <pc:sldMk cId="2398506557" sldId="513"/>
            <ac:spMk id="8" creationId="{6CE12F95-4018-4DF2-8792-E6CF28231EF5}"/>
          </ac:spMkLst>
        </pc:spChg>
        <pc:spChg chg="add mod">
          <ac:chgData name="Steve Shellhammer" userId="0e71f22d-ee3e-49c0-82ff-dbc290af8082" providerId="ADAL" clId="{7FD98EB4-0735-4A71-B6D4-8697D04C3E05}" dt="2021-06-22T23:08:55.401" v="4693" actId="20577"/>
          <ac:spMkLst>
            <pc:docMk/>
            <pc:sldMk cId="2398506557" sldId="513"/>
            <ac:spMk id="9" creationId="{903D063C-F842-4A9D-A88E-FBA6E41B6EB2}"/>
          </ac:spMkLst>
        </pc:spChg>
      </pc:sldChg>
      <pc:sldChg chg="modSp new mod">
        <pc:chgData name="Steve Shellhammer" userId="0e71f22d-ee3e-49c0-82ff-dbc290af8082" providerId="ADAL" clId="{7FD98EB4-0735-4A71-B6D4-8697D04C3E05}" dt="2021-06-21T22:54:51.003" v="4139" actId="27107"/>
        <pc:sldMkLst>
          <pc:docMk/>
          <pc:sldMk cId="1261565682" sldId="514"/>
        </pc:sldMkLst>
        <pc:spChg chg="mod">
          <ac:chgData name="Steve Shellhammer" userId="0e71f22d-ee3e-49c0-82ff-dbc290af8082" providerId="ADAL" clId="{7FD98EB4-0735-4A71-B6D4-8697D04C3E05}" dt="2021-06-21T22:51:50.163" v="3686" actId="20577"/>
          <ac:spMkLst>
            <pc:docMk/>
            <pc:sldMk cId="1261565682" sldId="514"/>
            <ac:spMk id="2" creationId="{F961E17E-8DBD-4FDF-B13E-0AC5A8F1A198}"/>
          </ac:spMkLst>
        </pc:spChg>
        <pc:spChg chg="mod">
          <ac:chgData name="Steve Shellhammer" userId="0e71f22d-ee3e-49c0-82ff-dbc290af8082" providerId="ADAL" clId="{7FD98EB4-0735-4A71-B6D4-8697D04C3E05}" dt="2021-06-21T22:54:51.003" v="4139" actId="27107"/>
          <ac:spMkLst>
            <pc:docMk/>
            <pc:sldMk cId="1261565682" sldId="514"/>
            <ac:spMk id="3" creationId="{982715ED-DD49-4FEC-B6F7-2365FBE12DA6}"/>
          </ac:spMkLst>
        </pc:spChg>
      </pc:sldChg>
      <pc:sldChg chg="modSp new del mod">
        <pc:chgData name="Steve Shellhammer" userId="0e71f22d-ee3e-49c0-82ff-dbc290af8082" providerId="ADAL" clId="{7FD98EB4-0735-4A71-B6D4-8697D04C3E05}" dt="2021-06-21T22:51:33.204" v="3664" actId="47"/>
        <pc:sldMkLst>
          <pc:docMk/>
          <pc:sldMk cId="3160590053" sldId="514"/>
        </pc:sldMkLst>
        <pc:spChg chg="mod">
          <ac:chgData name="Steve Shellhammer" userId="0e71f22d-ee3e-49c0-82ff-dbc290af8082" providerId="ADAL" clId="{7FD98EB4-0735-4A71-B6D4-8697D04C3E05}" dt="2021-06-21T22:50:05.047" v="3641" actId="14100"/>
          <ac:spMkLst>
            <pc:docMk/>
            <pc:sldMk cId="3160590053" sldId="514"/>
            <ac:spMk id="3" creationId="{683D8A85-DCA9-4EE9-B95E-19F551D6DF25}"/>
          </ac:spMkLst>
        </pc:spChg>
      </pc:sldChg>
      <pc:sldChg chg="modSp new mod">
        <pc:chgData name="Steve Shellhammer" userId="0e71f22d-ee3e-49c0-82ff-dbc290af8082" providerId="ADAL" clId="{7FD98EB4-0735-4A71-B6D4-8697D04C3E05}" dt="2021-06-21T22:58:07.834" v="4687" actId="20577"/>
        <pc:sldMkLst>
          <pc:docMk/>
          <pc:sldMk cId="158806586" sldId="515"/>
        </pc:sldMkLst>
        <pc:spChg chg="mod">
          <ac:chgData name="Steve Shellhammer" userId="0e71f22d-ee3e-49c0-82ff-dbc290af8082" providerId="ADAL" clId="{7FD98EB4-0735-4A71-B6D4-8697D04C3E05}" dt="2021-06-21T22:55:19.334" v="4147" actId="20577"/>
          <ac:spMkLst>
            <pc:docMk/>
            <pc:sldMk cId="158806586" sldId="515"/>
            <ac:spMk id="2" creationId="{90B759D4-CF00-4D5D-8066-DD9A0FD948A4}"/>
          </ac:spMkLst>
        </pc:spChg>
        <pc:spChg chg="mod">
          <ac:chgData name="Steve Shellhammer" userId="0e71f22d-ee3e-49c0-82ff-dbc290af8082" providerId="ADAL" clId="{7FD98EB4-0735-4A71-B6D4-8697D04C3E05}" dt="2021-06-21T22:58:07.834" v="4687" actId="20577"/>
          <ac:spMkLst>
            <pc:docMk/>
            <pc:sldMk cId="158806586" sldId="515"/>
            <ac:spMk id="3" creationId="{0B04AE32-A9F3-4E40-A8C4-9FEA2A137B1C}"/>
          </ac:spMkLst>
        </pc:spChg>
      </pc:sldChg>
    </pc:docChg>
  </pc:docChgLst>
  <pc:docChgLst>
    <pc:chgData name="Steve Shellhammer" userId="0e71f22d-ee3e-49c0-82ff-dbc290af8082" providerId="ADAL" clId="{E66B709E-B11F-4D55-947B-A0E6220C0875}"/>
    <pc:docChg chg="custSel modSld modMainMaster">
      <pc:chgData name="Steve Shellhammer" userId="0e71f22d-ee3e-49c0-82ff-dbc290af8082" providerId="ADAL" clId="{E66B709E-B11F-4D55-947B-A0E6220C0875}" dt="2022-04-14T22:38:56.460" v="12" actId="20577"/>
      <pc:docMkLst>
        <pc:docMk/>
      </pc:docMkLst>
      <pc:sldChg chg="modSp mod">
        <pc:chgData name="Steve Shellhammer" userId="0e71f22d-ee3e-49c0-82ff-dbc290af8082" providerId="ADAL" clId="{E66B709E-B11F-4D55-947B-A0E6220C0875}" dt="2022-04-14T22:38:26.608" v="5" actId="20577"/>
        <pc:sldMkLst>
          <pc:docMk/>
          <pc:sldMk cId="0" sldId="256"/>
        </pc:sldMkLst>
        <pc:spChg chg="mod">
          <ac:chgData name="Steve Shellhammer" userId="0e71f22d-ee3e-49c0-82ff-dbc290af8082" providerId="ADAL" clId="{E66B709E-B11F-4D55-947B-A0E6220C0875}" dt="2022-04-14T22:38:26.608" v="5" actId="20577"/>
          <ac:spMkLst>
            <pc:docMk/>
            <pc:sldMk cId="0" sldId="256"/>
            <ac:spMk id="3074" creationId="{00000000-0000-0000-0000-000000000000}"/>
          </ac:spMkLst>
        </pc:spChg>
      </pc:sldChg>
      <pc:sldMasterChg chg="modSldLayout">
        <pc:chgData name="Steve Shellhammer" userId="0e71f22d-ee3e-49c0-82ff-dbc290af8082" providerId="ADAL" clId="{E66B709E-B11F-4D55-947B-A0E6220C0875}" dt="2022-04-14T22:38:56.460" v="12" actId="20577"/>
        <pc:sldMasterMkLst>
          <pc:docMk/>
          <pc:sldMasterMk cId="0" sldId="2147483648"/>
        </pc:sldMasterMkLst>
        <pc:sldLayoutChg chg="modSp mod">
          <pc:chgData name="Steve Shellhammer" userId="0e71f22d-ee3e-49c0-82ff-dbc290af8082" providerId="ADAL" clId="{E66B709E-B11F-4D55-947B-A0E6220C0875}" dt="2022-04-14T22:38:56.460" v="12" actId="20577"/>
          <pc:sldLayoutMkLst>
            <pc:docMk/>
            <pc:sldMasterMk cId="0" sldId="2147483648"/>
            <pc:sldLayoutMk cId="0" sldId="2147483650"/>
          </pc:sldLayoutMkLst>
          <pc:spChg chg="mod">
            <ac:chgData name="Steve Shellhammer" userId="0e71f22d-ee3e-49c0-82ff-dbc290af8082" providerId="ADAL" clId="{E66B709E-B11F-4D55-947B-A0E6220C0875}" dt="2022-04-14T22:38:56.460" v="12" actId="20577"/>
            <ac:spMkLst>
              <pc:docMk/>
              <pc:sldMasterMk cId="0" sldId="2147483648"/>
              <pc:sldLayoutMk cId="0" sldId="2147483650"/>
              <ac:spMk id="7" creationId="{686E15EF-98CC-45E2-B245-536D41247871}"/>
            </ac:spMkLst>
          </pc:spChg>
          <pc:spChg chg="mod">
            <ac:chgData name="Steve Shellhammer" userId="0e71f22d-ee3e-49c0-82ff-dbc290af8082" providerId="ADAL" clId="{E66B709E-B11F-4D55-947B-A0E6220C0875}" dt="2022-04-14T22:38:37.443" v="10" actId="20577"/>
            <ac:spMkLst>
              <pc:docMk/>
              <pc:sldMasterMk cId="0" sldId="2147483648"/>
              <pc:sldLayoutMk cId="0" sldId="2147483650"/>
              <ac:spMk id="12" creationId="{00000000-0000-0000-0000-000000000000}"/>
            </ac:spMkLst>
          </pc:spChg>
        </pc:sldLayoutChg>
      </pc:sldMaster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1F52D03F-7F77-4654-98A3-1EC038B31FF7}"/>
    <pc:docChg chg="modSld modMainMaster">
      <pc:chgData name="Steve Shellhammer" userId="0e71f22d-ee3e-49c0-82ff-dbc290af8082" providerId="ADAL" clId="{1F52D03F-7F77-4654-98A3-1EC038B31FF7}" dt="2022-03-28T15:11:04.723" v="5" actId="20577"/>
      <pc:docMkLst>
        <pc:docMk/>
      </pc:docMkLst>
      <pc:sldChg chg="modSp mod">
        <pc:chgData name="Steve Shellhammer" userId="0e71f22d-ee3e-49c0-82ff-dbc290af8082" providerId="ADAL" clId="{1F52D03F-7F77-4654-98A3-1EC038B31FF7}" dt="2022-03-28T15:11:04.723" v="5" actId="20577"/>
        <pc:sldMkLst>
          <pc:docMk/>
          <pc:sldMk cId="0" sldId="256"/>
        </pc:sldMkLst>
        <pc:spChg chg="mod">
          <ac:chgData name="Steve Shellhammer" userId="0e71f22d-ee3e-49c0-82ff-dbc290af8082" providerId="ADAL" clId="{1F52D03F-7F77-4654-98A3-1EC038B31FF7}" dt="2022-03-28T15:11:04.723" v="5" actId="20577"/>
          <ac:spMkLst>
            <pc:docMk/>
            <pc:sldMk cId="0" sldId="256"/>
            <ac:spMk id="3074" creationId="{00000000-0000-0000-0000-000000000000}"/>
          </ac:spMkLst>
        </pc:spChg>
      </pc:sldChg>
      <pc:sldMasterChg chg="modSldLayout">
        <pc:chgData name="Steve Shellhammer" userId="0e71f22d-ee3e-49c0-82ff-dbc290af8082" providerId="ADAL" clId="{1F52D03F-7F77-4654-98A3-1EC038B31FF7}" dt="2022-03-28T15:10:05.812" v="3" actId="20577"/>
        <pc:sldMasterMkLst>
          <pc:docMk/>
          <pc:sldMasterMk cId="0" sldId="2147483648"/>
        </pc:sldMasterMkLst>
        <pc:sldLayoutChg chg="modSp mod">
          <pc:chgData name="Steve Shellhammer" userId="0e71f22d-ee3e-49c0-82ff-dbc290af8082" providerId="ADAL" clId="{1F52D03F-7F77-4654-98A3-1EC038B31FF7}" dt="2022-03-28T15:10:05.812" v="3" actId="20577"/>
          <pc:sldLayoutMkLst>
            <pc:docMk/>
            <pc:sldMasterMk cId="0" sldId="2147483648"/>
            <pc:sldLayoutMk cId="0" sldId="2147483650"/>
          </pc:sldLayoutMkLst>
          <pc:spChg chg="mod">
            <ac:chgData name="Steve Shellhammer" userId="0e71f22d-ee3e-49c0-82ff-dbc290af8082" providerId="ADAL" clId="{1F52D03F-7F77-4654-98A3-1EC038B31FF7}" dt="2022-03-28T15:10:05.812" v="3"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modSp mod">
        <pc:chgData name="Steve Shellhammer" userId="0e71f22d-ee3e-49c0-82ff-dbc290af8082" providerId="ADAL" clId="{D51FAECE-D089-466E-95E7-7851295A8625}" dt="2021-08-23T18:58:50.112" v="2383" actId="20577"/>
        <pc:sldMkLst>
          <pc:docMk/>
          <pc:sldMk cId="0" sldId="256"/>
        </pc:sldMkLst>
        <pc:spChg chg="mod">
          <ac:chgData name="Steve Shellhammer" userId="0e71f22d-ee3e-49c0-82ff-dbc290af8082" providerId="ADAL" clId="{D51FAECE-D089-466E-95E7-7851295A8625}" dt="2021-08-23T18:58:50.112" v="2383" actId="20577"/>
          <ac:spMkLst>
            <pc:docMk/>
            <pc:sldMk cId="0" sldId="256"/>
            <ac:spMk id="3073" creationId="{00000000-0000-0000-0000-000000000000}"/>
          </ac:spMkLst>
        </pc:spChg>
        <pc:spChg chg="mod">
          <ac:chgData name="Steve Shellhammer" userId="0e71f22d-ee3e-49c0-82ff-dbc290af8082" providerId="ADAL" clId="{D51FAECE-D089-466E-95E7-7851295A8625}" dt="2021-08-23T17:29:34.613" v="28" actId="20577"/>
          <ac:spMkLst>
            <pc:docMk/>
            <pc:sldMk cId="0" sldId="256"/>
            <ac:spMk id="3074" creationId="{00000000-0000-0000-0000-000000000000}"/>
          </ac:spMkLst>
        </pc:spChg>
        <pc:graphicFrameChg chg="modGraphic">
          <ac:chgData name="Steve Shellhammer" userId="0e71f22d-ee3e-49c0-82ff-dbc290af8082" providerId="ADAL" clId="{D51FAECE-D089-466E-95E7-7851295A8625}" dt="2021-08-23T17:30:08.221" v="30" actId="2165"/>
          <ac:graphicFrameMkLst>
            <pc:docMk/>
            <pc:sldMk cId="0" sldId="256"/>
            <ac:graphicFrameMk id="10" creationId="{56BFF8FC-15E6-4208-9DB8-296FB6B5AC3E}"/>
          </ac:graphicFrameMkLst>
        </pc:graphicFrameChg>
      </pc:sldChg>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pChg chg="mod">
          <ac:chgData name="Steve Shellhammer" userId="0e71f22d-ee3e-49c0-82ff-dbc290af8082" providerId="ADAL" clId="{D51FAECE-D089-466E-95E7-7851295A8625}" dt="2021-08-23T17:33:42.734" v="450" actId="14100"/>
          <ac:spMkLst>
            <pc:docMk/>
            <pc:sldMk cId="491374436" sldId="529"/>
            <ac:spMk id="2" creationId="{29237DC3-B4FD-4D40-9365-C1B2D94049B7}"/>
          </ac:spMkLst>
        </pc:spChg>
        <pc:spChg chg="mod">
          <ac:chgData name="Steve Shellhammer" userId="0e71f22d-ee3e-49c0-82ff-dbc290af8082" providerId="ADAL" clId="{D51FAECE-D089-466E-95E7-7851295A8625}" dt="2021-08-23T17:36:37.054" v="494" actId="20577"/>
          <ac:spMkLst>
            <pc:docMk/>
            <pc:sldMk cId="491374436" sldId="529"/>
            <ac:spMk id="3" creationId="{89716238-1985-463C-A34E-E1EECFBE862E}"/>
          </ac:spMkLst>
        </pc:spChg>
      </pc:sldChg>
      <pc:sldChg chg="modSp new mod">
        <pc:chgData name="Steve Shellhammer" userId="0e71f22d-ee3e-49c0-82ff-dbc290af8082" providerId="ADAL" clId="{D51FAECE-D089-466E-95E7-7851295A8625}" dt="2021-08-23T17:44:39.994" v="1064"/>
        <pc:sldMkLst>
          <pc:docMk/>
          <pc:sldMk cId="1033386959" sldId="530"/>
        </pc:sldMkLst>
        <pc:spChg chg="mod">
          <ac:chgData name="Steve Shellhammer" userId="0e71f22d-ee3e-49c0-82ff-dbc290af8082" providerId="ADAL" clId="{D51FAECE-D089-466E-95E7-7851295A8625}" dt="2021-08-23T17:42:56.222" v="1048" actId="14100"/>
          <ac:spMkLst>
            <pc:docMk/>
            <pc:sldMk cId="1033386959" sldId="530"/>
            <ac:spMk id="2" creationId="{049B9A09-D664-49AA-AC53-A8415F49DB4A}"/>
          </ac:spMkLst>
        </pc:spChg>
        <pc:spChg chg="mod">
          <ac:chgData name="Steve Shellhammer" userId="0e71f22d-ee3e-49c0-82ff-dbc290af8082" providerId="ADAL" clId="{D51FAECE-D089-466E-95E7-7851295A8625}" dt="2021-08-23T17:44:39.994" v="1064"/>
          <ac:spMkLst>
            <pc:docMk/>
            <pc:sldMk cId="1033386959" sldId="530"/>
            <ac:spMk id="3" creationId="{FB91CA03-C543-4A7C-9AE8-6F0711F6E077}"/>
          </ac:spMkLst>
        </pc:spChg>
      </pc:sldChg>
      <pc:sldChg chg="addSp modSp new mod">
        <pc:chgData name="Steve Shellhammer" userId="0e71f22d-ee3e-49c0-82ff-dbc290af8082" providerId="ADAL" clId="{D51FAECE-D089-466E-95E7-7851295A8625}" dt="2021-08-23T17:50:26.425" v="1705" actId="1036"/>
        <pc:sldMkLst>
          <pc:docMk/>
          <pc:sldMk cId="3940175403" sldId="531"/>
        </pc:sldMkLst>
        <pc:spChg chg="mod">
          <ac:chgData name="Steve Shellhammer" userId="0e71f22d-ee3e-49c0-82ff-dbc290af8082" providerId="ADAL" clId="{D51FAECE-D089-466E-95E7-7851295A8625}" dt="2021-08-23T17:47:38.230" v="1506" actId="14100"/>
          <ac:spMkLst>
            <pc:docMk/>
            <pc:sldMk cId="3940175403" sldId="531"/>
            <ac:spMk id="2" creationId="{9D16DF8D-ACC9-469C-8019-662F960DB802}"/>
          </ac:spMkLst>
        </pc:spChg>
        <pc:spChg chg="mod">
          <ac:chgData name="Steve Shellhammer" userId="0e71f22d-ee3e-49c0-82ff-dbc290af8082" providerId="ADAL" clId="{D51FAECE-D089-466E-95E7-7851295A8625}" dt="2021-08-23T17:49:03.594" v="1535" actId="1076"/>
          <ac:spMkLst>
            <pc:docMk/>
            <pc:sldMk cId="3940175403" sldId="531"/>
            <ac:spMk id="3" creationId="{AECBD9F4-0DB3-4E1A-82CE-253323D5A4FB}"/>
          </ac:spMkLst>
        </pc:spChg>
        <pc:spChg chg="add mod">
          <ac:chgData name="Steve Shellhammer" userId="0e71f22d-ee3e-49c0-82ff-dbc290af8082" providerId="ADAL" clId="{D51FAECE-D089-466E-95E7-7851295A8625}" dt="2021-08-23T17:50:26.425" v="1705" actId="1036"/>
          <ac:spMkLst>
            <pc:docMk/>
            <pc:sldMk cId="3940175403" sldId="531"/>
            <ac:spMk id="7" creationId="{BB6A860E-7F78-409E-9233-E04FDEE94050}"/>
          </ac:spMkLst>
        </pc:spChg>
        <pc:spChg chg="add mod">
          <ac:chgData name="Steve Shellhammer" userId="0e71f22d-ee3e-49c0-82ff-dbc290af8082" providerId="ADAL" clId="{D51FAECE-D089-466E-95E7-7851295A8625}" dt="2021-08-23T17:49:06.824" v="1536" actId="1076"/>
          <ac:spMkLst>
            <pc:docMk/>
            <pc:sldMk cId="3940175403" sldId="531"/>
            <ac:spMk id="8" creationId="{273A1780-1574-4624-8BCE-ACC420C9E3FF}"/>
          </ac:spMkLst>
        </pc:spChg>
      </pc:sldChg>
      <pc:sldChg chg="addSp modSp new mod">
        <pc:chgData name="Steve Shellhammer" userId="0e71f22d-ee3e-49c0-82ff-dbc290af8082" providerId="ADAL" clId="{D51FAECE-D089-466E-95E7-7851295A8625}" dt="2021-08-23T17:53:49.065" v="1861" actId="255"/>
        <pc:sldMkLst>
          <pc:docMk/>
          <pc:sldMk cId="3646594998" sldId="532"/>
        </pc:sldMkLst>
        <pc:spChg chg="mod">
          <ac:chgData name="Steve Shellhammer" userId="0e71f22d-ee3e-49c0-82ff-dbc290af8082" providerId="ADAL" clId="{D51FAECE-D089-466E-95E7-7851295A8625}" dt="2021-08-23T17:51:18.966" v="1732" actId="14100"/>
          <ac:spMkLst>
            <pc:docMk/>
            <pc:sldMk cId="3646594998" sldId="532"/>
            <ac:spMk id="2" creationId="{31CAF199-15C9-4031-9702-BB339A032675}"/>
          </ac:spMkLst>
        </pc:spChg>
        <pc:spChg chg="mod">
          <ac:chgData name="Steve Shellhammer" userId="0e71f22d-ee3e-49c0-82ff-dbc290af8082" providerId="ADAL" clId="{D51FAECE-D089-466E-95E7-7851295A8625}" dt="2021-08-23T17:53:49.065" v="1861" actId="255"/>
          <ac:spMkLst>
            <pc:docMk/>
            <pc:sldMk cId="3646594998" sldId="532"/>
            <ac:spMk id="3" creationId="{E3764038-8339-481B-9020-985FC6E12F4D}"/>
          </ac:spMkLst>
        </pc:spChg>
        <pc:picChg chg="add mod">
          <ac:chgData name="Steve Shellhammer" userId="0e71f22d-ee3e-49c0-82ff-dbc290af8082" providerId="ADAL" clId="{D51FAECE-D089-466E-95E7-7851295A8625}" dt="2021-08-23T17:52:50.299" v="1743" actId="1076"/>
          <ac:picMkLst>
            <pc:docMk/>
            <pc:sldMk cId="3646594998" sldId="532"/>
            <ac:picMk id="8" creationId="{4E69EFE8-25AF-4AC2-B341-5B6C64DD508B}"/>
          </ac:picMkLst>
        </pc:picChg>
      </pc:sldChg>
      <pc:sldChg chg="addSp delSp modSp add mod">
        <pc:chgData name="Steve Shellhammer" userId="0e71f22d-ee3e-49c0-82ff-dbc290af8082" providerId="ADAL" clId="{D51FAECE-D089-466E-95E7-7851295A8625}" dt="2021-08-23T17:54:29.228" v="1866"/>
        <pc:sldMkLst>
          <pc:docMk/>
          <pc:sldMk cId="1470928392" sldId="533"/>
        </pc:sldMkLst>
        <pc:spChg chg="mod">
          <ac:chgData name="Steve Shellhammer" userId="0e71f22d-ee3e-49c0-82ff-dbc290af8082" providerId="ADAL" clId="{D51FAECE-D089-466E-95E7-7851295A8625}" dt="2021-08-23T17:51:48.969" v="1736" actId="20577"/>
          <ac:spMkLst>
            <pc:docMk/>
            <pc:sldMk cId="1470928392" sldId="533"/>
            <ac:spMk id="2" creationId="{31CAF199-15C9-4031-9702-BB339A032675}"/>
          </ac:spMkLst>
        </pc:spChg>
        <pc:spChg chg="del">
          <ac:chgData name="Steve Shellhammer" userId="0e71f22d-ee3e-49c0-82ff-dbc290af8082" providerId="ADAL" clId="{D51FAECE-D089-466E-95E7-7851295A8625}" dt="2021-08-23T17:54:19.202" v="1864" actId="478"/>
          <ac:spMkLst>
            <pc:docMk/>
            <pc:sldMk cId="1470928392" sldId="533"/>
            <ac:spMk id="3" creationId="{E3764038-8339-481B-9020-985FC6E12F4D}"/>
          </ac:spMkLst>
        </pc:spChg>
        <pc:spChg chg="add del mod">
          <ac:chgData name="Steve Shellhammer" userId="0e71f22d-ee3e-49c0-82ff-dbc290af8082" providerId="ADAL" clId="{D51FAECE-D089-466E-95E7-7851295A8625}" dt="2021-08-23T17:54:21.402" v="1865" actId="478"/>
          <ac:spMkLst>
            <pc:docMk/>
            <pc:sldMk cId="1470928392" sldId="533"/>
            <ac:spMk id="10" creationId="{592FAEE0-9225-4857-AC40-8DC74268C8F9}"/>
          </ac:spMkLst>
        </pc:spChg>
        <pc:spChg chg="add mod">
          <ac:chgData name="Steve Shellhammer" userId="0e71f22d-ee3e-49c0-82ff-dbc290af8082" providerId="ADAL" clId="{D51FAECE-D089-466E-95E7-7851295A8625}" dt="2021-08-23T17:54:29.228" v="1866"/>
          <ac:spMkLst>
            <pc:docMk/>
            <pc:sldMk cId="1470928392" sldId="533"/>
            <ac:spMk id="11" creationId="{C55376E0-B2FE-4B8E-9E7A-6B4F76A7266E}"/>
          </ac:spMkLst>
        </pc:spChg>
        <pc:picChg chg="add mod">
          <ac:chgData name="Steve Shellhammer" userId="0e71f22d-ee3e-49c0-82ff-dbc290af8082" providerId="ADAL" clId="{D51FAECE-D089-466E-95E7-7851295A8625}" dt="2021-08-23T17:54:16.487" v="1863" actId="1076"/>
          <ac:picMkLst>
            <pc:docMk/>
            <pc:sldMk cId="1470928392" sldId="533"/>
            <ac:picMk id="8" creationId="{665AEDEE-906F-46FB-82C2-D9C92A008788}"/>
          </ac:picMkLst>
        </pc:picChg>
      </pc:sldChg>
      <pc:sldChg chg="addSp delSp modSp add mod">
        <pc:chgData name="Steve Shellhammer" userId="0e71f22d-ee3e-49c0-82ff-dbc290af8082" providerId="ADAL" clId="{D51FAECE-D089-466E-95E7-7851295A8625}" dt="2021-08-23T17:54:53.993" v="1871" actId="1076"/>
        <pc:sldMkLst>
          <pc:docMk/>
          <pc:sldMk cId="3533804203" sldId="534"/>
        </pc:sldMkLst>
        <pc:spChg chg="mod">
          <ac:chgData name="Steve Shellhammer" userId="0e71f22d-ee3e-49c0-82ff-dbc290af8082" providerId="ADAL" clId="{D51FAECE-D089-466E-95E7-7851295A8625}" dt="2021-08-23T17:51:53.850" v="1738" actId="20577"/>
          <ac:spMkLst>
            <pc:docMk/>
            <pc:sldMk cId="3533804203" sldId="534"/>
            <ac:spMk id="2" creationId="{31CAF199-15C9-4031-9702-BB339A032675}"/>
          </ac:spMkLst>
        </pc:spChg>
        <pc:spChg chg="del">
          <ac:chgData name="Steve Shellhammer" userId="0e71f22d-ee3e-49c0-82ff-dbc290af8082" providerId="ADAL" clId="{D51FAECE-D089-466E-95E7-7851295A8625}" dt="2021-08-23T17:54:35.228" v="1867" actId="478"/>
          <ac:spMkLst>
            <pc:docMk/>
            <pc:sldMk cId="3533804203" sldId="534"/>
            <ac:spMk id="3" creationId="{E3764038-8339-481B-9020-985FC6E12F4D}"/>
          </ac:spMkLst>
        </pc:spChg>
        <pc:spChg chg="add del mod">
          <ac:chgData name="Steve Shellhammer" userId="0e71f22d-ee3e-49c0-82ff-dbc290af8082" providerId="ADAL" clId="{D51FAECE-D089-466E-95E7-7851295A8625}" dt="2021-08-23T17:54:36.824" v="1868" actId="478"/>
          <ac:spMkLst>
            <pc:docMk/>
            <pc:sldMk cId="3533804203" sldId="534"/>
            <ac:spMk id="10" creationId="{941529D6-D1DD-4FE6-9964-144D7C1A82EF}"/>
          </ac:spMkLst>
        </pc:spChg>
        <pc:spChg chg="add mod">
          <ac:chgData name="Steve Shellhammer" userId="0e71f22d-ee3e-49c0-82ff-dbc290af8082" providerId="ADAL" clId="{D51FAECE-D089-466E-95E7-7851295A8625}" dt="2021-08-23T17:54:44.076" v="1869"/>
          <ac:spMkLst>
            <pc:docMk/>
            <pc:sldMk cId="3533804203" sldId="534"/>
            <ac:spMk id="11" creationId="{D7DF42BD-5CAD-43AE-9548-1ADD60AD397A}"/>
          </ac:spMkLst>
        </pc:spChg>
        <pc:picChg chg="add mod">
          <ac:chgData name="Steve Shellhammer" userId="0e71f22d-ee3e-49c0-82ff-dbc290af8082" providerId="ADAL" clId="{D51FAECE-D089-466E-95E7-7851295A8625}" dt="2021-08-23T17:54:53.993" v="1871" actId="1076"/>
          <ac:picMkLst>
            <pc:docMk/>
            <pc:sldMk cId="3533804203" sldId="534"/>
            <ac:picMk id="8" creationId="{2C93B98A-35FA-4933-9A9B-D68CCACB4224}"/>
          </ac:picMkLst>
        </pc:picChg>
      </pc:sldChg>
      <pc:sldChg chg="addSp delSp modSp new mod">
        <pc:chgData name="Steve Shellhammer" userId="0e71f22d-ee3e-49c0-82ff-dbc290af8082" providerId="ADAL" clId="{D51FAECE-D089-466E-95E7-7851295A8625}" dt="2021-08-23T18:55:09.150" v="2082" actId="20577"/>
        <pc:sldMkLst>
          <pc:docMk/>
          <pc:sldMk cId="767981311" sldId="535"/>
        </pc:sldMkLst>
        <pc:spChg chg="mod">
          <ac:chgData name="Steve Shellhammer" userId="0e71f22d-ee3e-49c0-82ff-dbc290af8082" providerId="ADAL" clId="{D51FAECE-D089-466E-95E7-7851295A8625}" dt="2021-08-23T17:55:54.730" v="1904" actId="20577"/>
          <ac:spMkLst>
            <pc:docMk/>
            <pc:sldMk cId="767981311" sldId="535"/>
            <ac:spMk id="2" creationId="{FC699608-73A5-43E7-A209-403AAB704EE6}"/>
          </ac:spMkLst>
        </pc:spChg>
        <pc:spChg chg="del">
          <ac:chgData name="Steve Shellhammer" userId="0e71f22d-ee3e-49c0-82ff-dbc290af8082" providerId="ADAL" clId="{D51FAECE-D089-466E-95E7-7851295A8625}" dt="2021-08-23T17:56:32.675" v="1905" actId="3680"/>
          <ac:spMkLst>
            <pc:docMk/>
            <pc:sldMk cId="767981311" sldId="535"/>
            <ac:spMk id="3" creationId="{0FEA7BEB-06C4-4DDD-8C74-E35C6DDE42B0}"/>
          </ac:spMkLst>
        </pc:spChg>
        <pc:graphicFrameChg chg="add mod ord modGraphic">
          <ac:chgData name="Steve Shellhammer" userId="0e71f22d-ee3e-49c0-82ff-dbc290af8082" providerId="ADAL" clId="{D51FAECE-D089-466E-95E7-7851295A8625}" dt="2021-08-23T18:55:09.150" v="2082" actId="20577"/>
          <ac:graphicFrameMkLst>
            <pc:docMk/>
            <pc:sldMk cId="767981311" sldId="535"/>
            <ac:graphicFrameMk id="7" creationId="{E24FE839-38A3-4C47-B2D9-DBF4057B71AF}"/>
          </ac:graphicFrameMkLst>
        </pc:graphicFrameChg>
      </pc:sldChg>
      <pc:sldChg chg="modSp new mod">
        <pc:chgData name="Steve Shellhammer" userId="0e71f22d-ee3e-49c0-82ff-dbc290af8082" providerId="ADAL" clId="{D51FAECE-D089-466E-95E7-7851295A8625}" dt="2021-08-23T18:56:59.597" v="2379" actId="33524"/>
        <pc:sldMkLst>
          <pc:docMk/>
          <pc:sldMk cId="913928595" sldId="536"/>
        </pc:sldMkLst>
        <pc:spChg chg="mod">
          <ac:chgData name="Steve Shellhammer" userId="0e71f22d-ee3e-49c0-82ff-dbc290af8082" providerId="ADAL" clId="{D51FAECE-D089-466E-95E7-7851295A8625}" dt="2021-08-23T18:55:35.424" v="2090" actId="20577"/>
          <ac:spMkLst>
            <pc:docMk/>
            <pc:sldMk cId="913928595" sldId="536"/>
            <ac:spMk id="2" creationId="{1731B989-6599-4877-B37D-55AA4B2E7805}"/>
          </ac:spMkLst>
        </pc:spChg>
        <pc:spChg chg="mod">
          <ac:chgData name="Steve Shellhammer" userId="0e71f22d-ee3e-49c0-82ff-dbc290af8082" providerId="ADAL" clId="{D51FAECE-D089-466E-95E7-7851295A8625}" dt="2021-08-23T18:56:59.597" v="2379" actId="33524"/>
          <ac:spMkLst>
            <pc:docMk/>
            <pc:sldMk cId="913928595" sldId="536"/>
            <ac:spMk id="3" creationId="{27473B3F-F94D-4728-A0F8-88BFA6907F94}"/>
          </ac:spMkLst>
        </pc:spChg>
      </pc:sldChg>
    </pc:docChg>
  </pc:docChgLst>
  <pc:docChgLst>
    <pc:chgData name="Steve Shellhammer" userId="0e71f22d-ee3e-49c0-82ff-dbc290af8082" providerId="ADAL" clId="{4BEF9BDC-F032-4DC8-AE08-8E871FDFC973}"/>
    <pc:docChg chg="custSel addSld delSld modSld">
      <pc:chgData name="Steve Shellhammer" userId="0e71f22d-ee3e-49c0-82ff-dbc290af8082" providerId="ADAL" clId="{4BEF9BDC-F032-4DC8-AE08-8E871FDFC973}" dt="2021-12-15T19:19:26.696" v="931" actId="14100"/>
      <pc:docMkLst>
        <pc:docMk/>
      </pc:docMkLst>
      <pc:sldChg chg="modSp mod">
        <pc:chgData name="Steve Shellhammer" userId="0e71f22d-ee3e-49c0-82ff-dbc290af8082" providerId="ADAL" clId="{4BEF9BDC-F032-4DC8-AE08-8E871FDFC973}" dt="2021-12-15T19:05:34.236" v="55" actId="20577"/>
        <pc:sldMkLst>
          <pc:docMk/>
          <pc:sldMk cId="0" sldId="256"/>
        </pc:sldMkLst>
        <pc:spChg chg="mod">
          <ac:chgData name="Steve Shellhammer" userId="0e71f22d-ee3e-49c0-82ff-dbc290af8082" providerId="ADAL" clId="{4BEF9BDC-F032-4DC8-AE08-8E871FDFC973}" dt="2021-12-15T19:05:34.236" v="55" actId="20577"/>
          <ac:spMkLst>
            <pc:docMk/>
            <pc:sldMk cId="0" sldId="256"/>
            <ac:spMk id="3073" creationId="{00000000-0000-0000-0000-000000000000}"/>
          </ac:spMkLst>
        </pc:spChg>
      </pc:sldChg>
      <pc:sldChg chg="addSp delSp modSp new mod">
        <pc:chgData name="Steve Shellhammer" userId="0e71f22d-ee3e-49c0-82ff-dbc290af8082" providerId="ADAL" clId="{4BEF9BDC-F032-4DC8-AE08-8E871FDFC973}" dt="2021-12-15T19:19:26.696" v="931" actId="14100"/>
        <pc:sldMkLst>
          <pc:docMk/>
          <pc:sldMk cId="1818284453" sldId="257"/>
        </pc:sldMkLst>
        <pc:spChg chg="mod">
          <ac:chgData name="Steve Shellhammer" userId="0e71f22d-ee3e-49c0-82ff-dbc290af8082" providerId="ADAL" clId="{4BEF9BDC-F032-4DC8-AE08-8E871FDFC973}" dt="2021-12-15T19:19:26.696" v="931" actId="14100"/>
          <ac:spMkLst>
            <pc:docMk/>
            <pc:sldMk cId="1818284453" sldId="257"/>
            <ac:spMk id="2" creationId="{64533BB7-FAFB-4FC3-981D-0A6567FBDDEE}"/>
          </ac:spMkLst>
        </pc:spChg>
        <pc:spChg chg="del">
          <ac:chgData name="Steve Shellhammer" userId="0e71f22d-ee3e-49c0-82ff-dbc290af8082" providerId="ADAL" clId="{4BEF9BDC-F032-4DC8-AE08-8E871FDFC973}" dt="2021-12-15T19:06:29.025" v="61" actId="3680"/>
          <ac:spMkLst>
            <pc:docMk/>
            <pc:sldMk cId="1818284453" sldId="257"/>
            <ac:spMk id="3" creationId="{84F7E4C1-CD31-446F-9902-0E9A593706E9}"/>
          </ac:spMkLst>
        </pc:spChg>
        <pc:graphicFrameChg chg="add mod ord modGraphic">
          <ac:chgData name="Steve Shellhammer" userId="0e71f22d-ee3e-49c0-82ff-dbc290af8082" providerId="ADAL" clId="{4BEF9BDC-F032-4DC8-AE08-8E871FDFC973}" dt="2021-12-15T19:19:15.702" v="930" actId="20577"/>
          <ac:graphicFrameMkLst>
            <pc:docMk/>
            <pc:sldMk cId="1818284453" sldId="257"/>
            <ac:graphicFrameMk id="7" creationId="{A42A355E-236F-460F-83F1-4F072CA8B84A}"/>
          </ac:graphicFrameMkLst>
        </pc:graphicFrameChg>
      </pc:sldChg>
      <pc:sldChg chg="del">
        <pc:chgData name="Steve Shellhammer" userId="0e71f22d-ee3e-49c0-82ff-dbc290af8082" providerId="ADAL" clId="{4BEF9BDC-F032-4DC8-AE08-8E871FDFC973}" dt="2021-12-15T19:05:45.421" v="56" actId="47"/>
        <pc:sldMkLst>
          <pc:docMk/>
          <pc:sldMk cId="892837641" sldId="261"/>
        </pc:sldMkLst>
      </pc:sldChg>
      <pc:sldChg chg="del">
        <pc:chgData name="Steve Shellhammer" userId="0e71f22d-ee3e-49c0-82ff-dbc290af8082" providerId="ADAL" clId="{4BEF9BDC-F032-4DC8-AE08-8E871FDFC973}" dt="2021-12-15T19:05:45.421" v="56" actId="47"/>
        <pc:sldMkLst>
          <pc:docMk/>
          <pc:sldMk cId="1059277879" sldId="262"/>
        </pc:sldMkLst>
      </pc:sldChg>
      <pc:sldChg chg="del">
        <pc:chgData name="Steve Shellhammer" userId="0e71f22d-ee3e-49c0-82ff-dbc290af8082" providerId="ADAL" clId="{4BEF9BDC-F032-4DC8-AE08-8E871FDFC973}" dt="2021-12-15T19:05:45.421" v="56" actId="47"/>
        <pc:sldMkLst>
          <pc:docMk/>
          <pc:sldMk cId="1245981238" sldId="263"/>
        </pc:sldMkLst>
      </pc:sldChg>
      <pc:sldChg chg="del">
        <pc:chgData name="Steve Shellhammer" userId="0e71f22d-ee3e-49c0-82ff-dbc290af8082" providerId="ADAL" clId="{4BEF9BDC-F032-4DC8-AE08-8E871FDFC973}" dt="2021-12-15T19:05:45.421" v="56" actId="47"/>
        <pc:sldMkLst>
          <pc:docMk/>
          <pc:sldMk cId="3397110943" sldId="264"/>
        </pc:sldMkLst>
      </pc:sldChg>
      <pc:sldChg chg="del">
        <pc:chgData name="Steve Shellhammer" userId="0e71f22d-ee3e-49c0-82ff-dbc290af8082" providerId="ADAL" clId="{4BEF9BDC-F032-4DC8-AE08-8E871FDFC973}" dt="2021-12-15T19:05:45.421" v="56" actId="47"/>
        <pc:sldMkLst>
          <pc:docMk/>
          <pc:sldMk cId="1637956651" sldId="265"/>
        </pc:sldMkLst>
      </pc:sldChg>
      <pc:sldChg chg="del">
        <pc:chgData name="Steve Shellhammer" userId="0e71f22d-ee3e-49c0-82ff-dbc290af8082" providerId="ADAL" clId="{4BEF9BDC-F032-4DC8-AE08-8E871FDFC973}" dt="2021-12-15T19:05:45.421" v="56" actId="47"/>
        <pc:sldMkLst>
          <pc:docMk/>
          <pc:sldMk cId="32380300" sldId="266"/>
        </pc:sldMkLst>
      </pc:sldChg>
      <pc:sldChg chg="del">
        <pc:chgData name="Steve Shellhammer" userId="0e71f22d-ee3e-49c0-82ff-dbc290af8082" providerId="ADAL" clId="{4BEF9BDC-F032-4DC8-AE08-8E871FDFC973}" dt="2021-12-15T19:05:45.421" v="56" actId="47"/>
        <pc:sldMkLst>
          <pc:docMk/>
          <pc:sldMk cId="3040133334" sldId="267"/>
        </pc:sldMkLst>
      </pc:sldChg>
    </pc:docChg>
  </pc:docChgLst>
  <pc:docChgLst>
    <pc:chgData name="Steve Shellhammer" userId="0e71f22d-ee3e-49c0-82ff-dbc290af8082" providerId="ADAL" clId="{5057674F-65FE-451C-893C-82634109ADB4}"/>
    <pc:docChg chg="undo custSel addSld delSld modSld">
      <pc:chgData name="Steve Shellhammer" userId="0e71f22d-ee3e-49c0-82ff-dbc290af8082" providerId="ADAL" clId="{5057674F-65FE-451C-893C-82634109ADB4}" dt="2022-01-25T20:40:37.132" v="677" actId="122"/>
      <pc:docMkLst>
        <pc:docMk/>
      </pc:docMkLst>
      <pc:sldChg chg="modSp mod">
        <pc:chgData name="Steve Shellhammer" userId="0e71f22d-ee3e-49c0-82ff-dbc290af8082" providerId="ADAL" clId="{5057674F-65FE-451C-893C-82634109ADB4}" dt="2022-01-25T20:29:27.585" v="78" actId="20577"/>
        <pc:sldMkLst>
          <pc:docMk/>
          <pc:sldMk cId="0" sldId="256"/>
        </pc:sldMkLst>
        <pc:spChg chg="mod">
          <ac:chgData name="Steve Shellhammer" userId="0e71f22d-ee3e-49c0-82ff-dbc290af8082" providerId="ADAL" clId="{5057674F-65FE-451C-893C-82634109ADB4}" dt="2022-01-25T20:29:27.585" v="78" actId="20577"/>
          <ac:spMkLst>
            <pc:docMk/>
            <pc:sldMk cId="0" sldId="256"/>
            <ac:spMk id="3073" creationId="{00000000-0000-0000-0000-000000000000}"/>
          </ac:spMkLst>
        </pc:spChg>
      </pc:sldChg>
      <pc:sldChg chg="modSp new mod">
        <pc:chgData name="Steve Shellhammer" userId="0e71f22d-ee3e-49c0-82ff-dbc290af8082" providerId="ADAL" clId="{5057674F-65FE-451C-893C-82634109ADB4}" dt="2022-01-25T20:32:04.038" v="344" actId="1076"/>
        <pc:sldMkLst>
          <pc:docMk/>
          <pc:sldMk cId="1268093760" sldId="257"/>
        </pc:sldMkLst>
        <pc:spChg chg="mod">
          <ac:chgData name="Steve Shellhammer" userId="0e71f22d-ee3e-49c0-82ff-dbc290af8082" providerId="ADAL" clId="{5057674F-65FE-451C-893C-82634109ADB4}" dt="2022-01-25T20:29:42.817" v="90" actId="20577"/>
          <ac:spMkLst>
            <pc:docMk/>
            <pc:sldMk cId="1268093760" sldId="257"/>
            <ac:spMk id="2" creationId="{B2F9C27A-5170-4ABC-BEE5-ADC49BEC3788}"/>
          </ac:spMkLst>
        </pc:spChg>
        <pc:spChg chg="mod">
          <ac:chgData name="Steve Shellhammer" userId="0e71f22d-ee3e-49c0-82ff-dbc290af8082" providerId="ADAL" clId="{5057674F-65FE-451C-893C-82634109ADB4}" dt="2022-01-25T20:32:04.038" v="344" actId="1076"/>
          <ac:spMkLst>
            <pc:docMk/>
            <pc:sldMk cId="1268093760" sldId="257"/>
            <ac:spMk id="3" creationId="{EDDB5013-A2C7-4FAC-881A-93D41F23553A}"/>
          </ac:spMkLst>
        </pc:spChg>
      </pc:sldChg>
      <pc:sldChg chg="del">
        <pc:chgData name="Steve Shellhammer" userId="0e71f22d-ee3e-49c0-82ff-dbc290af8082" providerId="ADAL" clId="{5057674F-65FE-451C-893C-82634109ADB4}" dt="2022-01-25T20:29:35.238" v="79" actId="47"/>
        <pc:sldMkLst>
          <pc:docMk/>
          <pc:sldMk cId="1818284453" sldId="257"/>
        </pc:sldMkLst>
      </pc:sldChg>
      <pc:sldChg chg="del">
        <pc:chgData name="Steve Shellhammer" userId="0e71f22d-ee3e-49c0-82ff-dbc290af8082" providerId="ADAL" clId="{5057674F-65FE-451C-893C-82634109ADB4}" dt="2022-01-25T20:29:35.238" v="79" actId="47"/>
        <pc:sldMkLst>
          <pc:docMk/>
          <pc:sldMk cId="356621778" sldId="258"/>
        </pc:sldMkLst>
      </pc:sldChg>
      <pc:sldChg chg="addSp modSp new mod">
        <pc:chgData name="Steve Shellhammer" userId="0e71f22d-ee3e-49c0-82ff-dbc290af8082" providerId="ADAL" clId="{5057674F-65FE-451C-893C-82634109ADB4}" dt="2022-01-25T20:35:08.875" v="504" actId="1076"/>
        <pc:sldMkLst>
          <pc:docMk/>
          <pc:sldMk cId="1652988365" sldId="258"/>
        </pc:sldMkLst>
        <pc:spChg chg="mod">
          <ac:chgData name="Steve Shellhammer" userId="0e71f22d-ee3e-49c0-82ff-dbc290af8082" providerId="ADAL" clId="{5057674F-65FE-451C-893C-82634109ADB4}" dt="2022-01-25T20:32:31.225" v="373" actId="14100"/>
          <ac:spMkLst>
            <pc:docMk/>
            <pc:sldMk cId="1652988365" sldId="258"/>
            <ac:spMk id="2" creationId="{D5C11D99-D882-4054-ADC3-504D9E2FFAB9}"/>
          </ac:spMkLst>
        </pc:spChg>
        <pc:spChg chg="mod">
          <ac:chgData name="Steve Shellhammer" userId="0e71f22d-ee3e-49c0-82ff-dbc290af8082" providerId="ADAL" clId="{5057674F-65FE-451C-893C-82634109ADB4}" dt="2022-01-25T20:35:08.875" v="504" actId="1076"/>
          <ac:spMkLst>
            <pc:docMk/>
            <pc:sldMk cId="1652988365" sldId="258"/>
            <ac:spMk id="3" creationId="{EB09B830-A4B3-4204-95A4-7BED2A7445B1}"/>
          </ac:spMkLst>
        </pc:spChg>
        <pc:picChg chg="add mod">
          <ac:chgData name="Steve Shellhammer" userId="0e71f22d-ee3e-49c0-82ff-dbc290af8082" providerId="ADAL" clId="{5057674F-65FE-451C-893C-82634109ADB4}" dt="2022-01-25T20:33:15.888" v="379" actId="1076"/>
          <ac:picMkLst>
            <pc:docMk/>
            <pc:sldMk cId="1652988365" sldId="258"/>
            <ac:picMk id="8" creationId="{256F7918-8A28-45BD-8919-0BDB3A580B1E}"/>
          </ac:picMkLst>
        </pc:picChg>
      </pc:sldChg>
      <pc:sldChg chg="del">
        <pc:chgData name="Steve Shellhammer" userId="0e71f22d-ee3e-49c0-82ff-dbc290af8082" providerId="ADAL" clId="{5057674F-65FE-451C-893C-82634109ADB4}" dt="2022-01-25T20:29:35.238" v="79" actId="47"/>
        <pc:sldMkLst>
          <pc:docMk/>
          <pc:sldMk cId="1216426484" sldId="259"/>
        </pc:sldMkLst>
      </pc:sldChg>
      <pc:sldChg chg="addSp delSp modSp add mod">
        <pc:chgData name="Steve Shellhammer" userId="0e71f22d-ee3e-49c0-82ff-dbc290af8082" providerId="ADAL" clId="{5057674F-65FE-451C-893C-82634109ADB4}" dt="2022-01-25T20:36:03.374" v="554" actId="14100"/>
        <pc:sldMkLst>
          <pc:docMk/>
          <pc:sldMk cId="2577833649" sldId="259"/>
        </pc:sldMkLst>
        <pc:spChg chg="mod">
          <ac:chgData name="Steve Shellhammer" userId="0e71f22d-ee3e-49c0-82ff-dbc290af8082" providerId="ADAL" clId="{5057674F-65FE-451C-893C-82634109ADB4}" dt="2022-01-25T20:35:40.388" v="549" actId="20577"/>
          <ac:spMkLst>
            <pc:docMk/>
            <pc:sldMk cId="2577833649" sldId="259"/>
            <ac:spMk id="2" creationId="{D5C11D99-D882-4054-ADC3-504D9E2FFAB9}"/>
          </ac:spMkLst>
        </pc:spChg>
        <pc:spChg chg="mod">
          <ac:chgData name="Steve Shellhammer" userId="0e71f22d-ee3e-49c0-82ff-dbc290af8082" providerId="ADAL" clId="{5057674F-65FE-451C-893C-82634109ADB4}" dt="2022-01-25T20:36:03.374" v="554" actId="14100"/>
          <ac:spMkLst>
            <pc:docMk/>
            <pc:sldMk cId="2577833649" sldId="259"/>
            <ac:spMk id="3" creationId="{EB09B830-A4B3-4204-95A4-7BED2A7445B1}"/>
          </ac:spMkLst>
        </pc:spChg>
        <pc:picChg chg="del">
          <ac:chgData name="Steve Shellhammer" userId="0e71f22d-ee3e-49c0-82ff-dbc290af8082" providerId="ADAL" clId="{5057674F-65FE-451C-893C-82634109ADB4}" dt="2022-01-25T20:35:16.192" v="506" actId="478"/>
          <ac:picMkLst>
            <pc:docMk/>
            <pc:sldMk cId="2577833649" sldId="259"/>
            <ac:picMk id="8" creationId="{256F7918-8A28-45BD-8919-0BDB3A580B1E}"/>
          </ac:picMkLst>
        </pc:picChg>
        <pc:picChg chg="add mod">
          <ac:chgData name="Steve Shellhammer" userId="0e71f22d-ee3e-49c0-82ff-dbc290af8082" providerId="ADAL" clId="{5057674F-65FE-451C-893C-82634109ADB4}" dt="2022-01-25T20:35:59.446" v="553" actId="1076"/>
          <ac:picMkLst>
            <pc:docMk/>
            <pc:sldMk cId="2577833649" sldId="259"/>
            <ac:picMk id="9" creationId="{521F447F-9B4E-4C61-90C4-2D322357DBFB}"/>
          </ac:picMkLst>
        </pc:picChg>
      </pc:sldChg>
      <pc:sldChg chg="del">
        <pc:chgData name="Steve Shellhammer" userId="0e71f22d-ee3e-49c0-82ff-dbc290af8082" providerId="ADAL" clId="{5057674F-65FE-451C-893C-82634109ADB4}" dt="2022-01-25T20:29:35.238" v="79" actId="47"/>
        <pc:sldMkLst>
          <pc:docMk/>
          <pc:sldMk cId="1903606974" sldId="260"/>
        </pc:sldMkLst>
      </pc:sldChg>
      <pc:sldChg chg="addSp delSp modSp new mod">
        <pc:chgData name="Steve Shellhammer" userId="0e71f22d-ee3e-49c0-82ff-dbc290af8082" providerId="ADAL" clId="{5057674F-65FE-451C-893C-82634109ADB4}" dt="2022-01-25T20:40:37.132" v="677" actId="122"/>
        <pc:sldMkLst>
          <pc:docMk/>
          <pc:sldMk cId="2056408364" sldId="260"/>
        </pc:sldMkLst>
        <pc:spChg chg="mod">
          <ac:chgData name="Steve Shellhammer" userId="0e71f22d-ee3e-49c0-82ff-dbc290af8082" providerId="ADAL" clId="{5057674F-65FE-451C-893C-82634109ADB4}" dt="2022-01-25T20:37:04.871" v="601" actId="14100"/>
          <ac:spMkLst>
            <pc:docMk/>
            <pc:sldMk cId="2056408364" sldId="260"/>
            <ac:spMk id="2" creationId="{BBE060AA-CEF0-4CDD-9D06-79FF13393F4C}"/>
          </ac:spMkLst>
        </pc:spChg>
        <pc:spChg chg="del">
          <ac:chgData name="Steve Shellhammer" userId="0e71f22d-ee3e-49c0-82ff-dbc290af8082" providerId="ADAL" clId="{5057674F-65FE-451C-893C-82634109ADB4}" dt="2022-01-25T20:36:23.308" v="556" actId="3680"/>
          <ac:spMkLst>
            <pc:docMk/>
            <pc:sldMk cId="2056408364" sldId="260"/>
            <ac:spMk id="3" creationId="{D0612867-AD46-42CB-B519-59D771C904DE}"/>
          </ac:spMkLst>
        </pc:spChg>
        <pc:graphicFrameChg chg="add mod ord modGraphic">
          <ac:chgData name="Steve Shellhammer" userId="0e71f22d-ee3e-49c0-82ff-dbc290af8082" providerId="ADAL" clId="{5057674F-65FE-451C-893C-82634109ADB4}" dt="2022-01-25T20:40:37.132" v="677" actId="122"/>
          <ac:graphicFrameMkLst>
            <pc:docMk/>
            <pc:sldMk cId="2056408364" sldId="260"/>
            <ac:graphicFrameMk id="7" creationId="{059A9400-15E3-4F8D-ABBD-E308815A203C}"/>
          </ac:graphicFrameMkLst>
        </pc:graphicFrameChg>
      </pc:sld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modSp mod">
        <pc:chgData name="Steve Shellhammer" userId="0e71f22d-ee3e-49c0-82ff-dbc290af8082" providerId="ADAL" clId="{BC1A68F2-2C94-409D-B15B-E70CE4D3DE2B}" dt="2021-07-13T19:14:36.136" v="1" actId="20577"/>
        <pc:sldMkLst>
          <pc:docMk/>
          <pc:sldMk cId="0" sldId="256"/>
        </pc:sldMkLst>
        <pc:spChg chg="mod">
          <ac:chgData name="Steve Shellhammer" userId="0e71f22d-ee3e-49c0-82ff-dbc290af8082" providerId="ADAL" clId="{BC1A68F2-2C94-409D-B15B-E70CE4D3DE2B}" dt="2021-07-13T19:14:36.136" v="1" actId="20577"/>
          <ac:spMkLst>
            <pc:docMk/>
            <pc:sldMk cId="0" sldId="256"/>
            <ac:spMk id="3074" creationId="{00000000-0000-0000-0000-000000000000}"/>
          </ac:spMkLst>
        </pc:spChg>
      </pc:sldChg>
      <pc:sldChg chg="addSp delSp modSp mod">
        <pc:chgData name="Steve Shellhammer" userId="0e71f22d-ee3e-49c0-82ff-dbc290af8082" providerId="ADAL" clId="{BC1A68F2-2C94-409D-B15B-E70CE4D3DE2B}" dt="2021-07-13T21:13:09.740" v="225" actId="1036"/>
        <pc:sldMkLst>
          <pc:docMk/>
          <pc:sldMk cId="4109633702" sldId="511"/>
        </pc:sldMkLst>
        <pc:spChg chg="mod">
          <ac:chgData name="Steve Shellhammer" userId="0e71f22d-ee3e-49c0-82ff-dbc290af8082" providerId="ADAL" clId="{BC1A68F2-2C94-409D-B15B-E70CE4D3DE2B}" dt="2021-07-13T21:12:54.194" v="219" actId="14100"/>
          <ac:spMkLst>
            <pc:docMk/>
            <pc:sldMk cId="4109633702" sldId="511"/>
            <ac:spMk id="3" creationId="{FCD6B3E8-82F6-4CC8-9E4A-FCB4FCD3282E}"/>
          </ac:spMkLst>
        </pc:spChg>
        <pc:spChg chg="mod">
          <ac:chgData name="Steve Shellhammer" userId="0e71f22d-ee3e-49c0-82ff-dbc290af8082" providerId="ADAL" clId="{BC1A68F2-2C94-409D-B15B-E70CE4D3DE2B}" dt="2021-07-13T21:13:03.174" v="221" actId="1076"/>
          <ac:spMkLst>
            <pc:docMk/>
            <pc:sldMk cId="4109633702" sldId="511"/>
            <ac:spMk id="8" creationId="{DAF29CEC-9302-4ED9-9A6B-1BE1B559061C}"/>
          </ac:spMkLst>
        </pc:spChg>
        <pc:spChg chg="add del mod">
          <ac:chgData name="Steve Shellhammer" userId="0e71f22d-ee3e-49c0-82ff-dbc290af8082" providerId="ADAL" clId="{BC1A68F2-2C94-409D-B15B-E70CE4D3DE2B}" dt="2021-07-13T21:12:07.584" v="214" actId="164"/>
          <ac:spMkLst>
            <pc:docMk/>
            <pc:sldMk cId="4109633702" sldId="511"/>
            <ac:spMk id="9" creationId="{82EAA1B7-39D9-458F-B0EF-886584A85F03}"/>
          </ac:spMkLst>
        </pc:spChg>
        <pc:spChg chg="mod">
          <ac:chgData name="Steve Shellhammer" userId="0e71f22d-ee3e-49c0-82ff-dbc290af8082" providerId="ADAL" clId="{BC1A68F2-2C94-409D-B15B-E70CE4D3DE2B}" dt="2021-07-13T21:12:07.584" v="214" actId="164"/>
          <ac:spMkLst>
            <pc:docMk/>
            <pc:sldMk cId="4109633702" sldId="511"/>
            <ac:spMk id="11" creationId="{C8B285BC-2FF4-48DD-ADB5-A6ED6F5AAF74}"/>
          </ac:spMkLst>
        </pc:spChg>
        <pc:grpChg chg="add mod">
          <ac:chgData name="Steve Shellhammer" userId="0e71f22d-ee3e-49c0-82ff-dbc290af8082" providerId="ADAL" clId="{BC1A68F2-2C94-409D-B15B-E70CE4D3DE2B}" dt="2021-07-13T21:13:09.740" v="225" actId="1036"/>
          <ac:grpSpMkLst>
            <pc:docMk/>
            <pc:sldMk cId="4109633702" sldId="511"/>
            <ac:grpSpMk id="10" creationId="{7B6F907E-A831-4708-A373-56CAC73E3FBD}"/>
          </ac:grpSpMkLst>
        </pc:grpChg>
        <pc:picChg chg="mod">
          <ac:chgData name="Steve Shellhammer" userId="0e71f22d-ee3e-49c0-82ff-dbc290af8082" providerId="ADAL" clId="{BC1A68F2-2C94-409D-B15B-E70CE4D3DE2B}" dt="2021-07-13T21:12:55.700" v="220" actId="1076"/>
          <ac:picMkLst>
            <pc:docMk/>
            <pc:sldMk cId="4109633702" sldId="511"/>
            <ac:picMk id="7" creationId="{C5E8D1C6-5A8F-4D6C-9E42-441D2253DD85}"/>
          </ac:picMkLst>
        </pc:picChg>
      </pc:sldChg>
      <pc:sldChg chg="modSp mod">
        <pc:chgData name="Steve Shellhammer" userId="0e71f22d-ee3e-49c0-82ff-dbc290af8082" providerId="ADAL" clId="{BC1A68F2-2C94-409D-B15B-E70CE4D3DE2B}" dt="2021-07-13T21:07:39.558" v="131" actId="115"/>
        <pc:sldMkLst>
          <pc:docMk/>
          <pc:sldMk cId="4023721527" sldId="516"/>
        </pc:sldMkLst>
        <pc:spChg chg="mod">
          <ac:chgData name="Steve Shellhammer" userId="0e71f22d-ee3e-49c0-82ff-dbc290af8082" providerId="ADAL" clId="{BC1A68F2-2C94-409D-B15B-E70CE4D3DE2B}" dt="2021-07-13T21:07:39.558" v="131" actId="115"/>
          <ac:spMkLst>
            <pc:docMk/>
            <pc:sldMk cId="4023721527" sldId="516"/>
            <ac:spMk id="3" creationId="{B1259139-D612-4788-9835-14D9DC82B062}"/>
          </ac:spMkLst>
        </pc:spChg>
      </pc:sldChg>
      <pc:sldChg chg="modSp mod">
        <pc:chgData name="Steve Shellhammer" userId="0e71f22d-ee3e-49c0-82ff-dbc290af8082" providerId="ADAL" clId="{BC1A68F2-2C94-409D-B15B-E70CE4D3DE2B}" dt="2021-07-13T21:13:39.358" v="241" actId="20577"/>
        <pc:sldMkLst>
          <pc:docMk/>
          <pc:sldMk cId="296882006" sldId="520"/>
        </pc:sldMkLst>
        <pc:spChg chg="mod">
          <ac:chgData name="Steve Shellhammer" userId="0e71f22d-ee3e-49c0-82ff-dbc290af8082" providerId="ADAL" clId="{BC1A68F2-2C94-409D-B15B-E70CE4D3DE2B}" dt="2021-07-13T21:13:39.358" v="241" actId="20577"/>
          <ac:spMkLst>
            <pc:docMk/>
            <pc:sldMk cId="296882006" sldId="520"/>
            <ac:spMk id="3" creationId="{084B1034-2D32-419B-BB54-6179631EF0DF}"/>
          </ac:spMkLst>
        </pc:spChg>
        <pc:spChg chg="mod">
          <ac:chgData name="Steve Shellhammer" userId="0e71f22d-ee3e-49c0-82ff-dbc290af8082" providerId="ADAL" clId="{BC1A68F2-2C94-409D-B15B-E70CE4D3DE2B}" dt="2021-07-13T20:28:52.685" v="128" actId="20577"/>
          <ac:spMkLst>
            <pc:docMk/>
            <pc:sldMk cId="296882006" sldId="520"/>
            <ac:spMk id="7" creationId="{2A491CB3-30C7-4827-93B0-17A1C767EE79}"/>
          </ac:spMkLst>
        </pc:spChg>
        <pc:spChg chg="mod">
          <ac:chgData name="Steve Shellhammer" userId="0e71f22d-ee3e-49c0-82ff-dbc290af8082" providerId="ADAL" clId="{BC1A68F2-2C94-409D-B15B-E70CE4D3DE2B}" dt="2021-07-13T20:28:54.679" v="130" actId="20577"/>
          <ac:spMkLst>
            <pc:docMk/>
            <pc:sldMk cId="296882006" sldId="520"/>
            <ac:spMk id="8" creationId="{97788F95-D0F5-4CF1-BA54-8C6F926ECBF4}"/>
          </ac:spMkLst>
        </pc:spChg>
        <pc:spChg chg="mod">
          <ac:chgData name="Steve Shellhammer" userId="0e71f22d-ee3e-49c0-82ff-dbc290af8082" providerId="ADAL" clId="{BC1A68F2-2C94-409D-B15B-E70CE4D3DE2B}" dt="2021-07-13T19:52:00.882" v="114" actId="20577"/>
          <ac:spMkLst>
            <pc:docMk/>
            <pc:sldMk cId="296882006" sldId="520"/>
            <ac:spMk id="9" creationId="{C62673C3-6221-4BC3-8091-4AB470312F22}"/>
          </ac:spMkLst>
        </pc:spChg>
      </pc:sldChg>
      <pc:sldChg chg="modSp mod">
        <pc:chgData name="Steve Shellhammer" userId="0e71f22d-ee3e-49c0-82ff-dbc290af8082" providerId="ADAL" clId="{BC1A68F2-2C94-409D-B15B-E70CE4D3DE2B}" dt="2021-07-13T19:50:38.116" v="89" actId="14100"/>
        <pc:sldMkLst>
          <pc:docMk/>
          <pc:sldMk cId="3832592430" sldId="522"/>
        </pc:sldMkLst>
        <pc:spChg chg="mod">
          <ac:chgData name="Steve Shellhammer" userId="0e71f22d-ee3e-49c0-82ff-dbc290af8082" providerId="ADAL" clId="{BC1A68F2-2C94-409D-B15B-E70CE4D3DE2B}" dt="2021-07-13T19:50:23.526" v="87" actId="6549"/>
          <ac:spMkLst>
            <pc:docMk/>
            <pc:sldMk cId="3832592430" sldId="522"/>
            <ac:spMk id="3" creationId="{FF1A6A67-1B16-4157-9B29-59D09BB30E35}"/>
          </ac:spMkLst>
        </pc:spChg>
        <pc:spChg chg="mod">
          <ac:chgData name="Steve Shellhammer" userId="0e71f22d-ee3e-49c0-82ff-dbc290af8082" providerId="ADAL" clId="{BC1A68F2-2C94-409D-B15B-E70CE4D3DE2B}" dt="2021-07-13T19:49:09.328" v="83" actId="1076"/>
          <ac:spMkLst>
            <pc:docMk/>
            <pc:sldMk cId="3832592430" sldId="522"/>
            <ac:spMk id="7" creationId="{0FBDF828-F787-4E1B-9518-88D2B6D36AC0}"/>
          </ac:spMkLst>
        </pc:spChg>
        <pc:spChg chg="mod">
          <ac:chgData name="Steve Shellhammer" userId="0e71f22d-ee3e-49c0-82ff-dbc290af8082" providerId="ADAL" clId="{BC1A68F2-2C94-409D-B15B-E70CE4D3DE2B}" dt="2021-07-13T19:50:38.116" v="89" actId="14100"/>
          <ac:spMkLst>
            <pc:docMk/>
            <pc:sldMk cId="3832592430" sldId="522"/>
            <ac:spMk id="8" creationId="{A501D644-0D32-460F-A3DE-9D68C9933154}"/>
          </ac:spMkLst>
        </pc:spChg>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pChg chg="mod">
          <ac:chgData name="Steve Shellhammer" userId="0e71f22d-ee3e-49c0-82ff-dbc290af8082" providerId="ADAL" clId="{47576FD6-D527-4F2D-A904-5B5DD26AF6F4}" dt="2021-06-28T18:29:03.366" v="58" actId="14100"/>
          <ac:spMkLst>
            <pc:docMk/>
            <pc:sldMk cId="891740046" sldId="528"/>
            <ac:spMk id="2" creationId="{5876CAA7-92AA-4F84-8B86-E674F0C3C98C}"/>
          </ac:spMkLst>
        </pc:spChg>
        <pc:spChg chg="del">
          <ac:chgData name="Steve Shellhammer" userId="0e71f22d-ee3e-49c0-82ff-dbc290af8082" providerId="ADAL" clId="{47576FD6-D527-4F2D-A904-5B5DD26AF6F4}" dt="2021-06-28T18:28:01.962" v="49" actId="478"/>
          <ac:spMkLst>
            <pc:docMk/>
            <pc:sldMk cId="891740046" sldId="528"/>
            <ac:spMk id="3" creationId="{5E749AF7-D0A9-4752-89A5-882FB80CF5F4}"/>
          </ac:spMkLst>
        </pc:spChg>
        <pc:picChg chg="add mod">
          <ac:chgData name="Steve Shellhammer" userId="0e71f22d-ee3e-49c0-82ff-dbc290af8082" providerId="ADAL" clId="{47576FD6-D527-4F2D-A904-5B5DD26AF6F4}" dt="2021-06-28T18:28:53.580" v="57" actId="1076"/>
          <ac:picMkLst>
            <pc:docMk/>
            <pc:sldMk cId="891740046" sldId="528"/>
            <ac:picMk id="8" creationId="{6157FD85-F0DA-450D-BDC6-4389732E1FA3}"/>
          </ac:picMkLst>
        </pc:picChg>
      </pc:sldChg>
    </pc:docChg>
  </pc:docChgLst>
  <pc:docChgLst>
    <pc:chgData name="Steve Shellhammer" userId="0e71f22d-ee3e-49c0-82ff-dbc290af8082" providerId="ADAL" clId="{03600FBF-4C4E-4727-B747-8949E5BF0B99}"/>
    <pc:docChg chg="custSel addSld delSld modSld">
      <pc:chgData name="Steve Shellhammer" userId="0e71f22d-ee3e-49c0-82ff-dbc290af8082" providerId="ADAL" clId="{03600FBF-4C4E-4727-B747-8949E5BF0B99}" dt="2022-02-12T00:18:33.450" v="1558" actId="20577"/>
      <pc:docMkLst>
        <pc:docMk/>
      </pc:docMkLst>
      <pc:sldChg chg="modSp mod">
        <pc:chgData name="Steve Shellhammer" userId="0e71f22d-ee3e-49c0-82ff-dbc290af8082" providerId="ADAL" clId="{03600FBF-4C4E-4727-B747-8949E5BF0B99}" dt="2022-02-10T18:01:10.595" v="10" actId="20577"/>
        <pc:sldMkLst>
          <pc:docMk/>
          <pc:sldMk cId="0" sldId="256"/>
        </pc:sldMkLst>
        <pc:spChg chg="mod">
          <ac:chgData name="Steve Shellhammer" userId="0e71f22d-ee3e-49c0-82ff-dbc290af8082" providerId="ADAL" clId="{03600FBF-4C4E-4727-B747-8949E5BF0B99}" dt="2022-02-10T18:01:10.595" v="10" actId="20577"/>
          <ac:spMkLst>
            <pc:docMk/>
            <pc:sldMk cId="0" sldId="256"/>
            <ac:spMk id="3073" creationId="{00000000-0000-0000-0000-000000000000}"/>
          </ac:spMkLst>
        </pc:spChg>
      </pc:sldChg>
      <pc:sldChg chg="modSp mod">
        <pc:chgData name="Steve Shellhammer" userId="0e71f22d-ee3e-49c0-82ff-dbc290af8082" providerId="ADAL" clId="{03600FBF-4C4E-4727-B747-8949E5BF0B99}" dt="2022-02-10T21:01:15.179" v="1530" actId="20577"/>
        <pc:sldMkLst>
          <pc:docMk/>
          <pc:sldMk cId="2511664735" sldId="257"/>
        </pc:sldMkLst>
        <pc:spChg chg="mod">
          <ac:chgData name="Steve Shellhammer" userId="0e71f22d-ee3e-49c0-82ff-dbc290af8082" providerId="ADAL" clId="{03600FBF-4C4E-4727-B747-8949E5BF0B99}" dt="2022-02-10T21:01:15.179" v="1530" actId="20577"/>
          <ac:spMkLst>
            <pc:docMk/>
            <pc:sldMk cId="2511664735" sldId="257"/>
            <ac:spMk id="3" creationId="{45565E3D-52F0-4518-B875-4D0C302C04DD}"/>
          </ac:spMkLst>
        </pc:spChg>
      </pc:sldChg>
      <pc:sldChg chg="del">
        <pc:chgData name="Steve Shellhammer" userId="0e71f22d-ee3e-49c0-82ff-dbc290af8082" providerId="ADAL" clId="{03600FBF-4C4E-4727-B747-8949E5BF0B99}" dt="2022-02-10T18:58:01.971" v="602" actId="47"/>
        <pc:sldMkLst>
          <pc:docMk/>
          <pc:sldMk cId="344360819" sldId="258"/>
        </pc:sldMkLst>
      </pc:sldChg>
      <pc:sldChg chg="del">
        <pc:chgData name="Steve Shellhammer" userId="0e71f22d-ee3e-49c0-82ff-dbc290af8082" providerId="ADAL" clId="{03600FBF-4C4E-4727-B747-8949E5BF0B99}" dt="2022-02-10T18:58:07.927" v="603" actId="47"/>
        <pc:sldMkLst>
          <pc:docMk/>
          <pc:sldMk cId="1932184069" sldId="259"/>
        </pc:sldMkLst>
      </pc:sldChg>
      <pc:sldChg chg="del">
        <pc:chgData name="Steve Shellhammer" userId="0e71f22d-ee3e-49c0-82ff-dbc290af8082" providerId="ADAL" clId="{03600FBF-4C4E-4727-B747-8949E5BF0B99}" dt="2022-02-10T18:58:07.927" v="603" actId="47"/>
        <pc:sldMkLst>
          <pc:docMk/>
          <pc:sldMk cId="2434410561" sldId="260"/>
        </pc:sldMkLst>
      </pc:sldChg>
      <pc:sldChg chg="modSp mod">
        <pc:chgData name="Steve Shellhammer" userId="0e71f22d-ee3e-49c0-82ff-dbc290af8082" providerId="ADAL" clId="{03600FBF-4C4E-4727-B747-8949E5BF0B99}" dt="2022-02-10T19:47:26.896" v="1519" actId="14100"/>
        <pc:sldMkLst>
          <pc:docMk/>
          <pc:sldMk cId="2023378369" sldId="261"/>
        </pc:sldMkLst>
        <pc:spChg chg="mod">
          <ac:chgData name="Steve Shellhammer" userId="0e71f22d-ee3e-49c0-82ff-dbc290af8082" providerId="ADAL" clId="{03600FBF-4C4E-4727-B747-8949E5BF0B99}" dt="2022-02-10T19:47:26.896" v="1519" actId="14100"/>
          <ac:spMkLst>
            <pc:docMk/>
            <pc:sldMk cId="2023378369" sldId="261"/>
            <ac:spMk id="3" creationId="{EC7EF962-E8C4-4C85-997E-75939736EEEC}"/>
          </ac:spMkLst>
        </pc:spChg>
      </pc:sldChg>
      <pc:sldChg chg="addSp delSp modSp mod">
        <pc:chgData name="Steve Shellhammer" userId="0e71f22d-ee3e-49c0-82ff-dbc290af8082" providerId="ADAL" clId="{03600FBF-4C4E-4727-B747-8949E5BF0B99}" dt="2022-02-10T21:05:49.755" v="1541" actId="1076"/>
        <pc:sldMkLst>
          <pc:docMk/>
          <pc:sldMk cId="2684813012" sldId="262"/>
        </pc:sldMkLst>
        <pc:spChg chg="mod">
          <ac:chgData name="Steve Shellhammer" userId="0e71f22d-ee3e-49c0-82ff-dbc290af8082" providerId="ADAL" clId="{03600FBF-4C4E-4727-B747-8949E5BF0B99}" dt="2022-02-10T21:05:40.324" v="1539" actId="14100"/>
          <ac:spMkLst>
            <pc:docMk/>
            <pc:sldMk cId="2684813012" sldId="262"/>
            <ac:spMk id="3" creationId="{B8A82F53-0724-4CE7-9C07-59A8E83DF647}"/>
          </ac:spMkLst>
        </pc:spChg>
        <pc:picChg chg="del">
          <ac:chgData name="Steve Shellhammer" userId="0e71f22d-ee3e-49c0-82ff-dbc290af8082" providerId="ADAL" clId="{03600FBF-4C4E-4727-B747-8949E5BF0B99}" dt="2022-02-10T18:59:37.651" v="633" actId="478"/>
          <ac:picMkLst>
            <pc:docMk/>
            <pc:sldMk cId="2684813012" sldId="262"/>
            <ac:picMk id="8" creationId="{43D7D153-65D3-46FC-ADC6-53EB64863501}"/>
          </ac:picMkLst>
        </pc:picChg>
        <pc:picChg chg="add mod">
          <ac:chgData name="Steve Shellhammer" userId="0e71f22d-ee3e-49c0-82ff-dbc290af8082" providerId="ADAL" clId="{03600FBF-4C4E-4727-B747-8949E5BF0B99}" dt="2022-02-10T21:05:49.755" v="1541" actId="1076"/>
          <ac:picMkLst>
            <pc:docMk/>
            <pc:sldMk cId="2684813012" sldId="262"/>
            <ac:picMk id="9" creationId="{B0DE7E82-26FA-4790-9F4C-564B03D152E4}"/>
          </ac:picMkLst>
        </pc:picChg>
      </pc:sldChg>
      <pc:sldChg chg="modSp mod">
        <pc:chgData name="Steve Shellhammer" userId="0e71f22d-ee3e-49c0-82ff-dbc290af8082" providerId="ADAL" clId="{03600FBF-4C4E-4727-B747-8949E5BF0B99}" dt="2022-02-10T21:06:47.648" v="1556" actId="122"/>
        <pc:sldMkLst>
          <pc:docMk/>
          <pc:sldMk cId="156053059" sldId="263"/>
        </pc:sldMkLst>
        <pc:graphicFrameChg chg="mod modGraphic">
          <ac:chgData name="Steve Shellhammer" userId="0e71f22d-ee3e-49c0-82ff-dbc290af8082" providerId="ADAL" clId="{03600FBF-4C4E-4727-B747-8949E5BF0B99}" dt="2022-02-10T21:06:47.648" v="1556" actId="122"/>
          <ac:graphicFrameMkLst>
            <pc:docMk/>
            <pc:sldMk cId="156053059" sldId="263"/>
            <ac:graphicFrameMk id="7" creationId="{E37E04F9-9568-4F29-9B66-9B354F5AD5CA}"/>
          </ac:graphicFrameMkLst>
        </pc:graphicFrameChg>
      </pc:sldChg>
      <pc:sldChg chg="modSp mod">
        <pc:chgData name="Steve Shellhammer" userId="0e71f22d-ee3e-49c0-82ff-dbc290af8082" providerId="ADAL" clId="{03600FBF-4C4E-4727-B747-8949E5BF0B99}" dt="2022-02-10T18:04:32.550" v="191" actId="20577"/>
        <pc:sldMkLst>
          <pc:docMk/>
          <pc:sldMk cId="224101326" sldId="266"/>
        </pc:sldMkLst>
        <pc:spChg chg="mod">
          <ac:chgData name="Steve Shellhammer" userId="0e71f22d-ee3e-49c0-82ff-dbc290af8082" providerId="ADAL" clId="{03600FBF-4C4E-4727-B747-8949E5BF0B99}" dt="2022-02-10T18:04:32.550" v="191" actId="20577"/>
          <ac:spMkLst>
            <pc:docMk/>
            <pc:sldMk cId="224101326" sldId="266"/>
            <ac:spMk id="8" creationId="{B10D4811-CB52-40CF-838D-3A95AF41B8B0}"/>
          </ac:spMkLst>
        </pc:spChg>
      </pc:sldChg>
      <pc:sldChg chg="modSp mod">
        <pc:chgData name="Steve Shellhammer" userId="0e71f22d-ee3e-49c0-82ff-dbc290af8082" providerId="ADAL" clId="{03600FBF-4C4E-4727-B747-8949E5BF0B99}" dt="2022-02-10T18:05:32.960" v="240"/>
        <pc:sldMkLst>
          <pc:docMk/>
          <pc:sldMk cId="143981461" sldId="267"/>
        </pc:sldMkLst>
        <pc:spChg chg="mod">
          <ac:chgData name="Steve Shellhammer" userId="0e71f22d-ee3e-49c0-82ff-dbc290af8082" providerId="ADAL" clId="{03600FBF-4C4E-4727-B747-8949E5BF0B99}" dt="2022-02-10T18:05:32.960" v="240"/>
          <ac:spMkLst>
            <pc:docMk/>
            <pc:sldMk cId="143981461" sldId="267"/>
            <ac:spMk id="8" creationId="{A2BB4293-CFE9-4AE3-A335-901BCE93A7F0}"/>
          </ac:spMkLst>
        </pc:spChg>
      </pc:sldChg>
      <pc:sldChg chg="modSp mod">
        <pc:chgData name="Steve Shellhammer" userId="0e71f22d-ee3e-49c0-82ff-dbc290af8082" providerId="ADAL" clId="{03600FBF-4C4E-4727-B747-8949E5BF0B99}" dt="2022-02-10T21:02:47.038" v="1531" actId="255"/>
        <pc:sldMkLst>
          <pc:docMk/>
          <pc:sldMk cId="1056845171" sldId="268"/>
        </pc:sldMkLst>
        <pc:spChg chg="mod">
          <ac:chgData name="Steve Shellhammer" userId="0e71f22d-ee3e-49c0-82ff-dbc290af8082" providerId="ADAL" clId="{03600FBF-4C4E-4727-B747-8949E5BF0B99}" dt="2022-02-10T21:02:47.038" v="1531" actId="255"/>
          <ac:spMkLst>
            <pc:docMk/>
            <pc:sldMk cId="1056845171" sldId="268"/>
            <ac:spMk id="8" creationId="{06BC94C2-5F5E-4BC2-AB89-1068CA1CB6AA}"/>
          </ac:spMkLst>
        </pc:spChg>
      </pc:sldChg>
      <pc:sldChg chg="modSp">
        <pc:chgData name="Steve Shellhammer" userId="0e71f22d-ee3e-49c0-82ff-dbc290af8082" providerId="ADAL" clId="{03600FBF-4C4E-4727-B747-8949E5BF0B99}" dt="2022-02-12T00:18:33.450" v="1558" actId="20577"/>
        <pc:sldMkLst>
          <pc:docMk/>
          <pc:sldMk cId="2302660441" sldId="269"/>
        </pc:sldMkLst>
        <pc:spChg chg="mod">
          <ac:chgData name="Steve Shellhammer" userId="0e71f22d-ee3e-49c0-82ff-dbc290af8082" providerId="ADAL" clId="{03600FBF-4C4E-4727-B747-8949E5BF0B99}" dt="2022-02-12T00:18:33.450" v="1558" actId="20577"/>
          <ac:spMkLst>
            <pc:docMk/>
            <pc:sldMk cId="2302660441" sldId="269"/>
            <ac:spMk id="8" creationId="{FB571228-EDA7-4A08-A0F6-101FB8D54509}"/>
          </ac:spMkLst>
        </pc:spChg>
      </pc:sldChg>
      <pc:sldChg chg="del">
        <pc:chgData name="Steve Shellhammer" userId="0e71f22d-ee3e-49c0-82ff-dbc290af8082" providerId="ADAL" clId="{03600FBF-4C4E-4727-B747-8949E5BF0B99}" dt="2022-02-10T18:58:01.971" v="602" actId="47"/>
        <pc:sldMkLst>
          <pc:docMk/>
          <pc:sldMk cId="3115892309" sldId="270"/>
        </pc:sldMkLst>
      </pc:sldChg>
      <pc:sldChg chg="del">
        <pc:chgData name="Steve Shellhammer" userId="0e71f22d-ee3e-49c0-82ff-dbc290af8082" providerId="ADAL" clId="{03600FBF-4C4E-4727-B747-8949E5BF0B99}" dt="2022-02-10T19:08:08.563" v="801" actId="47"/>
        <pc:sldMkLst>
          <pc:docMk/>
          <pc:sldMk cId="56576984" sldId="271"/>
        </pc:sldMkLst>
      </pc:sldChg>
      <pc:sldChg chg="del">
        <pc:chgData name="Steve Shellhammer" userId="0e71f22d-ee3e-49c0-82ff-dbc290af8082" providerId="ADAL" clId="{03600FBF-4C4E-4727-B747-8949E5BF0B99}" dt="2022-02-10T19:08:08.563" v="801" actId="47"/>
        <pc:sldMkLst>
          <pc:docMk/>
          <pc:sldMk cId="3091917341" sldId="272"/>
        </pc:sldMkLst>
      </pc:sldChg>
      <pc:sldChg chg="modSp new mod">
        <pc:chgData name="Steve Shellhammer" userId="0e71f22d-ee3e-49c0-82ff-dbc290af8082" providerId="ADAL" clId="{03600FBF-4C4E-4727-B747-8949E5BF0B99}" dt="2022-02-10T19:48:50.476" v="1520" actId="1076"/>
        <pc:sldMkLst>
          <pc:docMk/>
          <pc:sldMk cId="2380648580" sldId="273"/>
        </pc:sldMkLst>
        <pc:spChg chg="mod">
          <ac:chgData name="Steve Shellhammer" userId="0e71f22d-ee3e-49c0-82ff-dbc290af8082" providerId="ADAL" clId="{03600FBF-4C4E-4727-B747-8949E5BF0B99}" dt="2022-02-10T19:48:50.476" v="1520" actId="1076"/>
          <ac:spMkLst>
            <pc:docMk/>
            <pc:sldMk cId="2380648580" sldId="273"/>
            <ac:spMk id="2" creationId="{56C670E4-EBF7-4CBA-A1C7-CDA6AA12C0D6}"/>
          </ac:spMkLst>
        </pc:spChg>
        <pc:spChg chg="mod">
          <ac:chgData name="Steve Shellhammer" userId="0e71f22d-ee3e-49c0-82ff-dbc290af8082" providerId="ADAL" clId="{03600FBF-4C4E-4727-B747-8949E5BF0B99}" dt="2022-02-10T18:17:02.262" v="601" actId="14100"/>
          <ac:spMkLst>
            <pc:docMk/>
            <pc:sldMk cId="2380648580" sldId="273"/>
            <ac:spMk id="3" creationId="{583BFDC1-B7DB-4CE9-911E-775E47C5478C}"/>
          </ac:spMkLst>
        </pc:spChg>
      </pc:sldChg>
      <pc:sldChg chg="modSp new mod">
        <pc:chgData name="Steve Shellhammer" userId="0e71f22d-ee3e-49c0-82ff-dbc290af8082" providerId="ADAL" clId="{03600FBF-4C4E-4727-B747-8949E5BF0B99}" dt="2022-02-10T19:45:51.143" v="1437" actId="313"/>
        <pc:sldMkLst>
          <pc:docMk/>
          <pc:sldMk cId="535863757" sldId="274"/>
        </pc:sldMkLst>
        <pc:spChg chg="mod">
          <ac:chgData name="Steve Shellhammer" userId="0e71f22d-ee3e-49c0-82ff-dbc290af8082" providerId="ADAL" clId="{03600FBF-4C4E-4727-B747-8949E5BF0B99}" dt="2022-02-10T19:08:20.216" v="835" actId="20577"/>
          <ac:spMkLst>
            <pc:docMk/>
            <pc:sldMk cId="535863757" sldId="274"/>
            <ac:spMk id="2" creationId="{8C9D5C3C-C513-48B8-A4FA-A18FB37DF03A}"/>
          </ac:spMkLst>
        </pc:spChg>
        <pc:spChg chg="mod">
          <ac:chgData name="Steve Shellhammer" userId="0e71f22d-ee3e-49c0-82ff-dbc290af8082" providerId="ADAL" clId="{03600FBF-4C4E-4727-B747-8949E5BF0B99}" dt="2022-02-10T19:45:51.143" v="1437" actId="313"/>
          <ac:spMkLst>
            <pc:docMk/>
            <pc:sldMk cId="535863757" sldId="274"/>
            <ac:spMk id="3" creationId="{97B7DC11-4C38-4875-91D5-CA5B4F2FF812}"/>
          </ac:spMkLst>
        </pc:spChg>
      </pc:sldChg>
    </pc:docChg>
  </pc:docChgLst>
  <pc:docChgLst>
    <pc:chgData name="Steve Shellhammer" userId="0e71f22d-ee3e-49c0-82ff-dbc290af8082" providerId="ADAL" clId="{0470F45F-FF92-460F-995A-D505C6F62BD0}"/>
    <pc:docChg chg="undo custSel addSld delSld modSld">
      <pc:chgData name="Steve Shellhammer" userId="0e71f22d-ee3e-49c0-82ff-dbc290af8082" providerId="ADAL" clId="{0470F45F-FF92-460F-995A-D505C6F62BD0}" dt="2021-12-03T16:22:43.350" v="4698" actId="313"/>
      <pc:docMkLst>
        <pc:docMk/>
      </pc:docMkLst>
      <pc:sldChg chg="modSp mod">
        <pc:chgData name="Steve Shellhammer" userId="0e71f22d-ee3e-49c0-82ff-dbc290af8082" providerId="ADAL" clId="{0470F45F-FF92-460F-995A-D505C6F62BD0}" dt="2021-11-30T19:17:02.819" v="29" actId="20577"/>
        <pc:sldMkLst>
          <pc:docMk/>
          <pc:sldMk cId="0" sldId="256"/>
        </pc:sldMkLst>
        <pc:spChg chg="mod">
          <ac:chgData name="Steve Shellhammer" userId="0e71f22d-ee3e-49c0-82ff-dbc290af8082" providerId="ADAL" clId="{0470F45F-FF92-460F-995A-D505C6F62BD0}" dt="2021-11-30T19:16:58.838" v="27" actId="404"/>
          <ac:spMkLst>
            <pc:docMk/>
            <pc:sldMk cId="0" sldId="256"/>
            <ac:spMk id="3073" creationId="{00000000-0000-0000-0000-000000000000}"/>
          </ac:spMkLst>
        </pc:spChg>
        <pc:spChg chg="mod">
          <ac:chgData name="Steve Shellhammer" userId="0e71f22d-ee3e-49c0-82ff-dbc290af8082" providerId="ADAL" clId="{0470F45F-FF92-460F-995A-D505C6F62BD0}" dt="2021-11-30T19:17:02.819" v="29" actId="20577"/>
          <ac:spMkLst>
            <pc:docMk/>
            <pc:sldMk cId="0" sldId="256"/>
            <ac:spMk id="3074" creationId="{00000000-0000-0000-0000-000000000000}"/>
          </ac:spMkLst>
        </pc:spChg>
      </pc:sldChg>
      <pc:sldChg chg="del">
        <pc:chgData name="Steve Shellhammer" userId="0e71f22d-ee3e-49c0-82ff-dbc290af8082" providerId="ADAL" clId="{0470F45F-FF92-460F-995A-D505C6F62BD0}" dt="2021-11-30T19:25:06.055" v="408" actId="47"/>
        <pc:sldMkLst>
          <pc:docMk/>
          <pc:sldMk cId="694538047" sldId="257"/>
        </pc:sldMkLst>
      </pc:sldChg>
      <pc:sldChg chg="del">
        <pc:chgData name="Steve Shellhammer" userId="0e71f22d-ee3e-49c0-82ff-dbc290af8082" providerId="ADAL" clId="{0470F45F-FF92-460F-995A-D505C6F62BD0}" dt="2021-11-30T19:25:06.055" v="408" actId="47"/>
        <pc:sldMkLst>
          <pc:docMk/>
          <pc:sldMk cId="3977437081" sldId="258"/>
        </pc:sldMkLst>
      </pc:sldChg>
      <pc:sldChg chg="del">
        <pc:chgData name="Steve Shellhammer" userId="0e71f22d-ee3e-49c0-82ff-dbc290af8082" providerId="ADAL" clId="{0470F45F-FF92-460F-995A-D505C6F62BD0}" dt="2021-11-30T19:25:06.055" v="408" actId="47"/>
        <pc:sldMkLst>
          <pc:docMk/>
          <pc:sldMk cId="3351242388" sldId="259"/>
        </pc:sldMkLst>
      </pc:sldChg>
      <pc:sldChg chg="del">
        <pc:chgData name="Steve Shellhammer" userId="0e71f22d-ee3e-49c0-82ff-dbc290af8082" providerId="ADAL" clId="{0470F45F-FF92-460F-995A-D505C6F62BD0}" dt="2021-11-30T19:25:06.055" v="408" actId="47"/>
        <pc:sldMkLst>
          <pc:docMk/>
          <pc:sldMk cId="2942999925" sldId="260"/>
        </pc:sldMkLst>
      </pc:sldChg>
      <pc:sldChg chg="addSp delSp modSp new mod">
        <pc:chgData name="Steve Shellhammer" userId="0e71f22d-ee3e-49c0-82ff-dbc290af8082" providerId="ADAL" clId="{0470F45F-FF92-460F-995A-D505C6F62BD0}" dt="2021-12-03T16:15:12.830" v="4339"/>
        <pc:sldMkLst>
          <pc:docMk/>
          <pc:sldMk cId="892837641" sldId="261"/>
        </pc:sldMkLst>
        <pc:spChg chg="mod">
          <ac:chgData name="Steve Shellhammer" userId="0e71f22d-ee3e-49c0-82ff-dbc290af8082" providerId="ADAL" clId="{0470F45F-FF92-460F-995A-D505C6F62BD0}" dt="2021-11-30T19:18:25.190" v="77" actId="14100"/>
          <ac:spMkLst>
            <pc:docMk/>
            <pc:sldMk cId="892837641" sldId="261"/>
            <ac:spMk id="2" creationId="{03713AB9-E9C3-4733-8292-FD7B7F185E02}"/>
          </ac:spMkLst>
        </pc:spChg>
        <pc:spChg chg="del">
          <ac:chgData name="Steve Shellhammer" userId="0e71f22d-ee3e-49c0-82ff-dbc290af8082" providerId="ADAL" clId="{0470F45F-FF92-460F-995A-D505C6F62BD0}" dt="2021-11-30T19:19:14.748" v="78" actId="3680"/>
          <ac:spMkLst>
            <pc:docMk/>
            <pc:sldMk cId="892837641" sldId="261"/>
            <ac:spMk id="3" creationId="{60A04F3D-CC4B-4B85-AB3E-CEC93E98A065}"/>
          </ac:spMkLst>
        </pc:spChg>
        <pc:graphicFrameChg chg="add mod ord modGraphic">
          <ac:chgData name="Steve Shellhammer" userId="0e71f22d-ee3e-49c0-82ff-dbc290af8082" providerId="ADAL" clId="{0470F45F-FF92-460F-995A-D505C6F62BD0}" dt="2021-12-03T16:15:12.830" v="4339"/>
          <ac:graphicFrameMkLst>
            <pc:docMk/>
            <pc:sldMk cId="892837641" sldId="261"/>
            <ac:graphicFrameMk id="7" creationId="{3D6F4556-B61E-4C1D-B39D-6377BD4E10EF}"/>
          </ac:graphicFrameMkLst>
        </pc:graphicFrameChg>
      </pc:sldChg>
      <pc:sldChg chg="modSp new mod">
        <pc:chgData name="Steve Shellhammer" userId="0e71f22d-ee3e-49c0-82ff-dbc290af8082" providerId="ADAL" clId="{0470F45F-FF92-460F-995A-D505C6F62BD0}" dt="2021-12-03T16:16:21.736" v="4367" actId="20577"/>
        <pc:sldMkLst>
          <pc:docMk/>
          <pc:sldMk cId="1059277879" sldId="262"/>
        </pc:sldMkLst>
        <pc:spChg chg="mod">
          <ac:chgData name="Steve Shellhammer" userId="0e71f22d-ee3e-49c0-82ff-dbc290af8082" providerId="ADAL" clId="{0470F45F-FF92-460F-995A-D505C6F62BD0}" dt="2021-12-01T18:53:20.784" v="3871" actId="14100"/>
          <ac:spMkLst>
            <pc:docMk/>
            <pc:sldMk cId="1059277879" sldId="262"/>
            <ac:spMk id="2" creationId="{C390BAB7-2D51-4720-8259-6A258F177567}"/>
          </ac:spMkLst>
        </pc:spChg>
        <pc:spChg chg="mod">
          <ac:chgData name="Steve Shellhammer" userId="0e71f22d-ee3e-49c0-82ff-dbc290af8082" providerId="ADAL" clId="{0470F45F-FF92-460F-995A-D505C6F62BD0}" dt="2021-12-03T16:16:21.736" v="4367" actId="20577"/>
          <ac:spMkLst>
            <pc:docMk/>
            <pc:sldMk cId="1059277879" sldId="262"/>
            <ac:spMk id="3" creationId="{6ACB508E-5E3E-4F2D-A889-7D8EB52CAA5C}"/>
          </ac:spMkLst>
        </pc:spChg>
      </pc:sldChg>
      <pc:sldChg chg="modSp new mod">
        <pc:chgData name="Steve Shellhammer" userId="0e71f22d-ee3e-49c0-82ff-dbc290af8082" providerId="ADAL" clId="{0470F45F-FF92-460F-995A-D505C6F62BD0}" dt="2021-12-01T19:00:42.845" v="4300" actId="20577"/>
        <pc:sldMkLst>
          <pc:docMk/>
          <pc:sldMk cId="1245981238" sldId="263"/>
        </pc:sldMkLst>
        <pc:spChg chg="mod">
          <ac:chgData name="Steve Shellhammer" userId="0e71f22d-ee3e-49c0-82ff-dbc290af8082" providerId="ADAL" clId="{0470F45F-FF92-460F-995A-D505C6F62BD0}" dt="2021-11-30T19:36:13.780" v="1573" actId="20577"/>
          <ac:spMkLst>
            <pc:docMk/>
            <pc:sldMk cId="1245981238" sldId="263"/>
            <ac:spMk id="2" creationId="{97968DCE-13DD-46AF-8F85-A53046A4342C}"/>
          </ac:spMkLst>
        </pc:spChg>
        <pc:spChg chg="mod">
          <ac:chgData name="Steve Shellhammer" userId="0e71f22d-ee3e-49c0-82ff-dbc290af8082" providerId="ADAL" clId="{0470F45F-FF92-460F-995A-D505C6F62BD0}" dt="2021-12-01T19:00:42.845" v="4300" actId="20577"/>
          <ac:spMkLst>
            <pc:docMk/>
            <pc:sldMk cId="1245981238" sldId="263"/>
            <ac:spMk id="3" creationId="{BEBD8CF8-9D4D-4CB3-8DBB-0AF8505A22DE}"/>
          </ac:spMkLst>
        </pc:spChg>
      </pc:sldChg>
      <pc:sldChg chg="addSp delSp modSp new mod">
        <pc:chgData name="Steve Shellhammer" userId="0e71f22d-ee3e-49c0-82ff-dbc290af8082" providerId="ADAL" clId="{0470F45F-FF92-460F-995A-D505C6F62BD0}" dt="2021-12-03T16:18:18.186" v="4423" actId="20577"/>
        <pc:sldMkLst>
          <pc:docMk/>
          <pc:sldMk cId="3397110943" sldId="264"/>
        </pc:sldMkLst>
        <pc:spChg chg="mod">
          <ac:chgData name="Steve Shellhammer" userId="0e71f22d-ee3e-49c0-82ff-dbc290af8082" providerId="ADAL" clId="{0470F45F-FF92-460F-995A-D505C6F62BD0}" dt="2021-12-01T18:57:24.848" v="4156" actId="14100"/>
          <ac:spMkLst>
            <pc:docMk/>
            <pc:sldMk cId="3397110943" sldId="264"/>
            <ac:spMk id="2" creationId="{1DEDAE29-7079-4FB5-BFF9-F67DAACFEF8A}"/>
          </ac:spMkLst>
        </pc:spChg>
        <pc:spChg chg="mod">
          <ac:chgData name="Steve Shellhammer" userId="0e71f22d-ee3e-49c0-82ff-dbc290af8082" providerId="ADAL" clId="{0470F45F-FF92-460F-995A-D505C6F62BD0}" dt="2021-12-03T16:18:18.186" v="4423" actId="20577"/>
          <ac:spMkLst>
            <pc:docMk/>
            <pc:sldMk cId="3397110943" sldId="264"/>
            <ac:spMk id="3" creationId="{A8769082-80D6-45F0-BC78-3EE8A8574C21}"/>
          </ac:spMkLst>
        </pc:spChg>
        <pc:spChg chg="add mod">
          <ac:chgData name="Steve Shellhammer" userId="0e71f22d-ee3e-49c0-82ff-dbc290af8082" providerId="ADAL" clId="{0470F45F-FF92-460F-995A-D505C6F62BD0}" dt="2021-12-01T18:59:20.109" v="4291" actId="20577"/>
          <ac:spMkLst>
            <pc:docMk/>
            <pc:sldMk cId="3397110943" sldId="264"/>
            <ac:spMk id="10" creationId="{01C79EA6-D59B-4AFC-9CE6-2D15D235F2F9}"/>
          </ac:spMkLst>
        </pc:spChg>
        <pc:picChg chg="add del mod">
          <ac:chgData name="Steve Shellhammer" userId="0e71f22d-ee3e-49c0-82ff-dbc290af8082" providerId="ADAL" clId="{0470F45F-FF92-460F-995A-D505C6F62BD0}" dt="2021-12-01T18:49:57.049" v="3675" actId="478"/>
          <ac:picMkLst>
            <pc:docMk/>
            <pc:sldMk cId="3397110943" sldId="264"/>
            <ac:picMk id="8" creationId="{75EA620F-A00F-4082-AF46-5D4510BD703F}"/>
          </ac:picMkLst>
        </pc:picChg>
        <pc:picChg chg="add mod">
          <ac:chgData name="Steve Shellhammer" userId="0e71f22d-ee3e-49c0-82ff-dbc290af8082" providerId="ADAL" clId="{0470F45F-FF92-460F-995A-D505C6F62BD0}" dt="2021-12-01T18:59:04.426" v="4285" actId="1076"/>
          <ac:picMkLst>
            <pc:docMk/>
            <pc:sldMk cId="3397110943" sldId="264"/>
            <ac:picMk id="9" creationId="{87C897A6-5B97-4D5C-A831-BF9F6667EA26}"/>
          </ac:picMkLst>
        </pc:picChg>
      </pc:sldChg>
      <pc:sldChg chg="modSp new mod">
        <pc:chgData name="Steve Shellhammer" userId="0e71f22d-ee3e-49c0-82ff-dbc290af8082" providerId="ADAL" clId="{0470F45F-FF92-460F-995A-D505C6F62BD0}" dt="2021-12-03T16:20:28.094" v="4530" actId="20577"/>
        <pc:sldMkLst>
          <pc:docMk/>
          <pc:sldMk cId="1637956651" sldId="265"/>
        </pc:sldMkLst>
        <pc:spChg chg="mod">
          <ac:chgData name="Steve Shellhammer" userId="0e71f22d-ee3e-49c0-82ff-dbc290af8082" providerId="ADAL" clId="{0470F45F-FF92-460F-995A-D505C6F62BD0}" dt="2021-12-03T16:19:46.180" v="4516" actId="14100"/>
          <ac:spMkLst>
            <pc:docMk/>
            <pc:sldMk cId="1637956651" sldId="265"/>
            <ac:spMk id="2" creationId="{B919C5D1-FBEB-4E22-A387-31704D13D50C}"/>
          </ac:spMkLst>
        </pc:spChg>
        <pc:spChg chg="mod">
          <ac:chgData name="Steve Shellhammer" userId="0e71f22d-ee3e-49c0-82ff-dbc290af8082" providerId="ADAL" clId="{0470F45F-FF92-460F-995A-D505C6F62BD0}" dt="2021-12-03T16:20:28.094" v="4530" actId="20577"/>
          <ac:spMkLst>
            <pc:docMk/>
            <pc:sldMk cId="1637956651" sldId="265"/>
            <ac:spMk id="3" creationId="{942B5753-AF0D-4407-92D9-28D74CBD26D7}"/>
          </ac:spMkLst>
        </pc:spChg>
      </pc:sldChg>
      <pc:sldChg chg="modSp new mod">
        <pc:chgData name="Steve Shellhammer" userId="0e71f22d-ee3e-49c0-82ff-dbc290af8082" providerId="ADAL" clId="{0470F45F-FF92-460F-995A-D505C6F62BD0}" dt="2021-12-03T16:22:43.350" v="4698" actId="313"/>
        <pc:sldMkLst>
          <pc:docMk/>
          <pc:sldMk cId="32380300" sldId="266"/>
        </pc:sldMkLst>
        <pc:spChg chg="mod">
          <ac:chgData name="Steve Shellhammer" userId="0e71f22d-ee3e-49c0-82ff-dbc290af8082" providerId="ADAL" clId="{0470F45F-FF92-460F-995A-D505C6F62BD0}" dt="2021-12-01T18:05:16.273" v="3335" actId="20577"/>
          <ac:spMkLst>
            <pc:docMk/>
            <pc:sldMk cId="32380300" sldId="266"/>
            <ac:spMk id="2" creationId="{B37374CC-55C3-4AF7-8D5E-2D7DF5A083B7}"/>
          </ac:spMkLst>
        </pc:spChg>
        <pc:spChg chg="mod">
          <ac:chgData name="Steve Shellhammer" userId="0e71f22d-ee3e-49c0-82ff-dbc290af8082" providerId="ADAL" clId="{0470F45F-FF92-460F-995A-D505C6F62BD0}" dt="2021-12-03T16:22:43.350" v="4698" actId="313"/>
          <ac:spMkLst>
            <pc:docMk/>
            <pc:sldMk cId="32380300" sldId="266"/>
            <ac:spMk id="3" creationId="{1013100C-167F-41A1-8386-B54BF2DBF09E}"/>
          </ac:spMkLst>
        </pc:spChg>
      </pc:sldChg>
      <pc:sldChg chg="addSp delSp modSp new mod">
        <pc:chgData name="Steve Shellhammer" userId="0e71f22d-ee3e-49c0-82ff-dbc290af8082" providerId="ADAL" clId="{0470F45F-FF92-460F-995A-D505C6F62BD0}" dt="2021-12-01T18:50:43.021" v="3687" actId="20577"/>
        <pc:sldMkLst>
          <pc:docMk/>
          <pc:sldMk cId="3040133334" sldId="267"/>
        </pc:sldMkLst>
        <pc:spChg chg="mod">
          <ac:chgData name="Steve Shellhammer" userId="0e71f22d-ee3e-49c0-82ff-dbc290af8082" providerId="ADAL" clId="{0470F45F-FF92-460F-995A-D505C6F62BD0}" dt="2021-12-01T18:08:18.063" v="3437" actId="14100"/>
          <ac:spMkLst>
            <pc:docMk/>
            <pc:sldMk cId="3040133334" sldId="267"/>
            <ac:spMk id="2" creationId="{A6725CD4-45D4-4EE2-A5DB-7902A9D0CAD2}"/>
          </ac:spMkLst>
        </pc:spChg>
        <pc:spChg chg="mod">
          <ac:chgData name="Steve Shellhammer" userId="0e71f22d-ee3e-49c0-82ff-dbc290af8082" providerId="ADAL" clId="{0470F45F-FF92-460F-995A-D505C6F62BD0}" dt="2021-12-01T18:50:43.021" v="3687" actId="20577"/>
          <ac:spMkLst>
            <pc:docMk/>
            <pc:sldMk cId="3040133334" sldId="267"/>
            <ac:spMk id="3" creationId="{A3D0E69B-649B-47B3-B00C-C7112EEE4120}"/>
          </ac:spMkLst>
        </pc:spChg>
        <pc:picChg chg="add del mod">
          <ac:chgData name="Steve Shellhammer" userId="0e71f22d-ee3e-49c0-82ff-dbc290af8082" providerId="ADAL" clId="{0470F45F-FF92-460F-995A-D505C6F62BD0}" dt="2021-12-01T18:50:22.381" v="3681" actId="478"/>
          <ac:picMkLst>
            <pc:docMk/>
            <pc:sldMk cId="3040133334" sldId="267"/>
            <ac:picMk id="8" creationId="{5BB93DCD-461A-4205-99A9-07E390BFBB2B}"/>
          </ac:picMkLst>
        </pc:picChg>
        <pc:picChg chg="add mod">
          <ac:chgData name="Steve Shellhammer" userId="0e71f22d-ee3e-49c0-82ff-dbc290af8082" providerId="ADAL" clId="{0470F45F-FF92-460F-995A-D505C6F62BD0}" dt="2021-12-01T18:50:39.305" v="3685" actId="1076"/>
          <ac:picMkLst>
            <pc:docMk/>
            <pc:sldMk cId="3040133334" sldId="267"/>
            <ac:picMk id="9" creationId="{F39324EF-9A2E-41D2-9ADD-56D6F3EA5558}"/>
          </ac:picMkLst>
        </pc:picChg>
      </pc:sldChg>
    </pc:docChg>
  </pc:docChgLst>
  <pc:docChgLst>
    <pc:chgData name="Steve Shellhammer" userId="0e71f22d-ee3e-49c0-82ff-dbc290af8082" providerId="ADAL" clId="{61FB15B9-AF0E-4F78-88CD-AF865CC8E965}"/>
    <pc:docChg chg="custSel addSld delSld modSld">
      <pc:chgData name="Steve Shellhammer" userId="0e71f22d-ee3e-49c0-82ff-dbc290af8082" providerId="ADAL" clId="{61FB15B9-AF0E-4F78-88CD-AF865CC8E965}" dt="2022-02-09T01:28:18.525" v="5182" actId="20577"/>
      <pc:docMkLst>
        <pc:docMk/>
      </pc:docMkLst>
      <pc:sldChg chg="modSp mod">
        <pc:chgData name="Steve Shellhammer" userId="0e71f22d-ee3e-49c0-82ff-dbc290af8082" providerId="ADAL" clId="{61FB15B9-AF0E-4F78-88CD-AF865CC8E965}" dt="2022-02-09T01:28:18.525" v="5182" actId="20577"/>
        <pc:sldMkLst>
          <pc:docMk/>
          <pc:sldMk cId="1932184069" sldId="259"/>
        </pc:sldMkLst>
        <pc:spChg chg="mod">
          <ac:chgData name="Steve Shellhammer" userId="0e71f22d-ee3e-49c0-82ff-dbc290af8082" providerId="ADAL" clId="{61FB15B9-AF0E-4F78-88CD-AF865CC8E965}" dt="2022-02-09T01:28:18.525" v="5182" actId="20577"/>
          <ac:spMkLst>
            <pc:docMk/>
            <pc:sldMk cId="1932184069" sldId="259"/>
            <ac:spMk id="2" creationId="{694E2481-C413-4915-AE7E-FCFA24817AF9}"/>
          </ac:spMkLst>
        </pc:spChg>
        <pc:graphicFrameChg chg="mod">
          <ac:chgData name="Steve Shellhammer" userId="0e71f22d-ee3e-49c0-82ff-dbc290af8082" providerId="ADAL" clId="{61FB15B9-AF0E-4F78-88CD-AF865CC8E965}" dt="2022-02-09T01:27:58.996" v="5164" actId="20577"/>
          <ac:graphicFrameMkLst>
            <pc:docMk/>
            <pc:sldMk cId="1932184069" sldId="259"/>
            <ac:graphicFrameMk id="7" creationId="{E89D5667-5A03-4677-914D-C27077E4A7CB}"/>
          </ac:graphicFrameMkLst>
        </pc:graphicFrameChg>
      </pc:sldChg>
      <pc:sldChg chg="modSp mod">
        <pc:chgData name="Steve Shellhammer" userId="0e71f22d-ee3e-49c0-82ff-dbc290af8082" providerId="ADAL" clId="{61FB15B9-AF0E-4F78-88CD-AF865CC8E965}" dt="2022-02-09T01:08:36.355" v="4613" actId="20577"/>
        <pc:sldMkLst>
          <pc:docMk/>
          <pc:sldMk cId="2023378369" sldId="261"/>
        </pc:sldMkLst>
        <pc:spChg chg="mod">
          <ac:chgData name="Steve Shellhammer" userId="0e71f22d-ee3e-49c0-82ff-dbc290af8082" providerId="ADAL" clId="{61FB15B9-AF0E-4F78-88CD-AF865CC8E965}" dt="2022-02-09T01:08:36.355" v="4613" actId="20577"/>
          <ac:spMkLst>
            <pc:docMk/>
            <pc:sldMk cId="2023378369" sldId="261"/>
            <ac:spMk id="3" creationId="{EC7EF962-E8C4-4C85-997E-75939736EEEC}"/>
          </ac:spMkLst>
        </pc:spChg>
      </pc:sldChg>
      <pc:sldChg chg="modSp new del mod">
        <pc:chgData name="Steve Shellhammer" userId="0e71f22d-ee3e-49c0-82ff-dbc290af8082" providerId="ADAL" clId="{61FB15B9-AF0E-4F78-88CD-AF865CC8E965}" dt="2022-02-08T23:35:50.417" v="3647" actId="47"/>
        <pc:sldMkLst>
          <pc:docMk/>
          <pc:sldMk cId="1229109381" sldId="264"/>
        </pc:sldMkLst>
        <pc:spChg chg="mod">
          <ac:chgData name="Steve Shellhammer" userId="0e71f22d-ee3e-49c0-82ff-dbc290af8082" providerId="ADAL" clId="{61FB15B9-AF0E-4F78-88CD-AF865CC8E965}" dt="2022-02-08T19:21:41.552" v="964" actId="14100"/>
          <ac:spMkLst>
            <pc:docMk/>
            <pc:sldMk cId="1229109381" sldId="264"/>
            <ac:spMk id="2" creationId="{EBD07053-D25C-45D6-B1B7-366288A8D78A}"/>
          </ac:spMkLst>
        </pc:spChg>
        <pc:spChg chg="mod">
          <ac:chgData name="Steve Shellhammer" userId="0e71f22d-ee3e-49c0-82ff-dbc290af8082" providerId="ADAL" clId="{61FB15B9-AF0E-4F78-88CD-AF865CC8E965}" dt="2022-02-08T19:25:47.323" v="1161" actId="20577"/>
          <ac:spMkLst>
            <pc:docMk/>
            <pc:sldMk cId="1229109381" sldId="264"/>
            <ac:spMk id="3" creationId="{4196ABA6-A2CC-48D2-8C79-CEFEFEECF8D9}"/>
          </ac:spMkLst>
        </pc:spChg>
      </pc:sldChg>
      <pc:sldChg chg="modSp new del mod">
        <pc:chgData name="Steve Shellhammer" userId="0e71f22d-ee3e-49c0-82ff-dbc290af8082" providerId="ADAL" clId="{61FB15B9-AF0E-4F78-88CD-AF865CC8E965}" dt="2022-02-08T23:35:50.417" v="3647" actId="47"/>
        <pc:sldMkLst>
          <pc:docMk/>
          <pc:sldMk cId="3029653633" sldId="265"/>
        </pc:sldMkLst>
        <pc:spChg chg="mod">
          <ac:chgData name="Steve Shellhammer" userId="0e71f22d-ee3e-49c0-82ff-dbc290af8082" providerId="ADAL" clId="{61FB15B9-AF0E-4F78-88CD-AF865CC8E965}" dt="2022-02-08T19:21:58.644" v="982" actId="14100"/>
          <ac:spMkLst>
            <pc:docMk/>
            <pc:sldMk cId="3029653633" sldId="265"/>
            <ac:spMk id="2" creationId="{344ECFE8-AC91-4A9D-A7D2-2C2A526E48EB}"/>
          </ac:spMkLst>
        </pc:spChg>
        <pc:spChg chg="mod">
          <ac:chgData name="Steve Shellhammer" userId="0e71f22d-ee3e-49c0-82ff-dbc290af8082" providerId="ADAL" clId="{61FB15B9-AF0E-4F78-88CD-AF865CC8E965}" dt="2022-02-08T19:28:36.825" v="1464" actId="20577"/>
          <ac:spMkLst>
            <pc:docMk/>
            <pc:sldMk cId="3029653633" sldId="265"/>
            <ac:spMk id="3" creationId="{2D11D307-3BE6-4BE1-8831-4FBD4F93F4B1}"/>
          </ac:spMkLst>
        </pc:spChg>
      </pc:sldChg>
      <pc:sldChg chg="addSp delSp modSp new mod">
        <pc:chgData name="Steve Shellhammer" userId="0e71f22d-ee3e-49c0-82ff-dbc290af8082" providerId="ADAL" clId="{61FB15B9-AF0E-4F78-88CD-AF865CC8E965}" dt="2022-02-08T21:48:09.945" v="2288" actId="1035"/>
        <pc:sldMkLst>
          <pc:docMk/>
          <pc:sldMk cId="224101326" sldId="266"/>
        </pc:sldMkLst>
        <pc:spChg chg="mod">
          <ac:chgData name="Steve Shellhammer" userId="0e71f22d-ee3e-49c0-82ff-dbc290af8082" providerId="ADAL" clId="{61FB15B9-AF0E-4F78-88CD-AF865CC8E965}" dt="2022-02-08T21:47:33.432" v="2277" actId="14100"/>
          <ac:spMkLst>
            <pc:docMk/>
            <pc:sldMk cId="224101326" sldId="266"/>
            <ac:spMk id="2" creationId="{0E956407-EC13-4135-BE8F-0B061A378DD5}"/>
          </ac:spMkLst>
        </pc:spChg>
        <pc:spChg chg="del">
          <ac:chgData name="Steve Shellhammer" userId="0e71f22d-ee3e-49c0-82ff-dbc290af8082" providerId="ADAL" clId="{61FB15B9-AF0E-4F78-88CD-AF865CC8E965}" dt="2022-02-08T21:37:50.274" v="1474" actId="3680"/>
          <ac:spMkLst>
            <pc:docMk/>
            <pc:sldMk cId="224101326" sldId="266"/>
            <ac:spMk id="3" creationId="{128326CC-0DAC-4823-A609-F77B0EF8C101}"/>
          </ac:spMkLst>
        </pc:spChg>
        <pc:spChg chg="add mod">
          <ac:chgData name="Steve Shellhammer" userId="0e71f22d-ee3e-49c0-82ff-dbc290af8082" providerId="ADAL" clId="{61FB15B9-AF0E-4F78-88CD-AF865CC8E965}" dt="2022-02-08T21:47:13.411" v="2274" actId="1076"/>
          <ac:spMkLst>
            <pc:docMk/>
            <pc:sldMk cId="224101326" sldId="266"/>
            <ac:spMk id="8" creationId="{B10D4811-CB52-40CF-838D-3A95AF41B8B0}"/>
          </ac:spMkLst>
        </pc:spChg>
        <pc:graphicFrameChg chg="add mod ord modGraphic">
          <ac:chgData name="Steve Shellhammer" userId="0e71f22d-ee3e-49c0-82ff-dbc290af8082" providerId="ADAL" clId="{61FB15B9-AF0E-4F78-88CD-AF865CC8E965}" dt="2022-02-08T21:48:09.945" v="2288" actId="1035"/>
          <ac:graphicFrameMkLst>
            <pc:docMk/>
            <pc:sldMk cId="224101326" sldId="266"/>
            <ac:graphicFrameMk id="7" creationId="{512D17B3-F7F3-4603-BE18-031237F919C0}"/>
          </ac:graphicFrameMkLst>
        </pc:graphicFrameChg>
      </pc:sldChg>
      <pc:sldChg chg="modSp new del mod">
        <pc:chgData name="Steve Shellhammer" userId="0e71f22d-ee3e-49c0-82ff-dbc290af8082" providerId="ADAL" clId="{61FB15B9-AF0E-4F78-88CD-AF865CC8E965}" dt="2022-02-08T21:47:38.596" v="2278" actId="47"/>
        <pc:sldMkLst>
          <pc:docMk/>
          <pc:sldMk cId="126372022" sldId="267"/>
        </pc:sldMkLst>
        <pc:spChg chg="mod">
          <ac:chgData name="Steve Shellhammer" userId="0e71f22d-ee3e-49c0-82ff-dbc290af8082" providerId="ADAL" clId="{61FB15B9-AF0E-4F78-88CD-AF865CC8E965}" dt="2022-02-08T21:47:03.479" v="2272" actId="14100"/>
          <ac:spMkLst>
            <pc:docMk/>
            <pc:sldMk cId="126372022" sldId="267"/>
            <ac:spMk id="3" creationId="{D8C7E088-78B7-4370-A65D-F766EF333510}"/>
          </ac:spMkLst>
        </pc:spChg>
      </pc:sldChg>
      <pc:sldChg chg="addSp modSp new mod">
        <pc:chgData name="Steve Shellhammer" userId="0e71f22d-ee3e-49c0-82ff-dbc290af8082" providerId="ADAL" clId="{61FB15B9-AF0E-4F78-88CD-AF865CC8E965}" dt="2022-02-08T23:29:12.798" v="3023" actId="20577"/>
        <pc:sldMkLst>
          <pc:docMk/>
          <pc:sldMk cId="143981461" sldId="267"/>
        </pc:sldMkLst>
        <pc:spChg chg="mod">
          <ac:chgData name="Steve Shellhammer" userId="0e71f22d-ee3e-49c0-82ff-dbc290af8082" providerId="ADAL" clId="{61FB15B9-AF0E-4F78-88CD-AF865CC8E965}" dt="2022-02-08T23:23:58.945" v="2400" actId="14100"/>
          <ac:spMkLst>
            <pc:docMk/>
            <pc:sldMk cId="143981461" sldId="267"/>
            <ac:spMk id="2" creationId="{17A7FEAE-E719-4452-AE7E-6BD73EE4449C}"/>
          </ac:spMkLst>
        </pc:spChg>
        <pc:spChg chg="mod">
          <ac:chgData name="Steve Shellhammer" userId="0e71f22d-ee3e-49c0-82ff-dbc290af8082" providerId="ADAL" clId="{61FB15B9-AF0E-4F78-88CD-AF865CC8E965}" dt="2022-02-08T23:24:01.243" v="2401" actId="1076"/>
          <ac:spMkLst>
            <pc:docMk/>
            <pc:sldMk cId="143981461" sldId="267"/>
            <ac:spMk id="3" creationId="{48BCD51F-3ABE-43D9-ABE1-ABA4721AA182}"/>
          </ac:spMkLst>
        </pc:spChg>
        <pc:spChg chg="add mod">
          <ac:chgData name="Steve Shellhammer" userId="0e71f22d-ee3e-49c0-82ff-dbc290af8082" providerId="ADAL" clId="{61FB15B9-AF0E-4F78-88CD-AF865CC8E965}" dt="2022-02-08T23:29:12.798" v="3023" actId="20577"/>
          <ac:spMkLst>
            <pc:docMk/>
            <pc:sldMk cId="143981461" sldId="267"/>
            <ac:spMk id="7" creationId="{E2FE8608-75B3-4705-8DA5-EC0FEEA3B030}"/>
          </ac:spMkLst>
        </pc:spChg>
        <pc:spChg chg="add mod">
          <ac:chgData name="Steve Shellhammer" userId="0e71f22d-ee3e-49c0-82ff-dbc290af8082" providerId="ADAL" clId="{61FB15B9-AF0E-4F78-88CD-AF865CC8E965}" dt="2022-02-08T23:26:55.803" v="2830" actId="20577"/>
          <ac:spMkLst>
            <pc:docMk/>
            <pc:sldMk cId="143981461" sldId="267"/>
            <ac:spMk id="8" creationId="{A2BB4293-CFE9-4AE3-A335-901BCE93A7F0}"/>
          </ac:spMkLst>
        </pc:spChg>
      </pc:sldChg>
      <pc:sldChg chg="addSp modSp new mod">
        <pc:chgData name="Steve Shellhammer" userId="0e71f22d-ee3e-49c0-82ff-dbc290af8082" providerId="ADAL" clId="{61FB15B9-AF0E-4F78-88CD-AF865CC8E965}" dt="2022-02-08T23:35:18.901" v="3646" actId="1076"/>
        <pc:sldMkLst>
          <pc:docMk/>
          <pc:sldMk cId="1056845171" sldId="268"/>
        </pc:sldMkLst>
        <pc:spChg chg="mod">
          <ac:chgData name="Steve Shellhammer" userId="0e71f22d-ee3e-49c0-82ff-dbc290af8082" providerId="ADAL" clId="{61FB15B9-AF0E-4F78-88CD-AF865CC8E965}" dt="2022-02-08T23:34:52.262" v="3641" actId="1076"/>
          <ac:spMkLst>
            <pc:docMk/>
            <pc:sldMk cId="1056845171" sldId="268"/>
            <ac:spMk id="2" creationId="{5969865D-0D57-42A2-A1FF-C2AC98B9F443}"/>
          </ac:spMkLst>
        </pc:spChg>
        <pc:spChg chg="mod">
          <ac:chgData name="Steve Shellhammer" userId="0e71f22d-ee3e-49c0-82ff-dbc290af8082" providerId="ADAL" clId="{61FB15B9-AF0E-4F78-88CD-AF865CC8E965}" dt="2022-02-08T23:34:54.418" v="3642" actId="1076"/>
          <ac:spMkLst>
            <pc:docMk/>
            <pc:sldMk cId="1056845171" sldId="268"/>
            <ac:spMk id="3" creationId="{97EA37E0-454B-4C01-B05A-C8385701B5CE}"/>
          </ac:spMkLst>
        </pc:spChg>
        <pc:spChg chg="add mod">
          <ac:chgData name="Steve Shellhammer" userId="0e71f22d-ee3e-49c0-82ff-dbc290af8082" providerId="ADAL" clId="{61FB15B9-AF0E-4F78-88CD-AF865CC8E965}" dt="2022-02-08T23:35:18.901" v="3646" actId="1076"/>
          <ac:spMkLst>
            <pc:docMk/>
            <pc:sldMk cId="1056845171" sldId="268"/>
            <ac:spMk id="7" creationId="{3CA72E89-3457-4108-930C-BB393BAEA002}"/>
          </ac:spMkLst>
        </pc:spChg>
        <pc:spChg chg="add mod">
          <ac:chgData name="Steve Shellhammer" userId="0e71f22d-ee3e-49c0-82ff-dbc290af8082" providerId="ADAL" clId="{61FB15B9-AF0E-4F78-88CD-AF865CC8E965}" dt="2022-02-08T23:35:01.940" v="3645" actId="14100"/>
          <ac:spMkLst>
            <pc:docMk/>
            <pc:sldMk cId="1056845171" sldId="268"/>
            <ac:spMk id="8" creationId="{06BC94C2-5F5E-4BC2-AB89-1068CA1CB6AA}"/>
          </ac:spMkLst>
        </pc:spChg>
      </pc:sldChg>
      <pc:sldChg chg="addSp delSp modSp new mod">
        <pc:chgData name="Steve Shellhammer" userId="0e71f22d-ee3e-49c0-82ff-dbc290af8082" providerId="ADAL" clId="{61FB15B9-AF0E-4F78-88CD-AF865CC8E965}" dt="2022-02-08T23:54:45.337" v="4040" actId="1076"/>
        <pc:sldMkLst>
          <pc:docMk/>
          <pc:sldMk cId="2302660441" sldId="269"/>
        </pc:sldMkLst>
        <pc:spChg chg="mod">
          <ac:chgData name="Steve Shellhammer" userId="0e71f22d-ee3e-49c0-82ff-dbc290af8082" providerId="ADAL" clId="{61FB15B9-AF0E-4F78-88CD-AF865CC8E965}" dt="2022-02-08T23:46:29.276" v="3692" actId="113"/>
          <ac:spMkLst>
            <pc:docMk/>
            <pc:sldMk cId="2302660441" sldId="269"/>
            <ac:spMk id="2" creationId="{663372C7-6797-467F-AF6F-54F05A191F6E}"/>
          </ac:spMkLst>
        </pc:spChg>
        <pc:spChg chg="mod">
          <ac:chgData name="Steve Shellhammer" userId="0e71f22d-ee3e-49c0-82ff-dbc290af8082" providerId="ADAL" clId="{61FB15B9-AF0E-4F78-88CD-AF865CC8E965}" dt="2022-02-08T23:54:36.372" v="4038" actId="113"/>
          <ac:spMkLst>
            <pc:docMk/>
            <pc:sldMk cId="2302660441" sldId="269"/>
            <ac:spMk id="3" creationId="{EB9A70E5-8F16-4046-85DA-20AC050FC0B6}"/>
          </ac:spMkLst>
        </pc:spChg>
        <pc:spChg chg="add del mod">
          <ac:chgData name="Steve Shellhammer" userId="0e71f22d-ee3e-49c0-82ff-dbc290af8082" providerId="ADAL" clId="{61FB15B9-AF0E-4F78-88CD-AF865CC8E965}" dt="2022-02-08T23:49:30.728" v="3866" actId="478"/>
          <ac:spMkLst>
            <pc:docMk/>
            <pc:sldMk cId="2302660441" sldId="269"/>
            <ac:spMk id="7" creationId="{7BC4571A-7530-4154-95BA-F7D1F27CB599}"/>
          </ac:spMkLst>
        </pc:spChg>
        <pc:spChg chg="add mod">
          <ac:chgData name="Steve Shellhammer" userId="0e71f22d-ee3e-49c0-82ff-dbc290af8082" providerId="ADAL" clId="{61FB15B9-AF0E-4F78-88CD-AF865CC8E965}" dt="2022-02-08T23:54:45.337" v="4040" actId="1076"/>
          <ac:spMkLst>
            <pc:docMk/>
            <pc:sldMk cId="2302660441" sldId="269"/>
            <ac:spMk id="8" creationId="{FB571228-EDA7-4A08-A0F6-101FB8D54509}"/>
          </ac:spMkLst>
        </pc:spChg>
        <pc:spChg chg="add mod">
          <ac:chgData name="Steve Shellhammer" userId="0e71f22d-ee3e-49c0-82ff-dbc290af8082" providerId="ADAL" clId="{61FB15B9-AF0E-4F78-88CD-AF865CC8E965}" dt="2022-02-08T23:53:51.411" v="4025" actId="20577"/>
          <ac:spMkLst>
            <pc:docMk/>
            <pc:sldMk cId="2302660441" sldId="269"/>
            <ac:spMk id="9" creationId="{337D198B-44AF-4C5D-BBD4-9A6AB3DFC119}"/>
          </ac:spMkLst>
        </pc:spChg>
      </pc:sldChg>
      <pc:sldChg chg="modSp new mod">
        <pc:chgData name="Steve Shellhammer" userId="0e71f22d-ee3e-49c0-82ff-dbc290af8082" providerId="ADAL" clId="{61FB15B9-AF0E-4F78-88CD-AF865CC8E965}" dt="2022-02-09T01:06:29.377" v="4610" actId="1076"/>
        <pc:sldMkLst>
          <pc:docMk/>
          <pc:sldMk cId="3115892309" sldId="270"/>
        </pc:sldMkLst>
        <pc:spChg chg="mod">
          <ac:chgData name="Steve Shellhammer" userId="0e71f22d-ee3e-49c0-82ff-dbc290af8082" providerId="ADAL" clId="{61FB15B9-AF0E-4F78-88CD-AF865CC8E965}" dt="2022-02-09T00:46:18.773" v="4048" actId="20577"/>
          <ac:spMkLst>
            <pc:docMk/>
            <pc:sldMk cId="3115892309" sldId="270"/>
            <ac:spMk id="2" creationId="{FF604B28-1CEC-4E11-BB7B-D18DAD7ED41C}"/>
          </ac:spMkLst>
        </pc:spChg>
        <pc:spChg chg="mod">
          <ac:chgData name="Steve Shellhammer" userId="0e71f22d-ee3e-49c0-82ff-dbc290af8082" providerId="ADAL" clId="{61FB15B9-AF0E-4F78-88CD-AF865CC8E965}" dt="2022-02-09T01:06:29.377" v="4610" actId="1076"/>
          <ac:spMkLst>
            <pc:docMk/>
            <pc:sldMk cId="3115892309" sldId="270"/>
            <ac:spMk id="3" creationId="{95EA2162-03A3-4683-9317-49DEC8D06C99}"/>
          </ac:spMkLst>
        </pc:spChg>
      </pc:sldChg>
      <pc:sldChg chg="delSp modSp new mod">
        <pc:chgData name="Steve Shellhammer" userId="0e71f22d-ee3e-49c0-82ff-dbc290af8082" providerId="ADAL" clId="{61FB15B9-AF0E-4F78-88CD-AF865CC8E965}" dt="2022-02-09T01:20:28.663" v="4795" actId="403"/>
        <pc:sldMkLst>
          <pc:docMk/>
          <pc:sldMk cId="56576984" sldId="271"/>
        </pc:sldMkLst>
        <pc:spChg chg="mod">
          <ac:chgData name="Steve Shellhammer" userId="0e71f22d-ee3e-49c0-82ff-dbc290af8082" providerId="ADAL" clId="{61FB15B9-AF0E-4F78-88CD-AF865CC8E965}" dt="2022-02-09T01:20:28.663" v="4795" actId="403"/>
          <ac:spMkLst>
            <pc:docMk/>
            <pc:sldMk cId="56576984" sldId="271"/>
            <ac:spMk id="2" creationId="{C34FD853-EA1E-4C6B-A5AC-D446A5C0E06B}"/>
          </ac:spMkLst>
        </pc:spChg>
        <pc:spChg chg="del">
          <ac:chgData name="Steve Shellhammer" userId="0e71f22d-ee3e-49c0-82ff-dbc290af8082" providerId="ADAL" clId="{61FB15B9-AF0E-4F78-88CD-AF865CC8E965}" dt="2022-02-09T01:09:04.468" v="4621" actId="478"/>
          <ac:spMkLst>
            <pc:docMk/>
            <pc:sldMk cId="56576984" sldId="271"/>
            <ac:spMk id="3" creationId="{354CCD47-4F90-4A68-B0D2-72797668B198}"/>
          </ac:spMkLst>
        </pc:spChg>
      </pc:sldChg>
      <pc:sldChg chg="addSp modSp new mod">
        <pc:chgData name="Steve Shellhammer" userId="0e71f22d-ee3e-49c0-82ff-dbc290af8082" providerId="ADAL" clId="{61FB15B9-AF0E-4F78-88CD-AF865CC8E965}" dt="2022-02-09T01:27:35.267" v="5156" actId="20577"/>
        <pc:sldMkLst>
          <pc:docMk/>
          <pc:sldMk cId="3091917341" sldId="272"/>
        </pc:sldMkLst>
        <pc:spChg chg="mod">
          <ac:chgData name="Steve Shellhammer" userId="0e71f22d-ee3e-49c0-82ff-dbc290af8082" providerId="ADAL" clId="{61FB15B9-AF0E-4F78-88CD-AF865CC8E965}" dt="2022-02-09T01:20:12.263" v="4791" actId="404"/>
          <ac:spMkLst>
            <pc:docMk/>
            <pc:sldMk cId="3091917341" sldId="272"/>
            <ac:spMk id="2" creationId="{197F9F2D-E9F7-4462-95E9-1A2CEB597775}"/>
          </ac:spMkLst>
        </pc:spChg>
        <pc:spChg chg="mod">
          <ac:chgData name="Steve Shellhammer" userId="0e71f22d-ee3e-49c0-82ff-dbc290af8082" providerId="ADAL" clId="{61FB15B9-AF0E-4F78-88CD-AF865CC8E965}" dt="2022-02-09T01:22:51.335" v="4912" actId="113"/>
          <ac:spMkLst>
            <pc:docMk/>
            <pc:sldMk cId="3091917341" sldId="272"/>
            <ac:spMk id="3" creationId="{A0902299-3299-4080-A72C-F9CCFCA23DDB}"/>
          </ac:spMkLst>
        </pc:spChg>
        <pc:spChg chg="add mod">
          <ac:chgData name="Steve Shellhammer" userId="0e71f22d-ee3e-49c0-82ff-dbc290af8082" providerId="ADAL" clId="{61FB15B9-AF0E-4F78-88CD-AF865CC8E965}" dt="2022-02-09T01:20:58.089" v="4827" actId="1076"/>
          <ac:spMkLst>
            <pc:docMk/>
            <pc:sldMk cId="3091917341" sldId="272"/>
            <ac:spMk id="7" creationId="{C7D51046-0746-4FAC-AE1D-EC3B2BB171B1}"/>
          </ac:spMkLst>
        </pc:spChg>
        <pc:spChg chg="add mod">
          <ac:chgData name="Steve Shellhammer" userId="0e71f22d-ee3e-49c0-82ff-dbc290af8082" providerId="ADAL" clId="{61FB15B9-AF0E-4F78-88CD-AF865CC8E965}" dt="2022-02-09T01:20:53.690" v="4826" actId="20577"/>
          <ac:spMkLst>
            <pc:docMk/>
            <pc:sldMk cId="3091917341" sldId="272"/>
            <ac:spMk id="8" creationId="{89162B62-4CA3-4928-B9C2-6E1D2413E892}"/>
          </ac:spMkLst>
        </pc:spChg>
        <pc:spChg chg="add mod">
          <ac:chgData name="Steve Shellhammer" userId="0e71f22d-ee3e-49c0-82ff-dbc290af8082" providerId="ADAL" clId="{61FB15B9-AF0E-4F78-88CD-AF865CC8E965}" dt="2022-02-09T01:23:22.302" v="4921" actId="20577"/>
          <ac:spMkLst>
            <pc:docMk/>
            <pc:sldMk cId="3091917341" sldId="272"/>
            <ac:spMk id="9" creationId="{4869FCAC-2A90-4ECC-8A83-9410EEAF9618}"/>
          </ac:spMkLst>
        </pc:spChg>
        <pc:spChg chg="add mod">
          <ac:chgData name="Steve Shellhammer" userId="0e71f22d-ee3e-49c0-82ff-dbc290af8082" providerId="ADAL" clId="{61FB15B9-AF0E-4F78-88CD-AF865CC8E965}" dt="2022-02-09T01:25:10.034" v="5057" actId="113"/>
          <ac:spMkLst>
            <pc:docMk/>
            <pc:sldMk cId="3091917341" sldId="272"/>
            <ac:spMk id="10" creationId="{5DDC5AF3-D30E-4D25-9128-A128AF065E52}"/>
          </ac:spMkLst>
        </pc:spChg>
        <pc:spChg chg="add mod">
          <ac:chgData name="Steve Shellhammer" userId="0e71f22d-ee3e-49c0-82ff-dbc290af8082" providerId="ADAL" clId="{61FB15B9-AF0E-4F78-88CD-AF865CC8E965}" dt="2022-02-09T01:27:35.267" v="5156" actId="20577"/>
          <ac:spMkLst>
            <pc:docMk/>
            <pc:sldMk cId="3091917341" sldId="272"/>
            <ac:spMk id="11" creationId="{28BA6C26-B354-4908-80A6-36BBBA194642}"/>
          </ac:spMkLst>
        </pc:spChg>
      </pc:sldChg>
    </pc:docChg>
  </pc:docChgLst>
  <pc:docChgLst>
    <pc:chgData name="Steve Shellhammer" userId="0e71f22d-ee3e-49c0-82ff-dbc290af8082" providerId="ADAL" clId="{B066C98D-DE0E-42DA-B5F9-97E5BC4A2025}"/>
    <pc:docChg chg="custSel addSld delSld modSld">
      <pc:chgData name="Steve Shellhammer" userId="0e71f22d-ee3e-49c0-82ff-dbc290af8082" providerId="ADAL" clId="{B066C98D-DE0E-42DA-B5F9-97E5BC4A2025}" dt="2022-02-14T18:54:40.531" v="2079" actId="20577"/>
      <pc:docMkLst>
        <pc:docMk/>
      </pc:docMkLst>
      <pc:sldChg chg="modSp mod">
        <pc:chgData name="Steve Shellhammer" userId="0e71f22d-ee3e-49c0-82ff-dbc290af8082" providerId="ADAL" clId="{B066C98D-DE0E-42DA-B5F9-97E5BC4A2025}" dt="2022-02-14T14:53:01.499" v="152" actId="14100"/>
        <pc:sldMkLst>
          <pc:docMk/>
          <pc:sldMk cId="2511664735" sldId="257"/>
        </pc:sldMkLst>
        <pc:spChg chg="mod">
          <ac:chgData name="Steve Shellhammer" userId="0e71f22d-ee3e-49c0-82ff-dbc290af8082" providerId="ADAL" clId="{B066C98D-DE0E-42DA-B5F9-97E5BC4A2025}" dt="2022-02-14T14:53:01.499" v="152" actId="14100"/>
          <ac:spMkLst>
            <pc:docMk/>
            <pc:sldMk cId="2511664735" sldId="257"/>
            <ac:spMk id="3" creationId="{45565E3D-52F0-4518-B875-4D0C302C04DD}"/>
          </ac:spMkLst>
        </pc:spChg>
      </pc:sldChg>
      <pc:sldChg chg="addSp delSp modSp mod">
        <pc:chgData name="Steve Shellhammer" userId="0e71f22d-ee3e-49c0-82ff-dbc290af8082" providerId="ADAL" clId="{B066C98D-DE0E-42DA-B5F9-97E5BC4A2025}" dt="2022-02-14T15:45:04.617" v="1198" actId="1076"/>
        <pc:sldMkLst>
          <pc:docMk/>
          <pc:sldMk cId="2684813012" sldId="262"/>
        </pc:sldMkLst>
        <pc:picChg chg="add del mod">
          <ac:chgData name="Steve Shellhammer" userId="0e71f22d-ee3e-49c0-82ff-dbc290af8082" providerId="ADAL" clId="{B066C98D-DE0E-42DA-B5F9-97E5BC4A2025}" dt="2022-02-14T15:44:43.754" v="1195" actId="478"/>
          <ac:picMkLst>
            <pc:docMk/>
            <pc:sldMk cId="2684813012" sldId="262"/>
            <ac:picMk id="8" creationId="{163B191B-9221-4B5D-9B01-2D2F3E56103E}"/>
          </ac:picMkLst>
        </pc:picChg>
        <pc:picChg chg="add mod">
          <ac:chgData name="Steve Shellhammer" userId="0e71f22d-ee3e-49c0-82ff-dbc290af8082" providerId="ADAL" clId="{B066C98D-DE0E-42DA-B5F9-97E5BC4A2025}" dt="2022-02-14T15:45:04.617" v="1198" actId="1076"/>
          <ac:picMkLst>
            <pc:docMk/>
            <pc:sldMk cId="2684813012" sldId="262"/>
            <ac:picMk id="9" creationId="{1C197DBC-1B7A-49BF-B351-A16B91D1FB86}"/>
          </ac:picMkLst>
        </pc:picChg>
        <pc:picChg chg="del">
          <ac:chgData name="Steve Shellhammer" userId="0e71f22d-ee3e-49c0-82ff-dbc290af8082" providerId="ADAL" clId="{B066C98D-DE0E-42DA-B5F9-97E5BC4A2025}" dt="2022-02-14T15:10:52.379" v="1142" actId="478"/>
          <ac:picMkLst>
            <pc:docMk/>
            <pc:sldMk cId="2684813012" sldId="262"/>
            <ac:picMk id="9" creationId="{B0DE7E82-26FA-4790-9F4C-564B03D152E4}"/>
          </ac:picMkLst>
        </pc:picChg>
      </pc:sldChg>
      <pc:sldChg chg="modSp mod">
        <pc:chgData name="Steve Shellhammer" userId="0e71f22d-ee3e-49c0-82ff-dbc290af8082" providerId="ADAL" clId="{B066C98D-DE0E-42DA-B5F9-97E5BC4A2025}" dt="2022-02-14T17:53:33.347" v="2073" actId="1037"/>
        <pc:sldMkLst>
          <pc:docMk/>
          <pc:sldMk cId="156053059" sldId="263"/>
        </pc:sldMkLst>
        <pc:graphicFrameChg chg="mod modGraphic">
          <ac:chgData name="Steve Shellhammer" userId="0e71f22d-ee3e-49c0-82ff-dbc290af8082" providerId="ADAL" clId="{B066C98D-DE0E-42DA-B5F9-97E5BC4A2025}" dt="2022-02-14T17:53:33.347" v="2073" actId="1037"/>
          <ac:graphicFrameMkLst>
            <pc:docMk/>
            <pc:sldMk cId="156053059" sldId="263"/>
            <ac:graphicFrameMk id="7" creationId="{E37E04F9-9568-4F29-9B66-9B354F5AD5CA}"/>
          </ac:graphicFrameMkLst>
        </pc:graphicFrameChg>
      </pc:sldChg>
      <pc:sldChg chg="modSp mod">
        <pc:chgData name="Steve Shellhammer" userId="0e71f22d-ee3e-49c0-82ff-dbc290af8082" providerId="ADAL" clId="{B066C98D-DE0E-42DA-B5F9-97E5BC4A2025}" dt="2022-02-14T14:53:41.196" v="163" actId="14100"/>
        <pc:sldMkLst>
          <pc:docMk/>
          <pc:sldMk cId="143981461" sldId="267"/>
        </pc:sldMkLst>
        <pc:spChg chg="mod">
          <ac:chgData name="Steve Shellhammer" userId="0e71f22d-ee3e-49c0-82ff-dbc290af8082" providerId="ADAL" clId="{B066C98D-DE0E-42DA-B5F9-97E5BC4A2025}" dt="2022-02-14T14:53:15.915" v="153" actId="1076"/>
          <ac:spMkLst>
            <pc:docMk/>
            <pc:sldMk cId="143981461" sldId="267"/>
            <ac:spMk id="7" creationId="{E2FE8608-75B3-4705-8DA5-EC0FEEA3B030}"/>
          </ac:spMkLst>
        </pc:spChg>
        <pc:spChg chg="mod">
          <ac:chgData name="Steve Shellhammer" userId="0e71f22d-ee3e-49c0-82ff-dbc290af8082" providerId="ADAL" clId="{B066C98D-DE0E-42DA-B5F9-97E5BC4A2025}" dt="2022-02-14T14:53:41.196" v="163" actId="14100"/>
          <ac:spMkLst>
            <pc:docMk/>
            <pc:sldMk cId="143981461" sldId="267"/>
            <ac:spMk id="8" creationId="{A2BB4293-CFE9-4AE3-A335-901BCE93A7F0}"/>
          </ac:spMkLst>
        </pc:spChg>
      </pc:sldChg>
      <pc:sldChg chg="modSp mod">
        <pc:chgData name="Steve Shellhammer" userId="0e71f22d-ee3e-49c0-82ff-dbc290af8082" providerId="ADAL" clId="{B066C98D-DE0E-42DA-B5F9-97E5BC4A2025}" dt="2022-02-14T14:55:21.849" v="188" actId="20577"/>
        <pc:sldMkLst>
          <pc:docMk/>
          <pc:sldMk cId="1056845171" sldId="268"/>
        </pc:sldMkLst>
        <pc:spChg chg="mod">
          <ac:chgData name="Steve Shellhammer" userId="0e71f22d-ee3e-49c0-82ff-dbc290af8082" providerId="ADAL" clId="{B066C98D-DE0E-42DA-B5F9-97E5BC4A2025}" dt="2022-02-14T14:55:03.305" v="181" actId="14100"/>
          <ac:spMkLst>
            <pc:docMk/>
            <pc:sldMk cId="1056845171" sldId="268"/>
            <ac:spMk id="3" creationId="{97EA37E0-454B-4C01-B05A-C8385701B5CE}"/>
          </ac:spMkLst>
        </pc:spChg>
        <pc:spChg chg="mod">
          <ac:chgData name="Steve Shellhammer" userId="0e71f22d-ee3e-49c0-82ff-dbc290af8082" providerId="ADAL" clId="{B066C98D-DE0E-42DA-B5F9-97E5BC4A2025}" dt="2022-02-14T14:55:08.513" v="182" actId="1076"/>
          <ac:spMkLst>
            <pc:docMk/>
            <pc:sldMk cId="1056845171" sldId="268"/>
            <ac:spMk id="7" creationId="{3CA72E89-3457-4108-930C-BB393BAEA002}"/>
          </ac:spMkLst>
        </pc:spChg>
        <pc:spChg chg="mod">
          <ac:chgData name="Steve Shellhammer" userId="0e71f22d-ee3e-49c0-82ff-dbc290af8082" providerId="ADAL" clId="{B066C98D-DE0E-42DA-B5F9-97E5BC4A2025}" dt="2022-02-14T14:55:21.849" v="188" actId="20577"/>
          <ac:spMkLst>
            <pc:docMk/>
            <pc:sldMk cId="1056845171" sldId="268"/>
            <ac:spMk id="8" creationId="{06BC94C2-5F5E-4BC2-AB89-1068CA1CB6AA}"/>
          </ac:spMkLst>
        </pc:spChg>
      </pc:sldChg>
      <pc:sldChg chg="del">
        <pc:chgData name="Steve Shellhammer" userId="0e71f22d-ee3e-49c0-82ff-dbc290af8082" providerId="ADAL" clId="{B066C98D-DE0E-42DA-B5F9-97E5BC4A2025}" dt="2022-02-14T15:10:34.217" v="1141" actId="47"/>
        <pc:sldMkLst>
          <pc:docMk/>
          <pc:sldMk cId="2380648580" sldId="273"/>
        </pc:sldMkLst>
      </pc:sldChg>
      <pc:sldChg chg="del">
        <pc:chgData name="Steve Shellhammer" userId="0e71f22d-ee3e-49c0-82ff-dbc290af8082" providerId="ADAL" clId="{B066C98D-DE0E-42DA-B5F9-97E5BC4A2025}" dt="2022-02-14T15:51:25.626" v="1530" actId="47"/>
        <pc:sldMkLst>
          <pc:docMk/>
          <pc:sldMk cId="535863757" sldId="274"/>
        </pc:sldMkLst>
      </pc:sldChg>
      <pc:sldChg chg="modSp new mod">
        <pc:chgData name="Steve Shellhammer" userId="0e71f22d-ee3e-49c0-82ff-dbc290af8082" providerId="ADAL" clId="{B066C98D-DE0E-42DA-B5F9-97E5BC4A2025}" dt="2022-02-14T18:54:40.531" v="2079" actId="20577"/>
        <pc:sldMkLst>
          <pc:docMk/>
          <pc:sldMk cId="792001578" sldId="275"/>
        </pc:sldMkLst>
        <pc:spChg chg="mod">
          <ac:chgData name="Steve Shellhammer" userId="0e71f22d-ee3e-49c0-82ff-dbc290af8082" providerId="ADAL" clId="{B066C98D-DE0E-42DA-B5F9-97E5BC4A2025}" dt="2022-02-14T15:10:21.348" v="1140" actId="14100"/>
          <ac:spMkLst>
            <pc:docMk/>
            <pc:sldMk cId="792001578" sldId="275"/>
            <ac:spMk id="2" creationId="{02B980FA-6EB7-4CDB-82C5-49C432EC1494}"/>
          </ac:spMkLst>
        </pc:spChg>
        <pc:spChg chg="mod">
          <ac:chgData name="Steve Shellhammer" userId="0e71f22d-ee3e-49c0-82ff-dbc290af8082" providerId="ADAL" clId="{B066C98D-DE0E-42DA-B5F9-97E5BC4A2025}" dt="2022-02-14T18:54:40.531" v="2079" actId="20577"/>
          <ac:spMkLst>
            <pc:docMk/>
            <pc:sldMk cId="792001578" sldId="275"/>
            <ac:spMk id="3" creationId="{35D8199C-69E6-460A-9F45-11D9C0DB3589}"/>
          </ac:spMkLst>
        </pc:spChg>
      </pc:sldChg>
      <pc:sldChg chg="modSp new mod">
        <pc:chgData name="Steve Shellhammer" userId="0e71f22d-ee3e-49c0-82ff-dbc290af8082" providerId="ADAL" clId="{B066C98D-DE0E-42DA-B5F9-97E5BC4A2025}" dt="2022-02-14T15:51:16.556" v="1529" actId="20577"/>
        <pc:sldMkLst>
          <pc:docMk/>
          <pc:sldMk cId="1976862616" sldId="276"/>
        </pc:sldMkLst>
        <pc:spChg chg="mod">
          <ac:chgData name="Steve Shellhammer" userId="0e71f22d-ee3e-49c0-82ff-dbc290af8082" providerId="ADAL" clId="{B066C98D-DE0E-42DA-B5F9-97E5BC4A2025}" dt="2022-02-14T15:47:50.798" v="1301" actId="20577"/>
          <ac:spMkLst>
            <pc:docMk/>
            <pc:sldMk cId="1976862616" sldId="276"/>
            <ac:spMk id="2" creationId="{62EEDFBF-26D6-4D10-B90F-9A8E752E604E}"/>
          </ac:spMkLst>
        </pc:spChg>
        <pc:spChg chg="mod">
          <ac:chgData name="Steve Shellhammer" userId="0e71f22d-ee3e-49c0-82ff-dbc290af8082" providerId="ADAL" clId="{B066C98D-DE0E-42DA-B5F9-97E5BC4A2025}" dt="2022-02-14T15:51:16.556" v="1529" actId="20577"/>
          <ac:spMkLst>
            <pc:docMk/>
            <pc:sldMk cId="1976862616" sldId="276"/>
            <ac:spMk id="3" creationId="{8BC15195-406F-4EBC-B622-1FAB8BB8339F}"/>
          </ac:spMkLst>
        </pc:spChg>
      </pc:sldChg>
      <pc:sldChg chg="addSp delSp modSp new mod">
        <pc:chgData name="Steve Shellhammer" userId="0e71f22d-ee3e-49c0-82ff-dbc290af8082" providerId="ADAL" clId="{B066C98D-DE0E-42DA-B5F9-97E5BC4A2025}" dt="2022-02-14T17:50:10.181" v="2045" actId="1037"/>
        <pc:sldMkLst>
          <pc:docMk/>
          <pc:sldMk cId="2958571588" sldId="277"/>
        </pc:sldMkLst>
        <pc:spChg chg="mod">
          <ac:chgData name="Steve Shellhammer" userId="0e71f22d-ee3e-49c0-82ff-dbc290af8082" providerId="ADAL" clId="{B066C98D-DE0E-42DA-B5F9-97E5BC4A2025}" dt="2022-02-14T17:50:10.181" v="2045" actId="1037"/>
          <ac:spMkLst>
            <pc:docMk/>
            <pc:sldMk cId="2958571588" sldId="277"/>
            <ac:spMk id="2" creationId="{CD993622-99BF-468B-93E3-99D3079C4F29}"/>
          </ac:spMkLst>
        </pc:spChg>
        <pc:spChg chg="mod">
          <ac:chgData name="Steve Shellhammer" userId="0e71f22d-ee3e-49c0-82ff-dbc290af8082" providerId="ADAL" clId="{B066C98D-DE0E-42DA-B5F9-97E5BC4A2025}" dt="2022-02-14T17:49:29.079" v="2034" actId="1076"/>
          <ac:spMkLst>
            <pc:docMk/>
            <pc:sldMk cId="2958571588" sldId="277"/>
            <ac:spMk id="3" creationId="{20DEA9DA-10A2-4B60-BA3C-1923C431E6FF}"/>
          </ac:spMkLst>
        </pc:spChg>
        <pc:spChg chg="add del mod">
          <ac:chgData name="Steve Shellhammer" userId="0e71f22d-ee3e-49c0-82ff-dbc290af8082" providerId="ADAL" clId="{B066C98D-DE0E-42DA-B5F9-97E5BC4A2025}" dt="2022-02-14T15:55:53.260" v="1871" actId="478"/>
          <ac:spMkLst>
            <pc:docMk/>
            <pc:sldMk cId="2958571588" sldId="277"/>
            <ac:spMk id="7" creationId="{911FBE92-0225-4E24-8C96-64BD96C1DF9B}"/>
          </ac:spMkLst>
        </pc:spChg>
        <pc:spChg chg="add mod">
          <ac:chgData name="Steve Shellhammer" userId="0e71f22d-ee3e-49c0-82ff-dbc290af8082" providerId="ADAL" clId="{B066C98D-DE0E-42DA-B5F9-97E5BC4A2025}" dt="2022-02-14T17:49:32.021" v="2035" actId="1076"/>
          <ac:spMkLst>
            <pc:docMk/>
            <pc:sldMk cId="2958571588" sldId="277"/>
            <ac:spMk id="8" creationId="{F52A21B1-12B9-42E4-8B98-D5C056583E2D}"/>
          </ac:spMkLst>
        </pc:spChg>
        <pc:spChg chg="add mod">
          <ac:chgData name="Steve Shellhammer" userId="0e71f22d-ee3e-49c0-82ff-dbc290af8082" providerId="ADAL" clId="{B066C98D-DE0E-42DA-B5F9-97E5BC4A2025}" dt="2022-02-14T17:49:49.563" v="2039" actId="20577"/>
          <ac:spMkLst>
            <pc:docMk/>
            <pc:sldMk cId="2958571588" sldId="277"/>
            <ac:spMk id="9" creationId="{0A69EF9D-C6B9-4F82-AE68-EA4D2CC1103E}"/>
          </ac:spMkLst>
        </pc:spChg>
      </pc:sld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modSp mod">
        <pc:chgData name="Steve Shellhammer" userId="0e71f22d-ee3e-49c0-82ff-dbc290af8082" providerId="ADAL" clId="{FED57FB5-8C7C-49AB-AB3C-29110B5CDCC3}" dt="2020-12-14T21:04:40.939" v="18" actId="403"/>
        <pc:sldMkLst>
          <pc:docMk/>
          <pc:sldMk cId="0" sldId="256"/>
        </pc:sldMkLst>
        <pc:spChg chg="mod">
          <ac:chgData name="Steve Shellhammer" userId="0e71f22d-ee3e-49c0-82ff-dbc290af8082" providerId="ADAL" clId="{FED57FB5-8C7C-49AB-AB3C-29110B5CDCC3}" dt="2020-12-14T21:04:40.939" v="18" actId="403"/>
          <ac:spMkLst>
            <pc:docMk/>
            <pc:sldMk cId="0" sldId="256"/>
            <ac:spMk id="3073" creationId="{00000000-0000-0000-0000-000000000000}"/>
          </ac:spMkLst>
        </pc:spChg>
        <pc:spChg chg="mod">
          <ac:chgData name="Steve Shellhammer" userId="0e71f22d-ee3e-49c0-82ff-dbc290af8082" providerId="ADAL" clId="{FED57FB5-8C7C-49AB-AB3C-29110B5CDCC3}" dt="2020-12-14T21:04:16.602" v="5" actId="20577"/>
          <ac:spMkLst>
            <pc:docMk/>
            <pc:sldMk cId="0" sldId="256"/>
            <ac:spMk id="3074" creationId="{00000000-0000-0000-0000-000000000000}"/>
          </ac:spMkLst>
        </pc:spChg>
        <pc:graphicFrameChg chg="modGraphic">
          <ac:chgData name="Steve Shellhammer" userId="0e71f22d-ee3e-49c0-82ff-dbc290af8082" providerId="ADAL" clId="{FED57FB5-8C7C-49AB-AB3C-29110B5CDCC3}" dt="2020-12-14T21:04:13.203" v="1" actId="6549"/>
          <ac:graphicFrameMkLst>
            <pc:docMk/>
            <pc:sldMk cId="0" sldId="256"/>
            <ac:graphicFrameMk id="10" creationId="{56BFF8FC-15E6-4208-9DB8-296FB6B5AC3E}"/>
          </ac:graphicFrameMkLst>
        </pc:graphicFrameChg>
      </pc:sldChg>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pChg chg="mod">
          <ac:chgData name="Steve Shellhammer" userId="0e71f22d-ee3e-49c0-82ff-dbc290af8082" providerId="ADAL" clId="{FED57FB5-8C7C-49AB-AB3C-29110B5CDCC3}" dt="2020-12-14T21:05:42.521" v="91" actId="313"/>
          <ac:spMkLst>
            <pc:docMk/>
            <pc:sldMk cId="3653012693" sldId="480"/>
            <ac:spMk id="3" creationId="{A7C6948E-3D02-428A-822A-3CA13F46104E}"/>
          </ac:spMkLst>
        </pc:spChg>
      </pc:sldChg>
      <pc:sldChg chg="modSp new mod">
        <pc:chgData name="Steve Shellhammer" userId="0e71f22d-ee3e-49c0-82ff-dbc290af8082" providerId="ADAL" clId="{FED57FB5-8C7C-49AB-AB3C-29110B5CDCC3}" dt="2020-12-14T21:11:40.671" v="438" actId="20577"/>
        <pc:sldMkLst>
          <pc:docMk/>
          <pc:sldMk cId="1836874408" sldId="481"/>
        </pc:sldMkLst>
        <pc:spChg chg="mod">
          <ac:chgData name="Steve Shellhammer" userId="0e71f22d-ee3e-49c0-82ff-dbc290af8082" providerId="ADAL" clId="{FED57FB5-8C7C-49AB-AB3C-29110B5CDCC3}" dt="2020-12-14T21:08:17.265" v="121" actId="20577"/>
          <ac:spMkLst>
            <pc:docMk/>
            <pc:sldMk cId="1836874408" sldId="481"/>
            <ac:spMk id="2" creationId="{F5D339DC-FDB4-4A9D-A761-16C6BB5B2248}"/>
          </ac:spMkLst>
        </pc:spChg>
        <pc:spChg chg="mod">
          <ac:chgData name="Steve Shellhammer" userId="0e71f22d-ee3e-49c0-82ff-dbc290af8082" providerId="ADAL" clId="{FED57FB5-8C7C-49AB-AB3C-29110B5CDCC3}" dt="2020-12-14T21:11:40.671" v="438" actId="20577"/>
          <ac:spMkLst>
            <pc:docMk/>
            <pc:sldMk cId="1836874408" sldId="481"/>
            <ac:spMk id="3" creationId="{4D5B6398-F668-40E1-9832-A75F64CDCE65}"/>
          </ac:spMkLst>
        </pc:spChg>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4/14/2022</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April 2022</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802.11-22/0533r3</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April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399" y="685800"/>
            <a:ext cx="9495453"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800" dirty="0">
                <a:cs typeface="Calibri" panose="020F0502020204030204" pitchFamily="34" charset="0"/>
              </a:rPr>
              <a:t>Updated Proposal on CSI Formatting</a:t>
            </a:r>
            <a:br>
              <a:rPr lang="en-GB" sz="2800" dirty="0">
                <a:cs typeface="Calibri" panose="020F0502020204030204" pitchFamily="34" charset="0"/>
              </a:rPr>
            </a:br>
            <a:r>
              <a:rPr lang="en-GB" sz="2800" dirty="0">
                <a:cs typeface="Calibri" panose="020F0502020204030204" pitchFamily="34" charset="0"/>
              </a:rPr>
              <a:t>for the Sensing Measurement Report</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2022-04-14</a:t>
            </a: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a:t>April 2022</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4242251748"/>
              </p:ext>
            </p:extLst>
          </p:nvPr>
        </p:nvGraphicFramePr>
        <p:xfrm>
          <a:off x="497524" y="2590800"/>
          <a:ext cx="8189276" cy="17145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algn="ctr">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Bin Tian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btian@qti.qualcomm.com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91642902"/>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Qinghua Li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Intel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qinghua.li@intel.com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15744"/>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Christian Berger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NXP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christian.berger@nxp.com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56442777"/>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BA9F6-E88B-4D27-89D2-E6529A137A71}"/>
              </a:ext>
            </a:extLst>
          </p:cNvPr>
          <p:cNvSpPr>
            <a:spLocks noGrp="1"/>
          </p:cNvSpPr>
          <p:nvPr>
            <p:ph type="title"/>
          </p:nvPr>
        </p:nvSpPr>
        <p:spPr>
          <a:xfrm>
            <a:off x="732366" y="648112"/>
            <a:ext cx="8288868" cy="723488"/>
          </a:xfrm>
        </p:spPr>
        <p:txBody>
          <a:bodyPr/>
          <a:lstStyle/>
          <a:p>
            <a:r>
              <a:rPr lang="en-US" sz="3200" dirty="0"/>
              <a:t>Straw Poll #2</a:t>
            </a:r>
          </a:p>
        </p:txBody>
      </p:sp>
      <p:sp>
        <p:nvSpPr>
          <p:cNvPr id="3" name="Content Placeholder 2">
            <a:extLst>
              <a:ext uri="{FF2B5EF4-FFF2-40B4-BE49-F238E27FC236}">
                <a16:creationId xmlns:a16="http://schemas.microsoft.com/office/drawing/2014/main" id="{CC48A008-6E11-4E64-8D89-6E837756A064}"/>
              </a:ext>
            </a:extLst>
          </p:cNvPr>
          <p:cNvSpPr>
            <a:spLocks noGrp="1"/>
          </p:cNvSpPr>
          <p:nvPr>
            <p:ph idx="1"/>
          </p:nvPr>
        </p:nvSpPr>
        <p:spPr>
          <a:xfrm>
            <a:off x="708262" y="1408626"/>
            <a:ext cx="8288868" cy="1476215"/>
          </a:xfrm>
        </p:spPr>
        <p:txBody>
          <a:bodyPr/>
          <a:lstStyle/>
          <a:p>
            <a:r>
              <a:rPr lang="en-US" sz="2200" dirty="0"/>
              <a:t>Do you agree to add the following to the 11bf SFD?</a:t>
            </a:r>
          </a:p>
          <a:p>
            <a:pPr lvl="1"/>
            <a:r>
              <a:rPr lang="en-US" dirty="0"/>
              <a:t>In the formatting of the Sensing Measurement report the scaling and quantizing of the in-phase and quadrature CSI components will be according to the following two equations</a:t>
            </a:r>
          </a:p>
        </p:txBody>
      </p:sp>
      <p:sp>
        <p:nvSpPr>
          <p:cNvPr id="4" name="Slide Number Placeholder 3">
            <a:extLst>
              <a:ext uri="{FF2B5EF4-FFF2-40B4-BE49-F238E27FC236}">
                <a16:creationId xmlns:a16="http://schemas.microsoft.com/office/drawing/2014/main" id="{B5407F2C-6DB3-4802-83EA-B3C55A5220E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D020270-7CEE-4AFA-932E-DF0A5ABC359D}"/>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CBA5A3BE-A996-43BA-91C1-528147B3A418}"/>
              </a:ext>
            </a:extLst>
          </p:cNvPr>
          <p:cNvSpPr>
            <a:spLocks noGrp="1"/>
          </p:cNvSpPr>
          <p:nvPr>
            <p:ph type="dt" idx="15"/>
          </p:nvPr>
        </p:nvSpPr>
        <p:spPr/>
        <p:txBody>
          <a:bodyPr/>
          <a:lstStyle/>
          <a:p>
            <a:r>
              <a:rPr lang="en-US"/>
              <a:t>April 2022</a:t>
            </a:r>
            <a:endParaRPr lang="en-GB" dirty="0"/>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E51383BA-26D4-4046-9478-B83C2EB6AA1A}"/>
                  </a:ext>
                </a:extLst>
              </p:cNvPr>
              <p:cNvSpPr txBox="1"/>
              <p:nvPr/>
            </p:nvSpPr>
            <p:spPr>
              <a:xfrm>
                <a:off x="877623" y="3087352"/>
                <a:ext cx="3592778" cy="87504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200" b="0" i="1" smtClean="0">
                              <a:solidFill>
                                <a:schemeClr val="tx1"/>
                              </a:solidFill>
                              <a:latin typeface="Cambria Math" panose="02040503050406030204" pitchFamily="18" charset="0"/>
                            </a:rPr>
                          </m:ctrlPr>
                        </m:sSubPr>
                        <m:e>
                          <m:acc>
                            <m:accPr>
                              <m:chr m:val="̂"/>
                              <m:ctrlPr>
                                <a:rPr lang="en-US" sz="2200" b="0" i="1" smtClean="0">
                                  <a:solidFill>
                                    <a:schemeClr val="tx1"/>
                                  </a:solidFill>
                                  <a:latin typeface="Cambria Math" panose="02040503050406030204" pitchFamily="18" charset="0"/>
                                </a:rPr>
                              </m:ctrlPr>
                            </m:accPr>
                            <m:e>
                              <m:r>
                                <a:rPr lang="en-US" sz="2200" b="0" i="1" smtClean="0">
                                  <a:solidFill>
                                    <a:schemeClr val="tx1"/>
                                  </a:solidFill>
                                  <a:latin typeface="Cambria Math" panose="02040503050406030204" pitchFamily="18" charset="0"/>
                                </a:rPr>
                                <m:t>𝐻</m:t>
                              </m:r>
                            </m:e>
                          </m:acc>
                        </m:e>
                        <m:sub>
                          <m:r>
                            <a:rPr lang="en-US" sz="2200" b="0" i="1" smtClean="0">
                              <a:solidFill>
                                <a:schemeClr val="tx1"/>
                              </a:solidFill>
                              <a:latin typeface="Cambria Math" panose="02040503050406030204" pitchFamily="18" charset="0"/>
                            </a:rPr>
                            <m:t>𝐼</m:t>
                          </m:r>
                        </m:sub>
                      </m:sSub>
                      <m:d>
                        <m:dPr>
                          <m:ctrlPr>
                            <a:rPr lang="en-US" sz="2200" b="0" i="1" smtClean="0">
                              <a:solidFill>
                                <a:schemeClr val="tx1"/>
                              </a:solidFill>
                              <a:latin typeface="Cambria Math" panose="02040503050406030204" pitchFamily="18" charset="0"/>
                            </a:rPr>
                          </m:ctrlPr>
                        </m:dPr>
                        <m:e>
                          <m:r>
                            <a:rPr lang="en-US" sz="2200" b="0" i="1" smtClean="0">
                              <a:solidFill>
                                <a:schemeClr val="tx1"/>
                              </a:solidFill>
                              <a:latin typeface="Cambria Math" panose="02040503050406030204" pitchFamily="18" charset="0"/>
                            </a:rPr>
                            <m:t>𝑘</m:t>
                          </m:r>
                        </m:e>
                      </m:d>
                      <m:r>
                        <a:rPr lang="en-US" sz="2200" b="0" i="1" smtClean="0">
                          <a:solidFill>
                            <a:schemeClr val="tx1"/>
                          </a:solidFill>
                          <a:latin typeface="Cambria Math" panose="02040503050406030204" pitchFamily="18" charset="0"/>
                        </a:rPr>
                        <m:t>=</m:t>
                      </m:r>
                      <m:r>
                        <a:rPr lang="en-US" sz="2200" b="0" i="1" smtClean="0">
                          <a:solidFill>
                            <a:schemeClr val="tx1"/>
                          </a:solidFill>
                          <a:latin typeface="Cambria Math" panose="02040503050406030204" pitchFamily="18" charset="0"/>
                        </a:rPr>
                        <m:t>𝑟𝑜𝑢𝑛𝑑</m:t>
                      </m:r>
                      <m:d>
                        <m:dPr>
                          <m:ctrlPr>
                            <a:rPr lang="en-US" sz="2200" b="0" i="1" smtClean="0">
                              <a:solidFill>
                                <a:schemeClr val="tx1"/>
                              </a:solidFill>
                              <a:latin typeface="Cambria Math" panose="02040503050406030204" pitchFamily="18" charset="0"/>
                            </a:rPr>
                          </m:ctrlPr>
                        </m:dPr>
                        <m:e>
                          <m:d>
                            <m:dPr>
                              <m:ctrlPr>
                                <a:rPr lang="en-US" sz="2200" b="0" i="1" smtClean="0">
                                  <a:solidFill>
                                    <a:schemeClr val="tx1"/>
                                  </a:solidFill>
                                  <a:latin typeface="Cambria Math" panose="02040503050406030204" pitchFamily="18" charset="0"/>
                                </a:rPr>
                              </m:ctrlPr>
                            </m:dPr>
                            <m:e>
                              <m:f>
                                <m:fPr>
                                  <m:ctrlPr>
                                    <a:rPr lang="en-US" sz="2200" b="0" i="1" smtClean="0">
                                      <a:solidFill>
                                        <a:schemeClr val="tx1"/>
                                      </a:solidFill>
                                      <a:latin typeface="Cambria Math" panose="02040503050406030204" pitchFamily="18" charset="0"/>
                                    </a:rPr>
                                  </m:ctrlPr>
                                </m:fPr>
                                <m:num>
                                  <m:r>
                                    <a:rPr lang="en-US" sz="2200" b="0" i="1" smtClean="0">
                                      <a:solidFill>
                                        <a:schemeClr val="tx1"/>
                                      </a:solidFill>
                                      <a:latin typeface="Cambria Math" panose="02040503050406030204" pitchFamily="18" charset="0"/>
                                    </a:rPr>
                                    <m:t>𝛼</m:t>
                                  </m:r>
                                </m:num>
                                <m:den>
                                  <m:r>
                                    <a:rPr lang="en-US" sz="2200" b="0" i="1" smtClean="0">
                                      <a:solidFill>
                                        <a:schemeClr val="tx1"/>
                                      </a:solidFill>
                                      <a:latin typeface="Cambria Math" panose="02040503050406030204" pitchFamily="18" charset="0"/>
                                    </a:rPr>
                                    <m:t>𝛽</m:t>
                                  </m:r>
                                </m:den>
                              </m:f>
                            </m:e>
                          </m:d>
                          <m:r>
                            <a:rPr lang="en-US" sz="2200" b="0" i="1" smtClean="0">
                              <a:solidFill>
                                <a:schemeClr val="tx1"/>
                              </a:solidFill>
                              <a:latin typeface="Cambria Math" panose="02040503050406030204" pitchFamily="18" charset="0"/>
                            </a:rPr>
                            <m:t> </m:t>
                          </m:r>
                          <m:sSub>
                            <m:sSubPr>
                              <m:ctrlPr>
                                <a:rPr lang="en-US" sz="2200" b="0" i="1" smtClean="0">
                                  <a:solidFill>
                                    <a:schemeClr val="tx1"/>
                                  </a:solidFill>
                                  <a:latin typeface="Cambria Math" panose="02040503050406030204" pitchFamily="18" charset="0"/>
                                </a:rPr>
                              </m:ctrlPr>
                            </m:sSubPr>
                            <m:e>
                              <m:r>
                                <a:rPr lang="en-US" sz="2200" b="0" i="1" smtClean="0">
                                  <a:solidFill>
                                    <a:schemeClr val="tx1"/>
                                  </a:solidFill>
                                  <a:latin typeface="Cambria Math" panose="02040503050406030204" pitchFamily="18" charset="0"/>
                                </a:rPr>
                                <m:t>𝐻</m:t>
                              </m:r>
                            </m:e>
                            <m:sub>
                              <m:r>
                                <a:rPr lang="en-US" sz="2200" b="0" i="1" smtClean="0">
                                  <a:solidFill>
                                    <a:schemeClr val="tx1"/>
                                  </a:solidFill>
                                  <a:latin typeface="Cambria Math" panose="02040503050406030204" pitchFamily="18" charset="0"/>
                                </a:rPr>
                                <m:t>𝐼</m:t>
                              </m:r>
                            </m:sub>
                          </m:sSub>
                          <m:r>
                            <a:rPr lang="en-US" sz="2200" b="0" i="1" smtClean="0">
                              <a:solidFill>
                                <a:schemeClr val="tx1"/>
                              </a:solidFill>
                              <a:latin typeface="Cambria Math" panose="02040503050406030204" pitchFamily="18" charset="0"/>
                            </a:rPr>
                            <m:t>(</m:t>
                          </m:r>
                          <m:r>
                            <a:rPr lang="en-US" sz="2200" b="0" i="1" smtClean="0">
                              <a:solidFill>
                                <a:schemeClr val="tx1"/>
                              </a:solidFill>
                              <a:latin typeface="Cambria Math" panose="02040503050406030204" pitchFamily="18" charset="0"/>
                            </a:rPr>
                            <m:t>𝑘</m:t>
                          </m:r>
                          <m:r>
                            <a:rPr lang="en-US" sz="2200" b="0" i="1" smtClean="0">
                              <a:solidFill>
                                <a:schemeClr val="tx1"/>
                              </a:solidFill>
                              <a:latin typeface="Cambria Math" panose="02040503050406030204" pitchFamily="18" charset="0"/>
                            </a:rPr>
                            <m:t>)</m:t>
                          </m:r>
                        </m:e>
                      </m:d>
                    </m:oMath>
                  </m:oMathPara>
                </a14:m>
                <a:endParaRPr lang="en-US" sz="2200" dirty="0"/>
              </a:p>
            </p:txBody>
          </p:sp>
        </mc:Choice>
        <mc:Fallback xmlns="">
          <p:sp>
            <p:nvSpPr>
              <p:cNvPr id="7" name="TextBox 6">
                <a:extLst>
                  <a:ext uri="{FF2B5EF4-FFF2-40B4-BE49-F238E27FC236}">
                    <a16:creationId xmlns:a16="http://schemas.microsoft.com/office/drawing/2014/main" id="{E51383BA-26D4-4046-9478-B83C2EB6AA1A}"/>
                  </a:ext>
                </a:extLst>
              </p:cNvPr>
              <p:cNvSpPr txBox="1">
                <a:spLocks noRot="1" noChangeAspect="1" noMove="1" noResize="1" noEditPoints="1" noAdjustHandles="1" noChangeArrowheads="1" noChangeShapeType="1" noTextEdit="1"/>
              </p:cNvSpPr>
              <p:nvPr/>
            </p:nvSpPr>
            <p:spPr>
              <a:xfrm>
                <a:off x="877623" y="3087352"/>
                <a:ext cx="3592778" cy="875048"/>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Content Placeholder 2">
                <a:extLst>
                  <a:ext uri="{FF2B5EF4-FFF2-40B4-BE49-F238E27FC236}">
                    <a16:creationId xmlns:a16="http://schemas.microsoft.com/office/drawing/2014/main" id="{19B99477-020F-4166-AAB4-C66D4CDF6870}"/>
                  </a:ext>
                </a:extLst>
              </p:cNvPr>
              <p:cNvSpPr txBox="1">
                <a:spLocks/>
              </p:cNvSpPr>
              <p:nvPr/>
            </p:nvSpPr>
            <p:spPr bwMode="auto">
              <a:xfrm>
                <a:off x="732366" y="4289380"/>
                <a:ext cx="8387550" cy="1828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lvl="1"/>
                <a:r>
                  <a:rPr lang="en-US" kern="0" dirty="0"/>
                  <a:t>The values of </a:t>
                </a:r>
                <a14:m>
                  <m:oMath xmlns:m="http://schemas.openxmlformats.org/officeDocument/2006/math">
                    <m:r>
                      <a:rPr lang="en-US" i="1" kern="0" smtClean="0">
                        <a:latin typeface="Cambria Math" panose="02040503050406030204" pitchFamily="18" charset="0"/>
                      </a:rPr>
                      <m:t>𝜶</m:t>
                    </m:r>
                  </m:oMath>
                </a14:m>
                <a:r>
                  <a:rPr lang="en-US" kern="0" dirty="0"/>
                  <a:t> and </a:t>
                </a:r>
                <a14:m>
                  <m:oMath xmlns:m="http://schemas.openxmlformats.org/officeDocument/2006/math">
                    <m:r>
                      <a:rPr lang="en-US" i="1" kern="0" smtClean="0">
                        <a:latin typeface="Cambria Math" panose="02040503050406030204" pitchFamily="18" charset="0"/>
                      </a:rPr>
                      <m:t>𝜷</m:t>
                    </m:r>
                  </m:oMath>
                </a14:m>
                <a:r>
                  <a:rPr lang="en-US" kern="0" dirty="0"/>
                  <a:t> are selected from the following sets</a:t>
                </a:r>
              </a:p>
              <a:p>
                <a:pPr lvl="2"/>
                <a14:m>
                  <m:oMath xmlns:m="http://schemas.openxmlformats.org/officeDocument/2006/math">
                    <m:r>
                      <a:rPr lang="en-US" sz="2200" i="1" kern="0" smtClean="0">
                        <a:latin typeface="Cambria Math" panose="02040503050406030204" pitchFamily="18" charset="0"/>
                      </a:rPr>
                      <m:t>𝜶</m:t>
                    </m:r>
                    <m:r>
                      <a:rPr lang="en-US" sz="2200" i="1" kern="0" smtClean="0">
                        <a:latin typeface="Cambria Math" panose="02040503050406030204" pitchFamily="18" charset="0"/>
                      </a:rPr>
                      <m:t>∈</m:t>
                    </m:r>
                    <m:d>
                      <m:dPr>
                        <m:begChr m:val="{"/>
                        <m:endChr m:val="}"/>
                        <m:ctrlPr>
                          <a:rPr lang="en-US" sz="2200" i="1" kern="0" smtClean="0">
                            <a:latin typeface="Cambria Math" panose="02040503050406030204" pitchFamily="18" charset="0"/>
                          </a:rPr>
                        </m:ctrlPr>
                      </m:dPr>
                      <m:e>
                        <m:r>
                          <a:rPr lang="en-US" sz="2200" i="1" kern="0" smtClean="0">
                            <a:latin typeface="Cambria Math" panose="02040503050406030204" pitchFamily="18" charset="0"/>
                          </a:rPr>
                          <m:t>𝟏</m:t>
                        </m:r>
                        <m:r>
                          <a:rPr lang="en-US" sz="2200" i="1" kern="0" smtClean="0">
                            <a:latin typeface="Cambria Math" panose="02040503050406030204" pitchFamily="18" charset="0"/>
                          </a:rPr>
                          <m:t>, </m:t>
                        </m:r>
                        <m:r>
                          <a:rPr lang="en-US" sz="2200" i="1" kern="0" smtClean="0">
                            <a:latin typeface="Cambria Math" panose="02040503050406030204" pitchFamily="18" charset="0"/>
                          </a:rPr>
                          <m:t>𝟑</m:t>
                        </m:r>
                        <m:r>
                          <a:rPr lang="en-US" sz="2200" i="1" kern="0" smtClean="0">
                            <a:latin typeface="Cambria Math" panose="02040503050406030204" pitchFamily="18" charset="0"/>
                          </a:rPr>
                          <m:t>, </m:t>
                        </m:r>
                        <m:r>
                          <a:rPr lang="en-US" sz="2200" i="1" kern="0" smtClean="0">
                            <a:latin typeface="Cambria Math" panose="02040503050406030204" pitchFamily="18" charset="0"/>
                          </a:rPr>
                          <m:t>𝟓</m:t>
                        </m:r>
                      </m:e>
                    </m:d>
                  </m:oMath>
                </a14:m>
                <a:endParaRPr lang="en-US" sz="2200" kern="0" dirty="0"/>
              </a:p>
              <a:p>
                <a:pPr lvl="2"/>
                <a14:m>
                  <m:oMath xmlns:m="http://schemas.openxmlformats.org/officeDocument/2006/math">
                    <m:r>
                      <a:rPr lang="en-US" sz="2200" i="1" kern="0" smtClean="0">
                        <a:latin typeface="Cambria Math" panose="02040503050406030204" pitchFamily="18" charset="0"/>
                      </a:rPr>
                      <m:t>𝜷</m:t>
                    </m:r>
                    <m:r>
                      <a:rPr lang="en-US" sz="2200" i="1" kern="0" smtClean="0">
                        <a:latin typeface="Cambria Math" panose="02040503050406030204" pitchFamily="18" charset="0"/>
                      </a:rPr>
                      <m:t>∈</m:t>
                    </m:r>
                    <m:d>
                      <m:dPr>
                        <m:begChr m:val="{"/>
                        <m:endChr m:val="}"/>
                        <m:ctrlPr>
                          <a:rPr lang="en-US" sz="2200" i="1" kern="0" smtClean="0">
                            <a:latin typeface="Cambria Math" panose="02040503050406030204" pitchFamily="18" charset="0"/>
                          </a:rPr>
                        </m:ctrlPr>
                      </m:dPr>
                      <m:e>
                        <m:sSup>
                          <m:sSupPr>
                            <m:ctrlPr>
                              <a:rPr lang="en-US" sz="2200" i="1" kern="0" smtClean="0">
                                <a:latin typeface="Cambria Math" panose="02040503050406030204" pitchFamily="18" charset="0"/>
                              </a:rPr>
                            </m:ctrlPr>
                          </m:sSupPr>
                          <m:e>
                            <m:r>
                              <a:rPr lang="en-US" sz="2200" i="1" kern="0" smtClean="0">
                                <a:latin typeface="Cambria Math" panose="02040503050406030204" pitchFamily="18" charset="0"/>
                              </a:rPr>
                              <m:t>𝟐</m:t>
                            </m:r>
                          </m:e>
                          <m:sup>
                            <m:r>
                              <a:rPr lang="en-US" sz="2200" i="1" kern="0" smtClean="0">
                                <a:latin typeface="Cambria Math" panose="02040503050406030204" pitchFamily="18" charset="0"/>
                              </a:rPr>
                              <m:t>𝟎</m:t>
                            </m:r>
                          </m:sup>
                        </m:sSup>
                        <m:r>
                          <a:rPr lang="en-US" sz="2200" i="1" kern="0" smtClean="0">
                            <a:latin typeface="Cambria Math" panose="02040503050406030204" pitchFamily="18" charset="0"/>
                          </a:rPr>
                          <m:t>, </m:t>
                        </m:r>
                        <m:sSup>
                          <m:sSupPr>
                            <m:ctrlPr>
                              <a:rPr lang="en-US" sz="2200" i="1" kern="0" smtClean="0">
                                <a:latin typeface="Cambria Math" panose="02040503050406030204" pitchFamily="18" charset="0"/>
                              </a:rPr>
                            </m:ctrlPr>
                          </m:sSupPr>
                          <m:e>
                            <m:r>
                              <a:rPr lang="en-US" sz="2200" i="1" kern="0" smtClean="0">
                                <a:latin typeface="Cambria Math" panose="02040503050406030204" pitchFamily="18" charset="0"/>
                              </a:rPr>
                              <m:t>𝟐</m:t>
                            </m:r>
                          </m:e>
                          <m:sup>
                            <m:r>
                              <a:rPr lang="en-US" sz="2200" i="1" kern="0" smtClean="0">
                                <a:latin typeface="Cambria Math" panose="02040503050406030204" pitchFamily="18" charset="0"/>
                              </a:rPr>
                              <m:t>𝟏</m:t>
                            </m:r>
                          </m:sup>
                        </m:sSup>
                        <m:r>
                          <a:rPr lang="en-US" sz="2200" i="1" kern="0" smtClean="0">
                            <a:latin typeface="Cambria Math" panose="02040503050406030204" pitchFamily="18" charset="0"/>
                          </a:rPr>
                          <m:t>, </m:t>
                        </m:r>
                        <m:sSup>
                          <m:sSupPr>
                            <m:ctrlPr>
                              <a:rPr lang="en-US" sz="2200" i="1" kern="0" smtClean="0">
                                <a:latin typeface="Cambria Math" panose="02040503050406030204" pitchFamily="18" charset="0"/>
                              </a:rPr>
                            </m:ctrlPr>
                          </m:sSupPr>
                          <m:e>
                            <m:r>
                              <a:rPr lang="en-US" sz="2200" i="1" kern="0" smtClean="0">
                                <a:latin typeface="Cambria Math" panose="02040503050406030204" pitchFamily="18" charset="0"/>
                              </a:rPr>
                              <m:t>𝟐</m:t>
                            </m:r>
                          </m:e>
                          <m:sup>
                            <m:r>
                              <a:rPr lang="en-US" sz="2200" i="1" kern="0" smtClean="0">
                                <a:latin typeface="Cambria Math" panose="02040503050406030204" pitchFamily="18" charset="0"/>
                              </a:rPr>
                              <m:t>𝟐</m:t>
                            </m:r>
                          </m:sup>
                        </m:sSup>
                        <m:r>
                          <a:rPr lang="en-US" sz="2200" i="1" kern="0" smtClean="0">
                            <a:latin typeface="Cambria Math" panose="02040503050406030204" pitchFamily="18" charset="0"/>
                          </a:rPr>
                          <m:t>, …</m:t>
                        </m:r>
                        <m:sSup>
                          <m:sSupPr>
                            <m:ctrlPr>
                              <a:rPr lang="en-US" sz="2200" i="1" kern="0" smtClean="0">
                                <a:latin typeface="Cambria Math" panose="02040503050406030204" pitchFamily="18" charset="0"/>
                              </a:rPr>
                            </m:ctrlPr>
                          </m:sSupPr>
                          <m:e>
                            <m:r>
                              <a:rPr lang="en-US" sz="2200" i="1" kern="0" smtClean="0">
                                <a:latin typeface="Cambria Math" panose="02040503050406030204" pitchFamily="18" charset="0"/>
                              </a:rPr>
                              <m:t>𝟐</m:t>
                            </m:r>
                          </m:e>
                          <m:sup>
                            <m:r>
                              <a:rPr lang="en-US" sz="2200" i="1" kern="0" smtClean="0">
                                <a:latin typeface="Cambria Math" panose="02040503050406030204" pitchFamily="18" charset="0"/>
                              </a:rPr>
                              <m:t>𝟏𝟏</m:t>
                            </m:r>
                          </m:sup>
                        </m:sSup>
                      </m:e>
                    </m:d>
                  </m:oMath>
                </a14:m>
                <a:endParaRPr lang="en-US" sz="2200" kern="0" dirty="0"/>
              </a:p>
              <a:p>
                <a:pPr lvl="1"/>
                <a:r>
                  <a:rPr lang="en-US" kern="0" dirty="0"/>
                  <a:t>The selection of </a:t>
                </a:r>
                <a14:m>
                  <m:oMath xmlns:m="http://schemas.openxmlformats.org/officeDocument/2006/math">
                    <m:r>
                      <a:rPr lang="en-US" i="1" kern="0" smtClean="0">
                        <a:latin typeface="Cambria Math" panose="02040503050406030204" pitchFamily="18" charset="0"/>
                      </a:rPr>
                      <m:t>𝜶</m:t>
                    </m:r>
                  </m:oMath>
                </a14:m>
                <a:r>
                  <a:rPr lang="en-US" kern="0" dirty="0"/>
                  <a:t> and </a:t>
                </a:r>
                <a14:m>
                  <m:oMath xmlns:m="http://schemas.openxmlformats.org/officeDocument/2006/math">
                    <m:r>
                      <a:rPr lang="en-US" i="1" kern="0" smtClean="0">
                        <a:latin typeface="Cambria Math" panose="02040503050406030204" pitchFamily="18" charset="0"/>
                      </a:rPr>
                      <m:t>𝜷</m:t>
                    </m:r>
                  </m:oMath>
                </a14:m>
                <a:r>
                  <a:rPr lang="en-US" kern="0" dirty="0"/>
                  <a:t> values are implementation specific</a:t>
                </a:r>
              </a:p>
            </p:txBody>
          </p:sp>
        </mc:Choice>
        <mc:Fallback xmlns="">
          <p:sp>
            <p:nvSpPr>
              <p:cNvPr id="8" name="Content Placeholder 2">
                <a:extLst>
                  <a:ext uri="{FF2B5EF4-FFF2-40B4-BE49-F238E27FC236}">
                    <a16:creationId xmlns:a16="http://schemas.microsoft.com/office/drawing/2014/main" id="{19B99477-020F-4166-AAB4-C66D4CDF6870}"/>
                  </a:ext>
                </a:extLst>
              </p:cNvPr>
              <p:cNvSpPr txBox="1">
                <a:spLocks noRot="1" noChangeAspect="1" noMove="1" noResize="1" noEditPoints="1" noAdjustHandles="1" noChangeArrowheads="1" noChangeShapeType="1" noTextEdit="1"/>
              </p:cNvSpPr>
              <p:nvPr/>
            </p:nvSpPr>
            <p:spPr bwMode="auto">
              <a:xfrm>
                <a:off x="732366" y="4289380"/>
                <a:ext cx="8387550" cy="1828800"/>
              </a:xfrm>
              <a:prstGeom prst="rect">
                <a:avLst/>
              </a:prstGeom>
              <a:blipFill>
                <a:blip r:embed="rId3"/>
                <a:stretch>
                  <a:fillRect t="-2333"/>
                </a:stretch>
              </a:blipFill>
              <a:ln w="9525">
                <a:noFill/>
                <a:round/>
                <a:headEnd/>
                <a:tailEn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E05D5526-1726-4FE2-B74F-3ABB685B962A}"/>
                  </a:ext>
                </a:extLst>
              </p:cNvPr>
              <p:cNvSpPr txBox="1"/>
              <p:nvPr/>
            </p:nvSpPr>
            <p:spPr>
              <a:xfrm>
                <a:off x="4956269" y="3087352"/>
                <a:ext cx="3718967" cy="87504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200" b="0" i="1" smtClean="0">
                              <a:solidFill>
                                <a:schemeClr val="tx1"/>
                              </a:solidFill>
                              <a:latin typeface="Cambria Math" panose="02040503050406030204" pitchFamily="18" charset="0"/>
                            </a:rPr>
                          </m:ctrlPr>
                        </m:sSubPr>
                        <m:e>
                          <m:acc>
                            <m:accPr>
                              <m:chr m:val="̂"/>
                              <m:ctrlPr>
                                <a:rPr lang="en-US" sz="2200" b="0" i="1" smtClean="0">
                                  <a:solidFill>
                                    <a:schemeClr val="tx1"/>
                                  </a:solidFill>
                                  <a:latin typeface="Cambria Math" panose="02040503050406030204" pitchFamily="18" charset="0"/>
                                </a:rPr>
                              </m:ctrlPr>
                            </m:accPr>
                            <m:e>
                              <m:r>
                                <a:rPr lang="en-US" sz="2200" b="0" i="1" smtClean="0">
                                  <a:solidFill>
                                    <a:schemeClr val="tx1"/>
                                  </a:solidFill>
                                  <a:latin typeface="Cambria Math" panose="02040503050406030204" pitchFamily="18" charset="0"/>
                                </a:rPr>
                                <m:t>𝐻</m:t>
                              </m:r>
                            </m:e>
                          </m:acc>
                        </m:e>
                        <m:sub>
                          <m:r>
                            <a:rPr lang="en-US" sz="2200" b="0" i="1" smtClean="0">
                              <a:solidFill>
                                <a:schemeClr val="tx1"/>
                              </a:solidFill>
                              <a:latin typeface="Cambria Math" panose="02040503050406030204" pitchFamily="18" charset="0"/>
                            </a:rPr>
                            <m:t>𝑄</m:t>
                          </m:r>
                        </m:sub>
                      </m:sSub>
                      <m:d>
                        <m:dPr>
                          <m:ctrlPr>
                            <a:rPr lang="en-US" sz="2200" b="0" i="1" smtClean="0">
                              <a:solidFill>
                                <a:schemeClr val="tx1"/>
                              </a:solidFill>
                              <a:latin typeface="Cambria Math" panose="02040503050406030204" pitchFamily="18" charset="0"/>
                            </a:rPr>
                          </m:ctrlPr>
                        </m:dPr>
                        <m:e>
                          <m:r>
                            <a:rPr lang="en-US" sz="2200" b="0" i="1" smtClean="0">
                              <a:solidFill>
                                <a:schemeClr val="tx1"/>
                              </a:solidFill>
                              <a:latin typeface="Cambria Math" panose="02040503050406030204" pitchFamily="18" charset="0"/>
                            </a:rPr>
                            <m:t>𝑘</m:t>
                          </m:r>
                        </m:e>
                      </m:d>
                      <m:r>
                        <a:rPr lang="en-US" sz="2200" b="0" i="1" smtClean="0">
                          <a:solidFill>
                            <a:schemeClr val="tx1"/>
                          </a:solidFill>
                          <a:latin typeface="Cambria Math" panose="02040503050406030204" pitchFamily="18" charset="0"/>
                        </a:rPr>
                        <m:t>=</m:t>
                      </m:r>
                      <m:r>
                        <a:rPr lang="en-US" sz="2200" b="0" i="1" smtClean="0">
                          <a:solidFill>
                            <a:schemeClr val="tx1"/>
                          </a:solidFill>
                          <a:latin typeface="Cambria Math" panose="02040503050406030204" pitchFamily="18" charset="0"/>
                        </a:rPr>
                        <m:t>𝑟𝑜𝑢𝑛𝑑</m:t>
                      </m:r>
                      <m:d>
                        <m:dPr>
                          <m:ctrlPr>
                            <a:rPr lang="en-US" sz="2200" b="0" i="1" smtClean="0">
                              <a:solidFill>
                                <a:schemeClr val="tx1"/>
                              </a:solidFill>
                              <a:latin typeface="Cambria Math" panose="02040503050406030204" pitchFamily="18" charset="0"/>
                            </a:rPr>
                          </m:ctrlPr>
                        </m:dPr>
                        <m:e>
                          <m:d>
                            <m:dPr>
                              <m:ctrlPr>
                                <a:rPr lang="en-US" sz="2200" b="0" i="1" smtClean="0">
                                  <a:solidFill>
                                    <a:schemeClr val="tx1"/>
                                  </a:solidFill>
                                  <a:latin typeface="Cambria Math" panose="02040503050406030204" pitchFamily="18" charset="0"/>
                                </a:rPr>
                              </m:ctrlPr>
                            </m:dPr>
                            <m:e>
                              <m:f>
                                <m:fPr>
                                  <m:ctrlPr>
                                    <a:rPr lang="en-US" sz="2200" b="0" i="1" smtClean="0">
                                      <a:solidFill>
                                        <a:schemeClr val="tx1"/>
                                      </a:solidFill>
                                      <a:latin typeface="Cambria Math" panose="02040503050406030204" pitchFamily="18" charset="0"/>
                                    </a:rPr>
                                  </m:ctrlPr>
                                </m:fPr>
                                <m:num>
                                  <m:r>
                                    <a:rPr lang="en-US" sz="2200" b="0" i="1" smtClean="0">
                                      <a:solidFill>
                                        <a:schemeClr val="tx1"/>
                                      </a:solidFill>
                                      <a:latin typeface="Cambria Math" panose="02040503050406030204" pitchFamily="18" charset="0"/>
                                    </a:rPr>
                                    <m:t>𝛼</m:t>
                                  </m:r>
                                </m:num>
                                <m:den>
                                  <m:r>
                                    <a:rPr lang="en-US" sz="2200" b="0" i="1" smtClean="0">
                                      <a:solidFill>
                                        <a:schemeClr val="tx1"/>
                                      </a:solidFill>
                                      <a:latin typeface="Cambria Math" panose="02040503050406030204" pitchFamily="18" charset="0"/>
                                    </a:rPr>
                                    <m:t>𝛽</m:t>
                                  </m:r>
                                </m:den>
                              </m:f>
                            </m:e>
                          </m:d>
                          <m:r>
                            <a:rPr lang="en-US" sz="2200" b="0" i="1" smtClean="0">
                              <a:solidFill>
                                <a:schemeClr val="tx1"/>
                              </a:solidFill>
                              <a:latin typeface="Cambria Math" panose="02040503050406030204" pitchFamily="18" charset="0"/>
                            </a:rPr>
                            <m:t> </m:t>
                          </m:r>
                          <m:sSub>
                            <m:sSubPr>
                              <m:ctrlPr>
                                <a:rPr lang="en-US" sz="2200" b="0" i="1" smtClean="0">
                                  <a:solidFill>
                                    <a:schemeClr val="tx1"/>
                                  </a:solidFill>
                                  <a:latin typeface="Cambria Math" panose="02040503050406030204" pitchFamily="18" charset="0"/>
                                </a:rPr>
                              </m:ctrlPr>
                            </m:sSubPr>
                            <m:e>
                              <m:r>
                                <a:rPr lang="en-US" sz="2200" b="0" i="1" smtClean="0">
                                  <a:solidFill>
                                    <a:schemeClr val="tx1"/>
                                  </a:solidFill>
                                  <a:latin typeface="Cambria Math" panose="02040503050406030204" pitchFamily="18" charset="0"/>
                                </a:rPr>
                                <m:t>𝐻</m:t>
                              </m:r>
                            </m:e>
                            <m:sub>
                              <m:r>
                                <a:rPr lang="en-US" sz="2200" b="0" i="1" smtClean="0">
                                  <a:solidFill>
                                    <a:schemeClr val="tx1"/>
                                  </a:solidFill>
                                  <a:latin typeface="Cambria Math" panose="02040503050406030204" pitchFamily="18" charset="0"/>
                                </a:rPr>
                                <m:t>𝑄</m:t>
                              </m:r>
                            </m:sub>
                          </m:sSub>
                          <m:r>
                            <a:rPr lang="en-US" sz="2200" b="0" i="1" smtClean="0">
                              <a:solidFill>
                                <a:schemeClr val="tx1"/>
                              </a:solidFill>
                              <a:latin typeface="Cambria Math" panose="02040503050406030204" pitchFamily="18" charset="0"/>
                            </a:rPr>
                            <m:t>(</m:t>
                          </m:r>
                          <m:r>
                            <a:rPr lang="en-US" sz="2200" b="0" i="1" smtClean="0">
                              <a:solidFill>
                                <a:schemeClr val="tx1"/>
                              </a:solidFill>
                              <a:latin typeface="Cambria Math" panose="02040503050406030204" pitchFamily="18" charset="0"/>
                            </a:rPr>
                            <m:t>𝑘</m:t>
                          </m:r>
                          <m:r>
                            <a:rPr lang="en-US" sz="2200" b="0" i="1" smtClean="0">
                              <a:solidFill>
                                <a:schemeClr val="tx1"/>
                              </a:solidFill>
                              <a:latin typeface="Cambria Math" panose="02040503050406030204" pitchFamily="18" charset="0"/>
                            </a:rPr>
                            <m:t>)</m:t>
                          </m:r>
                        </m:e>
                      </m:d>
                    </m:oMath>
                  </m:oMathPara>
                </a14:m>
                <a:endParaRPr lang="en-US" sz="2200" dirty="0"/>
              </a:p>
            </p:txBody>
          </p:sp>
        </mc:Choice>
        <mc:Fallback xmlns="">
          <p:sp>
            <p:nvSpPr>
              <p:cNvPr id="9" name="TextBox 8">
                <a:extLst>
                  <a:ext uri="{FF2B5EF4-FFF2-40B4-BE49-F238E27FC236}">
                    <a16:creationId xmlns:a16="http://schemas.microsoft.com/office/drawing/2014/main" id="{E05D5526-1726-4FE2-B74F-3ABB685B962A}"/>
                  </a:ext>
                </a:extLst>
              </p:cNvPr>
              <p:cNvSpPr txBox="1">
                <a:spLocks noRot="1" noChangeAspect="1" noMove="1" noResize="1" noEditPoints="1" noAdjustHandles="1" noChangeArrowheads="1" noChangeShapeType="1" noTextEdit="1"/>
              </p:cNvSpPr>
              <p:nvPr/>
            </p:nvSpPr>
            <p:spPr>
              <a:xfrm>
                <a:off x="4956269" y="3087352"/>
                <a:ext cx="3718967" cy="875048"/>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316944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14E24-2A61-4079-A961-F1C3855678A0}"/>
              </a:ext>
            </a:extLst>
          </p:cNvPr>
          <p:cNvSpPr>
            <a:spLocks noGrp="1"/>
          </p:cNvSpPr>
          <p:nvPr>
            <p:ph type="title"/>
          </p:nvPr>
        </p:nvSpPr>
        <p:spPr>
          <a:xfrm>
            <a:off x="731520" y="731523"/>
            <a:ext cx="8288868" cy="582507"/>
          </a:xfrm>
        </p:spPr>
        <p:txBody>
          <a:bodyPr/>
          <a:lstStyle/>
          <a:p>
            <a:r>
              <a:rPr lang="en-US" sz="3200" dirty="0"/>
              <a:t>Straw Poll #3</a:t>
            </a:r>
          </a:p>
        </p:txBody>
      </p:sp>
      <p:sp>
        <p:nvSpPr>
          <p:cNvPr id="3" name="Content Placeholder 2">
            <a:extLst>
              <a:ext uri="{FF2B5EF4-FFF2-40B4-BE49-F238E27FC236}">
                <a16:creationId xmlns:a16="http://schemas.microsoft.com/office/drawing/2014/main" id="{B7CED28B-F4F9-438D-BA81-53950BEE2ABD}"/>
              </a:ext>
            </a:extLst>
          </p:cNvPr>
          <p:cNvSpPr>
            <a:spLocks noGrp="1"/>
          </p:cNvSpPr>
          <p:nvPr>
            <p:ph idx="1"/>
          </p:nvPr>
        </p:nvSpPr>
        <p:spPr>
          <a:xfrm>
            <a:off x="743373" y="1221056"/>
            <a:ext cx="8485225" cy="1674544"/>
          </a:xfrm>
        </p:spPr>
        <p:txBody>
          <a:bodyPr/>
          <a:lstStyle/>
          <a:p>
            <a:r>
              <a:rPr lang="en-US" sz="2000" dirty="0"/>
              <a:t>Do you agree to add the following to the 11bf SFD?</a:t>
            </a:r>
          </a:p>
          <a:p>
            <a:pPr lvl="1"/>
            <a:r>
              <a:rPr lang="en-US" sz="2000" dirty="0"/>
              <a:t>If a STA supports the Sensing Measurement report, then the conditionally mandatory and optional supported values of Ng in the Sensing Measurement report shall depend on the number of transmit antennas and the NDP bandwidth according to the following table:</a:t>
            </a:r>
          </a:p>
          <a:p>
            <a:pPr marL="0" indent="0">
              <a:buNone/>
            </a:pPr>
            <a:endParaRPr lang="en-US" sz="2000" dirty="0"/>
          </a:p>
        </p:txBody>
      </p:sp>
      <p:sp>
        <p:nvSpPr>
          <p:cNvPr id="4" name="Slide Number Placeholder 3">
            <a:extLst>
              <a:ext uri="{FF2B5EF4-FFF2-40B4-BE49-F238E27FC236}">
                <a16:creationId xmlns:a16="http://schemas.microsoft.com/office/drawing/2014/main" id="{E8BA82E4-A20B-46C1-A37A-470DEC6A99F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BACD7E2-FC13-4967-AF1E-6303C8848E0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DA4EB35B-A390-41A8-A28B-F150FC70CABE}"/>
              </a:ext>
            </a:extLst>
          </p:cNvPr>
          <p:cNvSpPr>
            <a:spLocks noGrp="1"/>
          </p:cNvSpPr>
          <p:nvPr>
            <p:ph type="dt" idx="15"/>
          </p:nvPr>
        </p:nvSpPr>
        <p:spPr/>
        <p:txBody>
          <a:bodyPr/>
          <a:lstStyle/>
          <a:p>
            <a:r>
              <a:rPr lang="en-US"/>
              <a:t>April 2022</a:t>
            </a:r>
            <a:endParaRPr lang="en-GB" dirty="0"/>
          </a:p>
        </p:txBody>
      </p:sp>
      <mc:AlternateContent xmlns:mc="http://schemas.openxmlformats.org/markup-compatibility/2006" xmlns:a14="http://schemas.microsoft.com/office/drawing/2010/main">
        <mc:Choice Requires="a14">
          <p:graphicFrame>
            <p:nvGraphicFramePr>
              <p:cNvPr id="7" name="Table 9">
                <a:extLst>
                  <a:ext uri="{FF2B5EF4-FFF2-40B4-BE49-F238E27FC236}">
                    <a16:creationId xmlns:a16="http://schemas.microsoft.com/office/drawing/2014/main" id="{FD00F9D6-9757-48E6-A508-B3888D573AB1}"/>
                  </a:ext>
                </a:extLst>
              </p:cNvPr>
              <p:cNvGraphicFramePr>
                <a:graphicFrameLocks noGrp="1"/>
              </p:cNvGraphicFramePr>
              <p:nvPr>
                <p:extLst>
                  <p:ext uri="{D42A27DB-BD31-4B8C-83A1-F6EECF244321}">
                    <p14:modId xmlns:p14="http://schemas.microsoft.com/office/powerpoint/2010/main" val="538148379"/>
                  </p:ext>
                </p:extLst>
              </p:nvPr>
            </p:nvGraphicFramePr>
            <p:xfrm>
              <a:off x="495300" y="2971800"/>
              <a:ext cx="8763000" cy="1752600"/>
            </p:xfrm>
            <a:graphic>
              <a:graphicData uri="http://schemas.openxmlformats.org/drawingml/2006/table">
                <a:tbl>
                  <a:tblPr firstRow="1" bandRow="1">
                    <a:tableStyleId>{21E4AEA4-8DFA-4A89-87EB-49C32662AFE0}</a:tableStyleId>
                  </a:tblPr>
                  <a:tblGrid>
                    <a:gridCol w="4070773">
                      <a:extLst>
                        <a:ext uri="{9D8B030D-6E8A-4147-A177-3AD203B41FA5}">
                          <a16:colId xmlns:a16="http://schemas.microsoft.com/office/drawing/2014/main" val="3131039620"/>
                        </a:ext>
                      </a:extLst>
                    </a:gridCol>
                    <a:gridCol w="2438400">
                      <a:extLst>
                        <a:ext uri="{9D8B030D-6E8A-4147-A177-3AD203B41FA5}">
                          <a16:colId xmlns:a16="http://schemas.microsoft.com/office/drawing/2014/main" val="2661255357"/>
                        </a:ext>
                      </a:extLst>
                    </a:gridCol>
                    <a:gridCol w="2253827">
                      <a:extLst>
                        <a:ext uri="{9D8B030D-6E8A-4147-A177-3AD203B41FA5}">
                          <a16:colId xmlns:a16="http://schemas.microsoft.com/office/drawing/2014/main" val="3645803169"/>
                        </a:ext>
                      </a:extLst>
                    </a:gridCol>
                  </a:tblGrid>
                  <a:tr h="0">
                    <a:tc>
                      <a:txBody>
                        <a:bodyPr/>
                        <a:lstStyle/>
                        <a:p>
                          <a:r>
                            <a:rPr lang="en-US" sz="1800" dirty="0">
                              <a:latin typeface="Calibri" panose="020F0502020204030204" pitchFamily="34" charset="0"/>
                              <a:cs typeface="Calibri" panose="020F0502020204030204" pitchFamily="34" charset="0"/>
                            </a:rPr>
                            <a:t>Condition</a:t>
                          </a:r>
                        </a:p>
                      </a:txBody>
                      <a:tcPr/>
                    </a:tc>
                    <a:tc>
                      <a:txBody>
                        <a:bodyPr/>
                        <a:lstStyle/>
                        <a:p>
                          <a:pPr algn="ctr"/>
                          <a:r>
                            <a:rPr lang="en-US" sz="1800" dirty="0">
                              <a:latin typeface="Calibri" panose="020F0502020204030204" pitchFamily="34" charset="0"/>
                              <a:cs typeface="Calibri" panose="020F0502020204030204" pitchFamily="34" charset="0"/>
                            </a:rPr>
                            <a:t>Conditionally</a:t>
                          </a:r>
                        </a:p>
                        <a:p>
                          <a:pPr algn="ctr"/>
                          <a:r>
                            <a:rPr lang="en-US" sz="1800" dirty="0">
                              <a:latin typeface="Calibri" panose="020F0502020204030204" pitchFamily="34" charset="0"/>
                              <a:cs typeface="Calibri" panose="020F0502020204030204" pitchFamily="34" charset="0"/>
                            </a:rPr>
                            <a:t>Mandatory Ng Support</a:t>
                          </a:r>
                        </a:p>
                      </a:txBody>
                      <a:tcPr/>
                    </a:tc>
                    <a:tc>
                      <a:txBody>
                        <a:bodyPr/>
                        <a:lstStyle/>
                        <a:p>
                          <a:r>
                            <a:rPr lang="en-US" sz="1800" dirty="0">
                              <a:latin typeface="Calibri" panose="020F0502020204030204" pitchFamily="34" charset="0"/>
                              <a:cs typeface="Calibri" panose="020F0502020204030204" pitchFamily="34" charset="0"/>
                            </a:rPr>
                            <a:t>Optional Ng Support</a:t>
                          </a:r>
                        </a:p>
                      </a:txBody>
                      <a:tcPr/>
                    </a:tc>
                    <a:extLst>
                      <a:ext uri="{0D108BD9-81ED-4DB2-BD59-A6C34878D82A}">
                        <a16:rowId xmlns:a16="http://schemas.microsoft.com/office/drawing/2014/main" val="2672852539"/>
                      </a:ext>
                    </a:extLst>
                  </a:tr>
                  <a:tr h="370840">
                    <a:tc>
                      <a:txBody>
                        <a:bodyPr/>
                        <a:lstStyle/>
                        <a:p>
                          <a:pPr algn="ctr"/>
                          <a14:m>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𝑇𝑋</m:t>
                                  </m:r>
                                </m:sub>
                              </m:sSub>
                              <m:r>
                                <a:rPr lang="en-US" sz="1800" b="0" i="1" dirty="0" smtClean="0">
                                  <a:latin typeface="Cambria Math" panose="02040503050406030204" pitchFamily="18" charset="0"/>
                                  <a:cs typeface="Calibri" panose="020F0502020204030204" pitchFamily="34" charset="0"/>
                                </a:rPr>
                                <m:t>≤4</m:t>
                              </m:r>
                            </m:oMath>
                          </a14:m>
                          <a:r>
                            <a:rPr lang="en-US" sz="1800" dirty="0">
                              <a:latin typeface="Calibri" panose="020F0502020204030204" pitchFamily="34" charset="0"/>
                              <a:cs typeface="Calibri" panose="020F0502020204030204" pitchFamily="34" charset="0"/>
                            </a:rPr>
                            <a:t> </a:t>
                          </a:r>
                        </a:p>
                      </a:txBody>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766177444"/>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m:t>
                                    </m:r>
                                    <m:r>
                                      <a:rPr lang="en-US" sz="1800" b="0" i="1" dirty="0" smtClean="0">
                                        <a:latin typeface="Cambria Math" panose="02040503050406030204" pitchFamily="18" charset="0"/>
                                        <a:cs typeface="Calibri" panose="020F0502020204030204" pitchFamily="34" charset="0"/>
                                      </a:rPr>
                                      <m:t>𝑋</m:t>
                                    </m:r>
                                  </m:sub>
                                </m:sSub>
                                <m:r>
                                  <a:rPr lang="en-US" sz="1800" b="0" i="1" dirty="0" smtClean="0">
                                    <a:latin typeface="Cambria Math" panose="02040503050406030204" pitchFamily="18" charset="0"/>
                                    <a:cs typeface="Calibri" panose="020F0502020204030204" pitchFamily="34" charset="0"/>
                                  </a:rPr>
                                  <m:t>≥5 </m:t>
                                </m:r>
                                <m:r>
                                  <m:rPr>
                                    <m:sty m:val="p"/>
                                  </m:rPr>
                                  <a:rPr lang="en-US" sz="1800" b="0" i="0" dirty="0" smtClean="0">
                                    <a:latin typeface="Cambria Math" panose="02040503050406030204" pitchFamily="18" charset="0"/>
                                    <a:cs typeface="Calibri" panose="020F0502020204030204" pitchFamily="34" charset="0"/>
                                  </a:rPr>
                                  <m:t>and</m:t>
                                </m:r>
                                <m:r>
                                  <a:rPr lang="en-US" sz="1800" b="0" i="1" dirty="0" smtClean="0">
                                    <a:latin typeface="Cambria Math" panose="02040503050406030204" pitchFamily="18" charset="0"/>
                                    <a:cs typeface="Calibri" panose="020F0502020204030204" pitchFamily="34" charset="0"/>
                                  </a:rPr>
                                  <m:t> </m:t>
                                </m:r>
                                <m:r>
                                  <a:rPr lang="en-US" sz="1800" b="0" i="1" dirty="0" smtClean="0">
                                    <a:latin typeface="Cambria Math" panose="02040503050406030204" pitchFamily="18" charset="0"/>
                                    <a:cs typeface="Calibri" panose="020F0502020204030204" pitchFamily="34" charset="0"/>
                                  </a:rPr>
                                  <m:t>𝐵𝑊</m:t>
                                </m:r>
                                <m:r>
                                  <a:rPr lang="en-US" sz="1800" b="0" i="1" dirty="0" smtClean="0">
                                    <a:latin typeface="Cambria Math" panose="02040503050406030204" pitchFamily="18" charset="0"/>
                                    <a:cs typeface="Calibri" panose="020F0502020204030204" pitchFamily="34" charset="0"/>
                                  </a:rPr>
                                  <m:t>≤80 </m:t>
                                </m:r>
                                <m:r>
                                  <a:rPr lang="en-US" sz="1800" b="0" i="1" dirty="0" smtClean="0">
                                    <a:latin typeface="Cambria Math" panose="02040503050406030204" pitchFamily="18" charset="0"/>
                                    <a:cs typeface="Calibri" panose="020F0502020204030204" pitchFamily="34" charset="0"/>
                                  </a:rPr>
                                  <m:t>𝑀𝐻𝑧</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767560644"/>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m:t>
                                    </m:r>
                                    <m:r>
                                      <a:rPr lang="en-US" sz="1800" b="0" i="1" dirty="0" smtClean="0">
                                        <a:latin typeface="Cambria Math" panose="02040503050406030204" pitchFamily="18" charset="0"/>
                                        <a:cs typeface="Calibri" panose="020F0502020204030204" pitchFamily="34" charset="0"/>
                                      </a:rPr>
                                      <m:t>𝑋</m:t>
                                    </m:r>
                                  </m:sub>
                                </m:sSub>
                                <m:r>
                                  <a:rPr lang="en-US" sz="1800" b="0" i="1" dirty="0" smtClean="0">
                                    <a:latin typeface="Cambria Math" panose="02040503050406030204" pitchFamily="18" charset="0"/>
                                    <a:cs typeface="Calibri" panose="020F0502020204030204" pitchFamily="34" charset="0"/>
                                  </a:rPr>
                                  <m:t>≥5 </m:t>
                                </m:r>
                                <m:r>
                                  <m:rPr>
                                    <m:sty m:val="p"/>
                                  </m:rPr>
                                  <a:rPr lang="en-US" sz="1800" b="0" i="0" dirty="0" smtClean="0">
                                    <a:latin typeface="Cambria Math" panose="02040503050406030204" pitchFamily="18" charset="0"/>
                                    <a:cs typeface="Calibri" panose="020F0502020204030204" pitchFamily="34" charset="0"/>
                                  </a:rPr>
                                  <m:t>and</m:t>
                                </m:r>
                                <m:r>
                                  <a:rPr lang="en-US" sz="1800" b="0" i="1" dirty="0" smtClean="0">
                                    <a:latin typeface="Cambria Math" panose="02040503050406030204" pitchFamily="18" charset="0"/>
                                    <a:cs typeface="Calibri" panose="020F0502020204030204" pitchFamily="34" charset="0"/>
                                  </a:rPr>
                                  <m:t> </m:t>
                                </m:r>
                                <m:r>
                                  <a:rPr lang="en-US" sz="1800" b="0" i="1" dirty="0" smtClean="0">
                                    <a:latin typeface="Cambria Math" panose="02040503050406030204" pitchFamily="18" charset="0"/>
                                    <a:cs typeface="Calibri" panose="020F0502020204030204" pitchFamily="34" charset="0"/>
                                  </a:rPr>
                                  <m:t>𝐵𝑊</m:t>
                                </m:r>
                                <m:r>
                                  <a:rPr lang="en-US" sz="1800" b="0" i="1" dirty="0" smtClean="0">
                                    <a:latin typeface="Cambria Math" panose="02040503050406030204" pitchFamily="18" charset="0"/>
                                    <a:cs typeface="Calibri" panose="020F0502020204030204" pitchFamily="34" charset="0"/>
                                  </a:rPr>
                                  <m:t>=160 </m:t>
                                </m:r>
                                <m:r>
                                  <a:rPr lang="en-US" sz="1800" b="0" i="1" dirty="0" smtClean="0">
                                    <a:latin typeface="Cambria Math" panose="02040503050406030204" pitchFamily="18" charset="0"/>
                                    <a:cs typeface="Calibri" panose="020F0502020204030204" pitchFamily="34" charset="0"/>
                                  </a:rPr>
                                  <m:t>𝑀𝐻𝑧</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1443517494"/>
                      </a:ext>
                    </a:extLst>
                  </a:tr>
                </a:tbl>
              </a:graphicData>
            </a:graphic>
          </p:graphicFrame>
        </mc:Choice>
        <mc:Fallback xmlns="">
          <p:graphicFrame>
            <p:nvGraphicFramePr>
              <p:cNvPr id="7" name="Table 9">
                <a:extLst>
                  <a:ext uri="{FF2B5EF4-FFF2-40B4-BE49-F238E27FC236}">
                    <a16:creationId xmlns:a16="http://schemas.microsoft.com/office/drawing/2014/main" id="{FD00F9D6-9757-48E6-A508-B3888D573AB1}"/>
                  </a:ext>
                </a:extLst>
              </p:cNvPr>
              <p:cNvGraphicFramePr>
                <a:graphicFrameLocks noGrp="1"/>
              </p:cNvGraphicFramePr>
              <p:nvPr>
                <p:extLst>
                  <p:ext uri="{D42A27DB-BD31-4B8C-83A1-F6EECF244321}">
                    <p14:modId xmlns:p14="http://schemas.microsoft.com/office/powerpoint/2010/main" val="538148379"/>
                  </p:ext>
                </p:extLst>
              </p:nvPr>
            </p:nvGraphicFramePr>
            <p:xfrm>
              <a:off x="495300" y="2971800"/>
              <a:ext cx="8763000" cy="1752600"/>
            </p:xfrm>
            <a:graphic>
              <a:graphicData uri="http://schemas.openxmlformats.org/drawingml/2006/table">
                <a:tbl>
                  <a:tblPr firstRow="1" bandRow="1">
                    <a:tableStyleId>{21E4AEA4-8DFA-4A89-87EB-49C32662AFE0}</a:tableStyleId>
                  </a:tblPr>
                  <a:tblGrid>
                    <a:gridCol w="4070773">
                      <a:extLst>
                        <a:ext uri="{9D8B030D-6E8A-4147-A177-3AD203B41FA5}">
                          <a16:colId xmlns:a16="http://schemas.microsoft.com/office/drawing/2014/main" val="3131039620"/>
                        </a:ext>
                      </a:extLst>
                    </a:gridCol>
                    <a:gridCol w="2438400">
                      <a:extLst>
                        <a:ext uri="{9D8B030D-6E8A-4147-A177-3AD203B41FA5}">
                          <a16:colId xmlns:a16="http://schemas.microsoft.com/office/drawing/2014/main" val="2661255357"/>
                        </a:ext>
                      </a:extLst>
                    </a:gridCol>
                    <a:gridCol w="2253827">
                      <a:extLst>
                        <a:ext uri="{9D8B030D-6E8A-4147-A177-3AD203B41FA5}">
                          <a16:colId xmlns:a16="http://schemas.microsoft.com/office/drawing/2014/main" val="3645803169"/>
                        </a:ext>
                      </a:extLst>
                    </a:gridCol>
                  </a:tblGrid>
                  <a:tr h="640080">
                    <a:tc>
                      <a:txBody>
                        <a:bodyPr/>
                        <a:lstStyle/>
                        <a:p>
                          <a:r>
                            <a:rPr lang="en-US" sz="1800" dirty="0">
                              <a:latin typeface="Calibri" panose="020F0502020204030204" pitchFamily="34" charset="0"/>
                              <a:cs typeface="Calibri" panose="020F0502020204030204" pitchFamily="34" charset="0"/>
                            </a:rPr>
                            <a:t>Condition</a:t>
                          </a:r>
                        </a:p>
                      </a:txBody>
                      <a:tcPr/>
                    </a:tc>
                    <a:tc>
                      <a:txBody>
                        <a:bodyPr/>
                        <a:lstStyle/>
                        <a:p>
                          <a:pPr algn="ctr"/>
                          <a:r>
                            <a:rPr lang="en-US" sz="1800" dirty="0">
                              <a:latin typeface="Calibri" panose="020F0502020204030204" pitchFamily="34" charset="0"/>
                              <a:cs typeface="Calibri" panose="020F0502020204030204" pitchFamily="34" charset="0"/>
                            </a:rPr>
                            <a:t>Conditionally</a:t>
                          </a:r>
                        </a:p>
                        <a:p>
                          <a:pPr algn="ctr"/>
                          <a:r>
                            <a:rPr lang="en-US" sz="1800" dirty="0">
                              <a:latin typeface="Calibri" panose="020F0502020204030204" pitchFamily="34" charset="0"/>
                              <a:cs typeface="Calibri" panose="020F0502020204030204" pitchFamily="34" charset="0"/>
                            </a:rPr>
                            <a:t>Mandatory Ng Support</a:t>
                          </a:r>
                        </a:p>
                      </a:txBody>
                      <a:tcPr/>
                    </a:tc>
                    <a:tc>
                      <a:txBody>
                        <a:bodyPr/>
                        <a:lstStyle/>
                        <a:p>
                          <a:r>
                            <a:rPr lang="en-US" sz="1800" dirty="0">
                              <a:latin typeface="Calibri" panose="020F0502020204030204" pitchFamily="34" charset="0"/>
                              <a:cs typeface="Calibri" panose="020F0502020204030204" pitchFamily="34" charset="0"/>
                            </a:rPr>
                            <a:t>Optional Ng Support</a:t>
                          </a:r>
                        </a:p>
                      </a:txBody>
                      <a:tcPr/>
                    </a:tc>
                    <a:extLst>
                      <a:ext uri="{0D108BD9-81ED-4DB2-BD59-A6C34878D82A}">
                        <a16:rowId xmlns:a16="http://schemas.microsoft.com/office/drawing/2014/main" val="2672852539"/>
                      </a:ext>
                    </a:extLst>
                  </a:tr>
                  <a:tr h="370840">
                    <a:tc>
                      <a:txBody>
                        <a:bodyPr/>
                        <a:lstStyle/>
                        <a:p>
                          <a:endParaRPr lang="en-US"/>
                        </a:p>
                      </a:txBody>
                      <a:tcPr>
                        <a:blipFill>
                          <a:blip r:embed="rId2"/>
                          <a:stretch>
                            <a:fillRect l="-150" t="-180328" r="-115868" b="-224590"/>
                          </a:stretch>
                        </a:blipFill>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766177444"/>
                      </a:ext>
                    </a:extLst>
                  </a:tr>
                  <a:tr h="370840">
                    <a:tc>
                      <a:txBody>
                        <a:bodyPr/>
                        <a:lstStyle/>
                        <a:p>
                          <a:endParaRPr lang="en-US"/>
                        </a:p>
                      </a:txBody>
                      <a:tcPr>
                        <a:blipFill>
                          <a:blip r:embed="rId2"/>
                          <a:stretch>
                            <a:fillRect l="-150" t="-280328" r="-115868" b="-124590"/>
                          </a:stretch>
                        </a:blipFill>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767560644"/>
                      </a:ext>
                    </a:extLst>
                  </a:tr>
                  <a:tr h="370840">
                    <a:tc>
                      <a:txBody>
                        <a:bodyPr/>
                        <a:lstStyle/>
                        <a:p>
                          <a:endParaRPr lang="en-US"/>
                        </a:p>
                      </a:txBody>
                      <a:tcPr>
                        <a:blipFill>
                          <a:blip r:embed="rId2"/>
                          <a:stretch>
                            <a:fillRect l="-150" t="-380328" r="-115868" b="-24590"/>
                          </a:stretch>
                        </a:blipFill>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1443517494"/>
                      </a:ext>
                    </a:extLst>
                  </a:tr>
                </a:tbl>
              </a:graphicData>
            </a:graphic>
          </p:graphicFrame>
        </mc:Fallback>
      </mc:AlternateContent>
      <p:sp>
        <p:nvSpPr>
          <p:cNvPr id="8" name="Content Placeholder 2">
            <a:extLst>
              <a:ext uri="{FF2B5EF4-FFF2-40B4-BE49-F238E27FC236}">
                <a16:creationId xmlns:a16="http://schemas.microsoft.com/office/drawing/2014/main" id="{389F7E22-2EC1-4F56-8F07-052BAE66D5D9}"/>
              </a:ext>
            </a:extLst>
          </p:cNvPr>
          <p:cNvSpPr txBox="1">
            <a:spLocks/>
          </p:cNvSpPr>
          <p:nvPr/>
        </p:nvSpPr>
        <p:spPr bwMode="auto">
          <a:xfrm>
            <a:off x="845698" y="4806529"/>
            <a:ext cx="8277015" cy="75607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lvl="1"/>
            <a:r>
              <a:rPr lang="en-US" kern="0" dirty="0"/>
              <a:t>The indices for the Ng = 8 for a 160 MHz NDP are specified in the following table:</a:t>
            </a:r>
          </a:p>
          <a:p>
            <a:pPr marL="0" indent="0">
              <a:buFont typeface="Arial" panose="020B0604020202020204" pitchFamily="34" charset="0"/>
              <a:buNone/>
            </a:pPr>
            <a:endParaRPr lang="en-US" kern="0" dirty="0"/>
          </a:p>
        </p:txBody>
      </p:sp>
      <p:graphicFrame>
        <p:nvGraphicFramePr>
          <p:cNvPr id="9" name="Table 7">
            <a:extLst>
              <a:ext uri="{FF2B5EF4-FFF2-40B4-BE49-F238E27FC236}">
                <a16:creationId xmlns:a16="http://schemas.microsoft.com/office/drawing/2014/main" id="{2747D8FB-33EB-427C-8B31-726F156CB741}"/>
              </a:ext>
            </a:extLst>
          </p:cNvPr>
          <p:cNvGraphicFramePr>
            <a:graphicFrameLocks/>
          </p:cNvGraphicFramePr>
          <p:nvPr>
            <p:extLst>
              <p:ext uri="{D42A27DB-BD31-4B8C-83A1-F6EECF244321}">
                <p14:modId xmlns:p14="http://schemas.microsoft.com/office/powerpoint/2010/main" val="1308333171"/>
              </p:ext>
            </p:extLst>
          </p:nvPr>
        </p:nvGraphicFramePr>
        <p:xfrm>
          <a:off x="414867" y="5664551"/>
          <a:ext cx="8839200" cy="741680"/>
        </p:xfrm>
        <a:graphic>
          <a:graphicData uri="http://schemas.openxmlformats.org/drawingml/2006/table">
            <a:tbl>
              <a:tblPr firstRow="1" bandRow="1">
                <a:tableStyleId>{21E4AEA4-8DFA-4A89-87EB-49C32662AFE0}</a:tableStyleId>
              </a:tblPr>
              <a:tblGrid>
                <a:gridCol w="1982046">
                  <a:extLst>
                    <a:ext uri="{9D8B030D-6E8A-4147-A177-3AD203B41FA5}">
                      <a16:colId xmlns:a16="http://schemas.microsoft.com/office/drawing/2014/main" val="3326648031"/>
                    </a:ext>
                  </a:extLst>
                </a:gridCol>
                <a:gridCol w="990600">
                  <a:extLst>
                    <a:ext uri="{9D8B030D-6E8A-4147-A177-3AD203B41FA5}">
                      <a16:colId xmlns:a16="http://schemas.microsoft.com/office/drawing/2014/main" val="943595176"/>
                    </a:ext>
                  </a:extLst>
                </a:gridCol>
                <a:gridCol w="5866554">
                  <a:extLst>
                    <a:ext uri="{9D8B030D-6E8A-4147-A177-3AD203B41FA5}">
                      <a16:colId xmlns:a16="http://schemas.microsoft.com/office/drawing/2014/main" val="3949774179"/>
                    </a:ext>
                  </a:extLst>
                </a:gridCol>
              </a:tblGrid>
              <a:tr h="370840">
                <a:tc>
                  <a:txBody>
                    <a:bodyPr/>
                    <a:lstStyle/>
                    <a:p>
                      <a:pPr algn="ctr"/>
                      <a:r>
                        <a:rPr lang="en-US" sz="1800" dirty="0">
                          <a:latin typeface="Calibri" panose="020F0502020204030204" pitchFamily="34" charset="0"/>
                          <a:cs typeface="Calibri" panose="020F0502020204030204" pitchFamily="34" charset="0"/>
                        </a:rPr>
                        <a:t>Channel Width</a:t>
                      </a:r>
                    </a:p>
                  </a:txBody>
                  <a:tcPr/>
                </a:tc>
                <a:tc>
                  <a:txBody>
                    <a:bodyPr/>
                    <a:lstStyle/>
                    <a:p>
                      <a:pPr algn="ctr"/>
                      <a:r>
                        <a:rPr lang="en-US" sz="1800" dirty="0">
                          <a:latin typeface="Calibri" panose="020F0502020204030204" pitchFamily="34" charset="0"/>
                          <a:cs typeface="Calibri" panose="020F0502020204030204" pitchFamily="34" charset="0"/>
                        </a:rPr>
                        <a:t>Ng</a:t>
                      </a:r>
                    </a:p>
                  </a:txBody>
                  <a:tcPr/>
                </a:tc>
                <a:tc>
                  <a:txBody>
                    <a:bodyPr/>
                    <a:lstStyle/>
                    <a:p>
                      <a:pPr algn="ctr"/>
                      <a:r>
                        <a:rPr lang="en-US" sz="1800" dirty="0">
                          <a:latin typeface="Calibri" panose="020F0502020204030204" pitchFamily="34" charset="0"/>
                          <a:cs typeface="Calibri" panose="020F0502020204030204" pitchFamily="34" charset="0"/>
                        </a:rPr>
                        <a:t>Indices</a:t>
                      </a:r>
                    </a:p>
                  </a:txBody>
                  <a:tcPr/>
                </a:tc>
                <a:extLst>
                  <a:ext uri="{0D108BD9-81ED-4DB2-BD59-A6C34878D82A}">
                    <a16:rowId xmlns:a16="http://schemas.microsoft.com/office/drawing/2014/main" val="1676847849"/>
                  </a:ext>
                </a:extLst>
              </a:tr>
              <a:tr h="370840">
                <a:tc>
                  <a:txBody>
                    <a:bodyPr/>
                    <a:lstStyle/>
                    <a:p>
                      <a:pPr algn="ctr"/>
                      <a:r>
                        <a:rPr lang="en-US" sz="1800" dirty="0">
                          <a:latin typeface="Calibri" panose="020F0502020204030204" pitchFamily="34" charset="0"/>
                          <a:cs typeface="Calibri" panose="020F0502020204030204" pitchFamily="34" charset="0"/>
                        </a:rPr>
                        <a:t>160 MHz</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-1012, -1004, … -20, -12, 12, 20, … 1004, 1012</a:t>
                      </a:r>
                    </a:p>
                  </a:txBody>
                  <a:tcPr/>
                </a:tc>
                <a:extLst>
                  <a:ext uri="{0D108BD9-81ED-4DB2-BD59-A6C34878D82A}">
                    <a16:rowId xmlns:a16="http://schemas.microsoft.com/office/drawing/2014/main" val="2288185866"/>
                  </a:ext>
                </a:extLst>
              </a:tr>
            </a:tbl>
          </a:graphicData>
        </a:graphic>
      </p:graphicFrame>
    </p:spTree>
    <p:extLst>
      <p:ext uri="{BB962C8B-B14F-4D97-AF65-F5344CB8AC3E}">
        <p14:creationId xmlns:p14="http://schemas.microsoft.com/office/powerpoint/2010/main" val="3744724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14E24-2A61-4079-A961-F1C3855678A0}"/>
              </a:ext>
            </a:extLst>
          </p:cNvPr>
          <p:cNvSpPr>
            <a:spLocks noGrp="1"/>
          </p:cNvSpPr>
          <p:nvPr>
            <p:ph type="title"/>
          </p:nvPr>
        </p:nvSpPr>
        <p:spPr>
          <a:xfrm>
            <a:off x="731520" y="731523"/>
            <a:ext cx="8288868" cy="640078"/>
          </a:xfrm>
        </p:spPr>
        <p:txBody>
          <a:bodyPr/>
          <a:lstStyle/>
          <a:p>
            <a:r>
              <a:rPr lang="en-US" sz="3200" dirty="0"/>
              <a:t>Straw Poll #4</a:t>
            </a:r>
          </a:p>
        </p:txBody>
      </p:sp>
      <p:sp>
        <p:nvSpPr>
          <p:cNvPr id="3" name="Content Placeholder 2">
            <a:extLst>
              <a:ext uri="{FF2B5EF4-FFF2-40B4-BE49-F238E27FC236}">
                <a16:creationId xmlns:a16="http://schemas.microsoft.com/office/drawing/2014/main" id="{B7CED28B-F4F9-438D-BA81-53950BEE2ABD}"/>
              </a:ext>
            </a:extLst>
          </p:cNvPr>
          <p:cNvSpPr>
            <a:spLocks noGrp="1"/>
          </p:cNvSpPr>
          <p:nvPr>
            <p:ph idx="1"/>
          </p:nvPr>
        </p:nvSpPr>
        <p:spPr>
          <a:xfrm>
            <a:off x="731520" y="2113282"/>
            <a:ext cx="7955280" cy="4387427"/>
          </a:xfrm>
        </p:spPr>
        <p:txBody>
          <a:bodyPr/>
          <a:lstStyle/>
          <a:p>
            <a:r>
              <a:rPr lang="en-US" dirty="0"/>
              <a:t>Do you agree to add the following to the 11bf SFD?</a:t>
            </a:r>
          </a:p>
          <a:p>
            <a:pPr lvl="1"/>
            <a:r>
              <a:rPr lang="en-US" dirty="0"/>
              <a:t>The Sensing Measurement </a:t>
            </a:r>
            <a:r>
              <a:rPr lang="en-US"/>
              <a:t>report shall </a:t>
            </a:r>
            <a:r>
              <a:rPr lang="en-US" dirty="0"/>
              <a:t>support word size values for the in-phase and quadrature components of the scaled CSI of both Nb = 8 and Nb = 10 bits.</a:t>
            </a:r>
          </a:p>
          <a:p>
            <a:pPr marL="0" indent="0">
              <a:buNone/>
            </a:pPr>
            <a:endParaRPr lang="en-US" dirty="0"/>
          </a:p>
        </p:txBody>
      </p:sp>
      <p:sp>
        <p:nvSpPr>
          <p:cNvPr id="4" name="Slide Number Placeholder 3">
            <a:extLst>
              <a:ext uri="{FF2B5EF4-FFF2-40B4-BE49-F238E27FC236}">
                <a16:creationId xmlns:a16="http://schemas.microsoft.com/office/drawing/2014/main" id="{E8BA82E4-A20B-46C1-A37A-470DEC6A99F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BACD7E2-FC13-4967-AF1E-6303C8848E0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DA4EB35B-A390-41A8-A28B-F150FC70CAB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46403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14E24-2A61-4079-A961-F1C3855678A0}"/>
              </a:ext>
            </a:extLst>
          </p:cNvPr>
          <p:cNvSpPr>
            <a:spLocks noGrp="1"/>
          </p:cNvSpPr>
          <p:nvPr>
            <p:ph type="title"/>
          </p:nvPr>
        </p:nvSpPr>
        <p:spPr>
          <a:xfrm>
            <a:off x="731520" y="731523"/>
            <a:ext cx="8288868" cy="640078"/>
          </a:xfrm>
        </p:spPr>
        <p:txBody>
          <a:bodyPr/>
          <a:lstStyle/>
          <a:p>
            <a:r>
              <a:rPr lang="en-US" sz="3200" dirty="0"/>
              <a:t>Straw Poll #5</a:t>
            </a:r>
          </a:p>
        </p:txBody>
      </p:sp>
      <p:sp>
        <p:nvSpPr>
          <p:cNvPr id="3" name="Content Placeholder 2">
            <a:extLst>
              <a:ext uri="{FF2B5EF4-FFF2-40B4-BE49-F238E27FC236}">
                <a16:creationId xmlns:a16="http://schemas.microsoft.com/office/drawing/2014/main" id="{B7CED28B-F4F9-438D-BA81-53950BEE2ABD}"/>
              </a:ext>
            </a:extLst>
          </p:cNvPr>
          <p:cNvSpPr>
            <a:spLocks noGrp="1"/>
          </p:cNvSpPr>
          <p:nvPr>
            <p:ph idx="1"/>
          </p:nvPr>
        </p:nvSpPr>
        <p:spPr>
          <a:xfrm>
            <a:off x="731520" y="2113282"/>
            <a:ext cx="7955280" cy="4387427"/>
          </a:xfrm>
        </p:spPr>
        <p:txBody>
          <a:bodyPr/>
          <a:lstStyle/>
          <a:p>
            <a:r>
              <a:rPr lang="en-US" dirty="0"/>
              <a:t>Do you agree to add the following to the 11bf SFD?</a:t>
            </a:r>
          </a:p>
          <a:p>
            <a:pPr lvl="1"/>
            <a:r>
              <a:rPr lang="en-US" dirty="0"/>
              <a:t>Smoothing should not be applied prior to scaling and quantization in the CSI formatting for the Sensing Measurement Report, when the beamforming bit in the NDP is set to 1.</a:t>
            </a:r>
          </a:p>
          <a:p>
            <a:pPr marL="0" indent="0">
              <a:buNone/>
            </a:pPr>
            <a:endParaRPr lang="en-US" dirty="0"/>
          </a:p>
        </p:txBody>
      </p:sp>
      <p:sp>
        <p:nvSpPr>
          <p:cNvPr id="4" name="Slide Number Placeholder 3">
            <a:extLst>
              <a:ext uri="{FF2B5EF4-FFF2-40B4-BE49-F238E27FC236}">
                <a16:creationId xmlns:a16="http://schemas.microsoft.com/office/drawing/2014/main" id="{E8BA82E4-A20B-46C1-A37A-470DEC6A99F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BACD7E2-FC13-4967-AF1E-6303C8848E0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DA4EB35B-A390-41A8-A28B-F150FC70CAB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0026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5445C-64A5-4A2C-AD73-D4509EC2B90E}"/>
              </a:ext>
            </a:extLst>
          </p:cNvPr>
          <p:cNvSpPr>
            <a:spLocks noGrp="1"/>
          </p:cNvSpPr>
          <p:nvPr>
            <p:ph type="title"/>
          </p:nvPr>
        </p:nvSpPr>
        <p:spPr>
          <a:xfrm>
            <a:off x="731520" y="731523"/>
            <a:ext cx="8288868" cy="716278"/>
          </a:xfrm>
        </p:spPr>
        <p:txBody>
          <a:bodyPr/>
          <a:lstStyle/>
          <a:p>
            <a:r>
              <a:rPr lang="en-US" dirty="0"/>
              <a:t>References</a:t>
            </a:r>
          </a:p>
        </p:txBody>
      </p:sp>
      <p:sp>
        <p:nvSpPr>
          <p:cNvPr id="3" name="Content Placeholder 2">
            <a:extLst>
              <a:ext uri="{FF2B5EF4-FFF2-40B4-BE49-F238E27FC236}">
                <a16:creationId xmlns:a16="http://schemas.microsoft.com/office/drawing/2014/main" id="{D21C25B7-0A41-4977-9B4E-F84679C10112}"/>
              </a:ext>
            </a:extLst>
          </p:cNvPr>
          <p:cNvSpPr>
            <a:spLocks noGrp="1"/>
          </p:cNvSpPr>
          <p:nvPr>
            <p:ph idx="1"/>
          </p:nvPr>
        </p:nvSpPr>
        <p:spPr>
          <a:xfrm>
            <a:off x="731520" y="1725509"/>
            <a:ext cx="8288868" cy="4980091"/>
          </a:xfrm>
        </p:spPr>
        <p:txBody>
          <a:bodyPr/>
          <a:lstStyle/>
          <a:p>
            <a:pPr marL="457200" indent="-457200">
              <a:buFont typeface="+mj-lt"/>
              <a:buAutoNum type="arabicPeriod"/>
            </a:pPr>
            <a:r>
              <a:rPr lang="en-US" sz="2000" dirty="0"/>
              <a:t>Steve Shellhammer, et. al., “Low-Complexity Scaling and Quantization for CSI Report,” IEEE 802.11-21/1573r0, September 2021</a:t>
            </a:r>
          </a:p>
          <a:p>
            <a:pPr marL="457200" indent="-457200">
              <a:buFont typeface="+mj-lt"/>
              <a:buAutoNum type="arabicPeriod"/>
            </a:pPr>
            <a:r>
              <a:rPr lang="en-US" sz="2000" dirty="0"/>
              <a:t>Steve Shellhammer, “Quantization Error Analysis for CSI Report,” IEEE 802.11-21/1595r0, October 2021</a:t>
            </a:r>
          </a:p>
          <a:p>
            <a:pPr marL="457200" indent="-457200">
              <a:buFont typeface="+mj-lt"/>
              <a:buAutoNum type="arabicPeriod"/>
            </a:pPr>
            <a:r>
              <a:rPr lang="en-US" sz="2000" dirty="0"/>
              <a:t>Junghoon Suh, et. al., “Simplified Scaling Factor Feedback for CSI Matrices Quantization,” IEEE 802.11-21/1676r1, October 2021</a:t>
            </a:r>
          </a:p>
          <a:p>
            <a:pPr marL="457200" indent="-457200">
              <a:buFont typeface="+mj-lt"/>
              <a:buAutoNum type="arabicPeriod"/>
            </a:pPr>
            <a:r>
              <a:rPr lang="en-US" sz="2000" dirty="0"/>
              <a:t>Rojan Chitrakar, et. al.,  “Partial CSI Feedback,” IEEE 802.11-21/1921r0, November 2021</a:t>
            </a:r>
          </a:p>
          <a:p>
            <a:pPr marL="457200" indent="-457200">
              <a:buFont typeface="+mj-lt"/>
              <a:buAutoNum type="arabicPeriod"/>
            </a:pPr>
            <a:r>
              <a:rPr lang="en-US" sz="2000" dirty="0"/>
              <a:t>Qinghua Li, et. al., “Per-Link Quantization for CSI Reporting,” IEEE 802.11-21/2036, December 2021</a:t>
            </a:r>
          </a:p>
          <a:p>
            <a:pPr marL="457200" indent="-457200">
              <a:buFont typeface="+mj-lt"/>
              <a:buAutoNum type="arabicPeriod"/>
            </a:pPr>
            <a:r>
              <a:rPr lang="en-US" sz="2000" dirty="0"/>
              <a:t>Christian Berger, “CSI Feedback Format,” IEEE 802.11-22/XXXXr0, January 2022</a:t>
            </a:r>
          </a:p>
          <a:p>
            <a:pPr marL="457200" indent="-457200">
              <a:buFont typeface="+mj-lt"/>
              <a:buAutoNum type="arabicPeriod"/>
            </a:pPr>
            <a:r>
              <a:rPr lang="en-US" sz="2000" dirty="0"/>
              <a:t>Steve Shellhammer, et. al., “Fractional Scaling Factor for Sensing Measurement Report,” IEEE 802.11-22/414r0, March 2022</a:t>
            </a:r>
          </a:p>
          <a:p>
            <a:pPr marL="457200" indent="-457200">
              <a:buFont typeface="+mj-lt"/>
              <a:buAutoNum type="arabicPeriod"/>
            </a:pPr>
            <a:endParaRPr lang="en-US" sz="2000" dirty="0"/>
          </a:p>
        </p:txBody>
      </p:sp>
      <p:sp>
        <p:nvSpPr>
          <p:cNvPr id="4" name="Slide Number Placeholder 3">
            <a:extLst>
              <a:ext uri="{FF2B5EF4-FFF2-40B4-BE49-F238E27FC236}">
                <a16:creationId xmlns:a16="http://schemas.microsoft.com/office/drawing/2014/main" id="{D7AD4DC6-7824-4C87-B2B6-065EE0D60BC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2949E55-F097-4E75-8603-D26349588B59}"/>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1DAADBC9-C55B-4F05-9CC8-71E07931018D}"/>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660871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673D3-B50E-4503-85D3-8E00D850E072}"/>
              </a:ext>
            </a:extLst>
          </p:cNvPr>
          <p:cNvSpPr>
            <a:spLocks noGrp="1"/>
          </p:cNvSpPr>
          <p:nvPr>
            <p:ph type="title"/>
          </p:nvPr>
        </p:nvSpPr>
        <p:spPr>
          <a:xfrm>
            <a:off x="800394" y="3048000"/>
            <a:ext cx="8288868" cy="1136227"/>
          </a:xfrm>
        </p:spPr>
        <p:txBody>
          <a:bodyPr/>
          <a:lstStyle/>
          <a:p>
            <a:r>
              <a:rPr lang="en-US" sz="5400" dirty="0"/>
              <a:t>Backup</a:t>
            </a:r>
          </a:p>
        </p:txBody>
      </p:sp>
      <p:sp>
        <p:nvSpPr>
          <p:cNvPr id="4" name="Slide Number Placeholder 3">
            <a:extLst>
              <a:ext uri="{FF2B5EF4-FFF2-40B4-BE49-F238E27FC236}">
                <a16:creationId xmlns:a16="http://schemas.microsoft.com/office/drawing/2014/main" id="{DC5D378A-D13D-40B6-AF08-FA4F3121487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7F6FEA0-35B4-4F7D-B2B9-70D2D25C367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0BBF9D8-3E4D-4985-94DA-760E66E4C75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21227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34EA4-85D3-4DBE-A751-89C7D8256A79}"/>
              </a:ext>
            </a:extLst>
          </p:cNvPr>
          <p:cNvSpPr>
            <a:spLocks noGrp="1"/>
          </p:cNvSpPr>
          <p:nvPr>
            <p:ph type="title"/>
          </p:nvPr>
        </p:nvSpPr>
        <p:spPr/>
        <p:txBody>
          <a:bodyPr/>
          <a:lstStyle/>
          <a:p>
            <a:r>
              <a:rPr lang="en-US" sz="3200" dirty="0"/>
              <a:t>Standard Text on Channel Smoothing</a:t>
            </a:r>
          </a:p>
        </p:txBody>
      </p:sp>
      <p:sp>
        <p:nvSpPr>
          <p:cNvPr id="3" name="Content Placeholder 2">
            <a:extLst>
              <a:ext uri="{FF2B5EF4-FFF2-40B4-BE49-F238E27FC236}">
                <a16:creationId xmlns:a16="http://schemas.microsoft.com/office/drawing/2014/main" id="{3AAA8D86-84FF-46D2-BFC5-50B6CF6EBB01}"/>
              </a:ext>
            </a:extLst>
          </p:cNvPr>
          <p:cNvSpPr>
            <a:spLocks noGrp="1"/>
          </p:cNvSpPr>
          <p:nvPr>
            <p:ph idx="1"/>
          </p:nvPr>
        </p:nvSpPr>
        <p:spPr>
          <a:xfrm>
            <a:off x="609600" y="1952418"/>
            <a:ext cx="8763000" cy="4548292"/>
          </a:xfrm>
        </p:spPr>
        <p:txBody>
          <a:bodyPr/>
          <a:lstStyle/>
          <a:p>
            <a:pPr marL="0" indent="0">
              <a:buNone/>
            </a:pPr>
            <a:r>
              <a:rPr lang="en-US" sz="2200" u="sng" dirty="0"/>
              <a:t>HE NDP</a:t>
            </a:r>
          </a:p>
          <a:p>
            <a:r>
              <a:rPr lang="en-US" sz="2200" dirty="0"/>
              <a:t>“If the Beamformed field in the HE-SIG-A field of an HE sounding NDP is 1, then the receiver of the HE sounding NDP should not perform channel smoothing when generating the compressed beamforming feedback report.”  This is B10 of HE-SIG-A2 within the NDP.</a:t>
            </a:r>
          </a:p>
          <a:p>
            <a:endParaRPr lang="en-US" sz="2200" dirty="0"/>
          </a:p>
          <a:p>
            <a:pPr marL="0" indent="0">
              <a:buNone/>
            </a:pPr>
            <a:r>
              <a:rPr lang="en-US" sz="2200" u="sng" dirty="0"/>
              <a:t>EHT NDP</a:t>
            </a:r>
          </a:p>
          <a:p>
            <a:r>
              <a:rPr lang="en-US" sz="2200" dirty="0"/>
              <a:t>“If the Beamforming field in EHT-SIG of an EHT sounding NDP is 1, then the receiver of the EHT sounding NDP should not perform channel smoothing when generating the compressed beamforming feedback report.”  This is B13 in the Common field of the EHT-SIG within the NDP.</a:t>
            </a:r>
          </a:p>
        </p:txBody>
      </p:sp>
      <p:sp>
        <p:nvSpPr>
          <p:cNvPr id="4" name="Slide Number Placeholder 3">
            <a:extLst>
              <a:ext uri="{FF2B5EF4-FFF2-40B4-BE49-F238E27FC236}">
                <a16:creationId xmlns:a16="http://schemas.microsoft.com/office/drawing/2014/main" id="{2642B212-F899-4334-8903-87C5B5379DA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31168C8-19F6-4030-9E65-03428F78CA58}"/>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36BBFA38-7799-4FEE-8DD7-517B6E6ABE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52387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BFB4A-B093-4065-B41E-FC6780BC4721}"/>
              </a:ext>
            </a:extLst>
          </p:cNvPr>
          <p:cNvSpPr>
            <a:spLocks noGrp="1"/>
          </p:cNvSpPr>
          <p:nvPr>
            <p:ph type="title"/>
          </p:nvPr>
        </p:nvSpPr>
        <p:spPr>
          <a:xfrm>
            <a:off x="731520" y="731523"/>
            <a:ext cx="8288868" cy="563877"/>
          </a:xfrm>
        </p:spPr>
        <p:txBody>
          <a:bodyPr/>
          <a:lstStyle/>
          <a:p>
            <a:r>
              <a:rPr lang="en-US" sz="3200" dirty="0"/>
              <a:t>Background</a:t>
            </a:r>
          </a:p>
        </p:txBody>
      </p:sp>
      <p:sp>
        <p:nvSpPr>
          <p:cNvPr id="3" name="Content Placeholder 2">
            <a:extLst>
              <a:ext uri="{FF2B5EF4-FFF2-40B4-BE49-F238E27FC236}">
                <a16:creationId xmlns:a16="http://schemas.microsoft.com/office/drawing/2014/main" id="{0FA5BCAB-03BE-4DD0-98BC-DDB948C5D4E3}"/>
              </a:ext>
            </a:extLst>
          </p:cNvPr>
          <p:cNvSpPr>
            <a:spLocks noGrp="1"/>
          </p:cNvSpPr>
          <p:nvPr>
            <p:ph idx="1"/>
          </p:nvPr>
        </p:nvSpPr>
        <p:spPr>
          <a:xfrm>
            <a:off x="757204" y="1295400"/>
            <a:ext cx="8288868" cy="887309"/>
          </a:xfrm>
        </p:spPr>
        <p:txBody>
          <a:bodyPr/>
          <a:lstStyle/>
          <a:p>
            <a:r>
              <a:rPr lang="en-US" sz="2000" dirty="0"/>
              <a:t>The 802.11 standard specifies Ng = 4, 16</a:t>
            </a:r>
          </a:p>
          <a:p>
            <a:r>
              <a:rPr lang="en-US" sz="2000" dirty="0"/>
              <a:t>Here we focus on full-bandwidth NDP</a:t>
            </a:r>
          </a:p>
        </p:txBody>
      </p:sp>
      <p:sp>
        <p:nvSpPr>
          <p:cNvPr id="4" name="Slide Number Placeholder 3">
            <a:extLst>
              <a:ext uri="{FF2B5EF4-FFF2-40B4-BE49-F238E27FC236}">
                <a16:creationId xmlns:a16="http://schemas.microsoft.com/office/drawing/2014/main" id="{11791DF1-241A-47F5-A257-7336AE548B7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6F5A239-CC68-4DB5-9F68-760FE6CB6FB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F65FC973-478F-493A-AC90-9CB768940D75}"/>
              </a:ext>
            </a:extLst>
          </p:cNvPr>
          <p:cNvSpPr>
            <a:spLocks noGrp="1"/>
          </p:cNvSpPr>
          <p:nvPr>
            <p:ph type="dt" idx="15"/>
          </p:nvPr>
        </p:nvSpPr>
        <p:spPr/>
        <p:txBody>
          <a:bodyPr/>
          <a:lstStyle/>
          <a:p>
            <a:r>
              <a:rPr lang="en-US"/>
              <a:t>April 2022</a:t>
            </a:r>
            <a:endParaRPr lang="en-GB" dirty="0"/>
          </a:p>
        </p:txBody>
      </p:sp>
      <p:pic>
        <p:nvPicPr>
          <p:cNvPr id="8" name="Picture 7">
            <a:extLst>
              <a:ext uri="{FF2B5EF4-FFF2-40B4-BE49-F238E27FC236}">
                <a16:creationId xmlns:a16="http://schemas.microsoft.com/office/drawing/2014/main" id="{D14D4CD6-AC7D-499F-800F-277F319A2820}"/>
              </a:ext>
            </a:extLst>
          </p:cNvPr>
          <p:cNvPicPr>
            <a:picLocks noChangeAspect="1"/>
          </p:cNvPicPr>
          <p:nvPr/>
        </p:nvPicPr>
        <p:blipFill>
          <a:blip r:embed="rId2"/>
          <a:stretch>
            <a:fillRect/>
          </a:stretch>
        </p:blipFill>
        <p:spPr>
          <a:xfrm>
            <a:off x="1143000" y="2174933"/>
            <a:ext cx="7274243" cy="3747135"/>
          </a:xfrm>
          <a:prstGeom prst="rect">
            <a:avLst/>
          </a:prstGeom>
        </p:spPr>
      </p:pic>
      <p:sp>
        <p:nvSpPr>
          <p:cNvPr id="9" name="Content Placeholder 2">
            <a:extLst>
              <a:ext uri="{FF2B5EF4-FFF2-40B4-BE49-F238E27FC236}">
                <a16:creationId xmlns:a16="http://schemas.microsoft.com/office/drawing/2014/main" id="{66FE675C-F660-446E-A6F4-09B15AB3B8AF}"/>
              </a:ext>
            </a:extLst>
          </p:cNvPr>
          <p:cNvSpPr txBox="1">
            <a:spLocks/>
          </p:cNvSpPr>
          <p:nvPr/>
        </p:nvSpPr>
        <p:spPr bwMode="auto">
          <a:xfrm>
            <a:off x="381000" y="6065523"/>
            <a:ext cx="8991600" cy="56387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To specify the Ng = 8 indices we will decimate (by 2x) the Ng = 4 indices</a:t>
            </a:r>
          </a:p>
        </p:txBody>
      </p:sp>
    </p:spTree>
    <p:extLst>
      <p:ext uri="{BB962C8B-B14F-4D97-AF65-F5344CB8AC3E}">
        <p14:creationId xmlns:p14="http://schemas.microsoft.com/office/powerpoint/2010/main" val="785159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7A450-4AF9-4C25-8784-5E3DD41FCC65}"/>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80CE059C-79EC-4CD1-B3F9-17A4AE36FB3F}"/>
              </a:ext>
            </a:extLst>
          </p:cNvPr>
          <p:cNvSpPr>
            <a:spLocks noGrp="1"/>
          </p:cNvSpPr>
          <p:nvPr>
            <p:ph idx="1"/>
          </p:nvPr>
        </p:nvSpPr>
        <p:spPr>
          <a:xfrm>
            <a:off x="743373" y="1867749"/>
            <a:ext cx="8288868" cy="4387427"/>
          </a:xfrm>
        </p:spPr>
        <p:txBody>
          <a:bodyPr/>
          <a:lstStyle/>
          <a:p>
            <a:r>
              <a:rPr lang="en-US" dirty="0"/>
              <a:t>There have been several presentations on CSI formatting for the Sensing Measurement Report [1-7]</a:t>
            </a:r>
          </a:p>
          <a:p>
            <a:r>
              <a:rPr lang="en-US" dirty="0"/>
              <a:t>Here we have brought together ideas from these presentations into an updated CSI formatting proposal</a:t>
            </a:r>
          </a:p>
          <a:p>
            <a:r>
              <a:rPr lang="en-US" dirty="0"/>
              <a:t>Outline of this New Proposal</a:t>
            </a:r>
          </a:p>
          <a:p>
            <a:pPr marL="944893" lvl="1" indent="-457200">
              <a:buFont typeface="+mj-lt"/>
              <a:buAutoNum type="arabicPeriod"/>
            </a:pPr>
            <a:r>
              <a:rPr lang="en-US" dirty="0"/>
              <a:t>Per-TX/RF Antenna Pair (per-Link) Scaling</a:t>
            </a:r>
          </a:p>
          <a:p>
            <a:pPr marL="944893" lvl="1" indent="-457200">
              <a:buFont typeface="+mj-lt"/>
              <a:buAutoNum type="arabicPeriod"/>
            </a:pPr>
            <a:r>
              <a:rPr lang="en-US" dirty="0"/>
              <a:t>Fractional Scaling Factor</a:t>
            </a:r>
          </a:p>
          <a:p>
            <a:pPr marL="944893" lvl="1" indent="-457200">
              <a:buFont typeface="+mj-lt"/>
              <a:buAutoNum type="arabicPeriod"/>
            </a:pPr>
            <a:r>
              <a:rPr lang="en-US" dirty="0"/>
              <a:t>Proposals on supported values of Ng</a:t>
            </a:r>
          </a:p>
          <a:p>
            <a:pPr marL="944893" lvl="1" indent="-457200">
              <a:buFont typeface="+mj-lt"/>
              <a:buAutoNum type="arabicPeriod"/>
            </a:pPr>
            <a:r>
              <a:rPr lang="en-US" dirty="0"/>
              <a:t>Proposal on supported values of Nb</a:t>
            </a:r>
          </a:p>
          <a:p>
            <a:pPr marL="944893" lvl="1" indent="-457200">
              <a:buFont typeface="+mj-lt"/>
              <a:buAutoNum type="arabicPeriod"/>
            </a:pPr>
            <a:r>
              <a:rPr lang="en-US" dirty="0"/>
              <a:t>Channel Smoothing rule</a:t>
            </a:r>
          </a:p>
          <a:p>
            <a:pPr marL="0" indent="0">
              <a:buNone/>
            </a:pPr>
            <a:endParaRPr lang="en-US" dirty="0"/>
          </a:p>
        </p:txBody>
      </p:sp>
      <p:sp>
        <p:nvSpPr>
          <p:cNvPr id="4" name="Slide Number Placeholder 3">
            <a:extLst>
              <a:ext uri="{FF2B5EF4-FFF2-40B4-BE49-F238E27FC236}">
                <a16:creationId xmlns:a16="http://schemas.microsoft.com/office/drawing/2014/main" id="{04DAD13D-5B93-4F6D-8DEB-6E60CED2AC93}"/>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9D3145D3-4273-43BA-9917-DFDD10985817}"/>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657541D8-22B6-438F-913C-5D1F3DD4F99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974905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561B1-F423-4F1A-894B-0A4EC5D147F7}"/>
              </a:ext>
            </a:extLst>
          </p:cNvPr>
          <p:cNvSpPr>
            <a:spLocks noGrp="1"/>
          </p:cNvSpPr>
          <p:nvPr>
            <p:ph type="title"/>
          </p:nvPr>
        </p:nvSpPr>
        <p:spPr>
          <a:xfrm>
            <a:off x="805853" y="646854"/>
            <a:ext cx="8288868" cy="703578"/>
          </a:xfrm>
        </p:spPr>
        <p:txBody>
          <a:bodyPr/>
          <a:lstStyle/>
          <a:p>
            <a:r>
              <a:rPr lang="en-US" sz="3200" dirty="0"/>
              <a:t>1. Per-TX/RX Antenna Pair (per-Link) Scaling</a:t>
            </a:r>
          </a:p>
        </p:txBody>
      </p:sp>
      <p:sp>
        <p:nvSpPr>
          <p:cNvPr id="3" name="Content Placeholder 2">
            <a:extLst>
              <a:ext uri="{FF2B5EF4-FFF2-40B4-BE49-F238E27FC236}">
                <a16:creationId xmlns:a16="http://schemas.microsoft.com/office/drawing/2014/main" id="{F5681342-6B58-469C-853E-13BF57083F17}"/>
              </a:ext>
            </a:extLst>
          </p:cNvPr>
          <p:cNvSpPr>
            <a:spLocks noGrp="1"/>
          </p:cNvSpPr>
          <p:nvPr>
            <p:ph idx="1"/>
          </p:nvPr>
        </p:nvSpPr>
        <p:spPr>
          <a:xfrm>
            <a:off x="152400" y="1350432"/>
            <a:ext cx="9372600" cy="5317914"/>
          </a:xfrm>
        </p:spPr>
        <p:txBody>
          <a:bodyPr/>
          <a:lstStyle/>
          <a:p>
            <a:r>
              <a:rPr lang="en-US" sz="2200" dirty="0"/>
              <a:t>In 802.11n the set of CSI values which share the same scaling factor is the set of in-phase and quadrature values of the MIMO matrix for a given subcarrier (tone)</a:t>
            </a:r>
          </a:p>
          <a:p>
            <a:r>
              <a:rPr lang="en-US" sz="2200" dirty="0"/>
              <a:t>In [5] it was proposed to use per-TX/RX Antenna Pair scaling (also called per-Link scaling) where the set of CSI values which share the same scaling value are the in-phase or quadrature values of a given TX/RX Pair of antennas</a:t>
            </a:r>
          </a:p>
          <a:p>
            <a:r>
              <a:rPr lang="en-US" sz="2200" dirty="0"/>
              <a:t>This approach works well even when there is a power imbalance between receive antennas [5]</a:t>
            </a:r>
          </a:p>
          <a:p>
            <a:r>
              <a:rPr lang="en-US" sz="2200" dirty="0"/>
              <a:t>Also, fewer scaling factors are required in the Sensing Measurement Report</a:t>
            </a:r>
          </a:p>
          <a:p>
            <a:pPr lvl="1"/>
            <a:r>
              <a:rPr lang="en-US" sz="2000" dirty="0"/>
              <a:t>As an example, in an 80 MHz 2x2 MIMO system with Ng=4, there are four scaling factors needed for per-TX/RX Antenna Pair scaling and 250 scaling factors needed for per-Tone scaling</a:t>
            </a:r>
          </a:p>
          <a:p>
            <a:r>
              <a:rPr lang="en-US" sz="2200" dirty="0"/>
              <a:t>Here we propose to use per-TX/RX Antenna Pair scaling in the Sensing Measurement Report</a:t>
            </a:r>
          </a:p>
        </p:txBody>
      </p:sp>
      <p:sp>
        <p:nvSpPr>
          <p:cNvPr id="4" name="Slide Number Placeholder 3">
            <a:extLst>
              <a:ext uri="{FF2B5EF4-FFF2-40B4-BE49-F238E27FC236}">
                <a16:creationId xmlns:a16="http://schemas.microsoft.com/office/drawing/2014/main" id="{BC8C32AA-911C-43F5-BE14-D8D5B825103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389BB82E-F798-4B2C-BEE9-FE4A1633F9DC}"/>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A421FBA8-786C-4821-B19F-9FB5656718AF}"/>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7296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8A086-4ADB-4F89-A754-4A48DC7CC4A8}"/>
              </a:ext>
            </a:extLst>
          </p:cNvPr>
          <p:cNvSpPr>
            <a:spLocks noGrp="1"/>
          </p:cNvSpPr>
          <p:nvPr>
            <p:ph type="title"/>
          </p:nvPr>
        </p:nvSpPr>
        <p:spPr>
          <a:xfrm>
            <a:off x="731520" y="731523"/>
            <a:ext cx="8288868" cy="716277"/>
          </a:xfrm>
        </p:spPr>
        <p:txBody>
          <a:bodyPr/>
          <a:lstStyle/>
          <a:p>
            <a:r>
              <a:rPr lang="en-US" sz="3200" dirty="0"/>
              <a:t>2. Fractional Scaling Factor</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FCBF2F0-D3AD-45AF-B540-2A40F937FBB0}"/>
                  </a:ext>
                </a:extLst>
              </p:cNvPr>
              <p:cNvSpPr>
                <a:spLocks noGrp="1"/>
              </p:cNvSpPr>
              <p:nvPr>
                <p:ph idx="1"/>
              </p:nvPr>
            </p:nvSpPr>
            <p:spPr>
              <a:xfrm>
                <a:off x="731520" y="1487370"/>
                <a:ext cx="8641080" cy="5218229"/>
              </a:xfrm>
            </p:spPr>
            <p:txBody>
              <a:bodyPr/>
              <a:lstStyle/>
              <a:p>
                <a:r>
                  <a:rPr lang="en-US" dirty="0"/>
                  <a:t>In [7] we showed with a fractional scaling factor the SQNR can be within 1 dB of the SQNR with Real-value scaling</a:t>
                </a:r>
              </a:p>
              <a:p>
                <a:r>
                  <a:rPr lang="en-US" dirty="0"/>
                  <a:t>The complexity of the fractional scaling factor is significantly lower than the real-value scaling</a:t>
                </a:r>
              </a:p>
              <a:p>
                <a:r>
                  <a:rPr lang="en-US" dirty="0"/>
                  <a:t>Here we propose the use of the fractional scaling factor for the CSI scaling</a:t>
                </a:r>
              </a:p>
              <a:p>
                <a:pPr lvl="1"/>
                <a:r>
                  <a:rPr lang="en-US" dirty="0"/>
                  <a:t>The fractional scaling factor is </a:t>
                </a:r>
                <a14:m>
                  <m:oMath xmlns:m="http://schemas.openxmlformats.org/officeDocument/2006/math">
                    <m:d>
                      <m:dPr>
                        <m:ctrlPr>
                          <a:rPr lang="en-US" b="1" i="1" smtClean="0">
                            <a:latin typeface="Cambria Math" panose="02040503050406030204" pitchFamily="18" charset="0"/>
                          </a:rPr>
                        </m:ctrlPr>
                      </m:dPr>
                      <m:e>
                        <m:f>
                          <m:fPr>
                            <m:ctrlPr>
                              <a:rPr lang="en-US" b="1" i="1" smtClean="0">
                                <a:latin typeface="Cambria Math" panose="02040503050406030204" pitchFamily="18" charset="0"/>
                              </a:rPr>
                            </m:ctrlPr>
                          </m:fPr>
                          <m:num>
                            <m:r>
                              <a:rPr lang="en-US" b="1" i="1" smtClean="0">
                                <a:latin typeface="Cambria Math" panose="02040503050406030204" pitchFamily="18" charset="0"/>
                              </a:rPr>
                              <m:t>𝜶</m:t>
                            </m:r>
                          </m:num>
                          <m:den>
                            <m:r>
                              <a:rPr lang="en-US" b="1" i="1" smtClean="0">
                                <a:latin typeface="Cambria Math" panose="02040503050406030204" pitchFamily="18" charset="0"/>
                              </a:rPr>
                              <m:t>𝜷</m:t>
                            </m:r>
                          </m:den>
                        </m:f>
                      </m:e>
                    </m:d>
                  </m:oMath>
                </a14:m>
                <a:endParaRPr lang="en-US" dirty="0"/>
              </a:p>
              <a:p>
                <a:pPr lvl="1"/>
                <a14:m>
                  <m:oMath xmlns:m="http://schemas.openxmlformats.org/officeDocument/2006/math">
                    <m:r>
                      <a:rPr lang="en-US" b="1" i="1" smtClean="0">
                        <a:latin typeface="Cambria Math" panose="02040503050406030204" pitchFamily="18" charset="0"/>
                      </a:rPr>
                      <m:t>𝜶</m:t>
                    </m:r>
                    <m:r>
                      <a:rPr lang="en-US" b="1" i="1" smtClean="0">
                        <a:latin typeface="Cambria Math" panose="02040503050406030204" pitchFamily="18" charset="0"/>
                      </a:rPr>
                      <m:t>∈</m:t>
                    </m:r>
                    <m:d>
                      <m:dPr>
                        <m:begChr m:val="{"/>
                        <m:endChr m:val="}"/>
                        <m:ctrlPr>
                          <a:rPr lang="en-US" b="1" i="1" smtClean="0">
                            <a:latin typeface="Cambria Math" panose="02040503050406030204" pitchFamily="18" charset="0"/>
                          </a:rPr>
                        </m:ctrlPr>
                      </m:dPr>
                      <m:e>
                        <m:r>
                          <a:rPr lang="en-US" b="1" i="1" smtClean="0">
                            <a:latin typeface="Cambria Math" panose="02040503050406030204" pitchFamily="18" charset="0"/>
                          </a:rPr>
                          <m:t>𝟏</m:t>
                        </m:r>
                        <m:r>
                          <a:rPr lang="en-US" b="1" i="1" smtClean="0">
                            <a:latin typeface="Cambria Math" panose="02040503050406030204" pitchFamily="18" charset="0"/>
                          </a:rPr>
                          <m:t>, </m:t>
                        </m:r>
                        <m:r>
                          <a:rPr lang="en-US" b="1" i="1" smtClean="0">
                            <a:latin typeface="Cambria Math" panose="02040503050406030204" pitchFamily="18" charset="0"/>
                          </a:rPr>
                          <m:t>𝟑</m:t>
                        </m:r>
                        <m:r>
                          <a:rPr lang="en-US" b="1" i="1" smtClean="0">
                            <a:latin typeface="Cambria Math" panose="02040503050406030204" pitchFamily="18" charset="0"/>
                          </a:rPr>
                          <m:t>, </m:t>
                        </m:r>
                        <m:r>
                          <a:rPr lang="en-US" b="1" i="1" smtClean="0">
                            <a:latin typeface="Cambria Math" panose="02040503050406030204" pitchFamily="18" charset="0"/>
                          </a:rPr>
                          <m:t>𝟓</m:t>
                        </m:r>
                      </m:e>
                    </m:d>
                  </m:oMath>
                </a14:m>
                <a:endParaRPr lang="en-US" b="1" dirty="0"/>
              </a:p>
              <a:p>
                <a:pPr lvl="1"/>
                <a14:m>
                  <m:oMath xmlns:m="http://schemas.openxmlformats.org/officeDocument/2006/math">
                    <m:r>
                      <a:rPr lang="en-US" b="1" i="1" smtClean="0">
                        <a:latin typeface="Cambria Math" panose="02040503050406030204" pitchFamily="18" charset="0"/>
                      </a:rPr>
                      <m:t>𝜷</m:t>
                    </m:r>
                    <m:r>
                      <a:rPr lang="en-US" b="1" i="1" smtClean="0">
                        <a:latin typeface="Cambria Math" panose="02040503050406030204" pitchFamily="18" charset="0"/>
                      </a:rPr>
                      <m:t>∈</m:t>
                    </m:r>
                    <m:d>
                      <m:dPr>
                        <m:begChr m:val="{"/>
                        <m:endChr m:val="}"/>
                        <m:ctrlPr>
                          <a:rPr lang="en-US" b="1" i="1" smtClean="0">
                            <a:latin typeface="Cambria Math" panose="02040503050406030204" pitchFamily="18" charset="0"/>
                          </a:rPr>
                        </m:ctrlPr>
                      </m:dPr>
                      <m:e>
                        <m:sSup>
                          <m:sSupPr>
                            <m:ctrlPr>
                              <a:rPr lang="en-US" b="1" i="1" smtClean="0">
                                <a:latin typeface="Cambria Math" panose="02040503050406030204" pitchFamily="18" charset="0"/>
                              </a:rPr>
                            </m:ctrlPr>
                          </m:sSupPr>
                          <m:e>
                            <m:r>
                              <a:rPr lang="en-US" b="1" i="1" smtClean="0">
                                <a:latin typeface="Cambria Math" panose="02040503050406030204" pitchFamily="18" charset="0"/>
                              </a:rPr>
                              <m:t>𝟐</m:t>
                            </m:r>
                          </m:e>
                          <m:sup>
                            <m:r>
                              <a:rPr lang="en-US" b="1" i="1" smtClean="0">
                                <a:latin typeface="Cambria Math" panose="02040503050406030204" pitchFamily="18" charset="0"/>
                              </a:rPr>
                              <m:t>𝟎</m:t>
                            </m:r>
                          </m:sup>
                        </m:sSup>
                        <m:r>
                          <a:rPr lang="en-US" b="1" i="1" smtClean="0">
                            <a:latin typeface="Cambria Math" panose="02040503050406030204" pitchFamily="18" charset="0"/>
                          </a:rPr>
                          <m:t>, </m:t>
                        </m:r>
                        <m:sSup>
                          <m:sSupPr>
                            <m:ctrlPr>
                              <a:rPr lang="en-US" b="1" i="1" smtClean="0">
                                <a:latin typeface="Cambria Math" panose="02040503050406030204" pitchFamily="18" charset="0"/>
                              </a:rPr>
                            </m:ctrlPr>
                          </m:sSupPr>
                          <m:e>
                            <m:r>
                              <a:rPr lang="en-US" b="1" i="1" smtClean="0">
                                <a:latin typeface="Cambria Math" panose="02040503050406030204" pitchFamily="18" charset="0"/>
                              </a:rPr>
                              <m:t>𝟐</m:t>
                            </m:r>
                          </m:e>
                          <m:sup>
                            <m:r>
                              <a:rPr lang="en-US" b="1" i="1" smtClean="0">
                                <a:latin typeface="Cambria Math" panose="02040503050406030204" pitchFamily="18" charset="0"/>
                              </a:rPr>
                              <m:t>𝟏</m:t>
                            </m:r>
                          </m:sup>
                        </m:sSup>
                        <m:r>
                          <a:rPr lang="en-US" b="1" i="1" smtClean="0">
                            <a:latin typeface="Cambria Math" panose="02040503050406030204" pitchFamily="18" charset="0"/>
                          </a:rPr>
                          <m:t>, </m:t>
                        </m:r>
                        <m:sSup>
                          <m:sSupPr>
                            <m:ctrlPr>
                              <a:rPr lang="en-US" b="1" i="1" smtClean="0">
                                <a:latin typeface="Cambria Math" panose="02040503050406030204" pitchFamily="18" charset="0"/>
                              </a:rPr>
                            </m:ctrlPr>
                          </m:sSupPr>
                          <m:e>
                            <m:r>
                              <a:rPr lang="en-US" b="1" i="1" smtClean="0">
                                <a:latin typeface="Cambria Math" panose="02040503050406030204" pitchFamily="18" charset="0"/>
                              </a:rPr>
                              <m:t>𝟐</m:t>
                            </m:r>
                          </m:e>
                          <m:sup>
                            <m:r>
                              <a:rPr lang="en-US" b="1" i="1" smtClean="0">
                                <a:latin typeface="Cambria Math" panose="02040503050406030204" pitchFamily="18" charset="0"/>
                              </a:rPr>
                              <m:t>𝟐</m:t>
                            </m:r>
                          </m:sup>
                        </m:sSup>
                        <m:r>
                          <a:rPr lang="en-US" b="1" i="1" smtClean="0">
                            <a:latin typeface="Cambria Math" panose="02040503050406030204" pitchFamily="18" charset="0"/>
                          </a:rPr>
                          <m:t>, …</m:t>
                        </m:r>
                        <m:sSup>
                          <m:sSupPr>
                            <m:ctrlPr>
                              <a:rPr lang="en-US" b="1" i="1" smtClean="0">
                                <a:latin typeface="Cambria Math" panose="02040503050406030204" pitchFamily="18" charset="0"/>
                              </a:rPr>
                            </m:ctrlPr>
                          </m:sSupPr>
                          <m:e>
                            <m:r>
                              <a:rPr lang="en-US" b="1" i="1" smtClean="0">
                                <a:latin typeface="Cambria Math" panose="02040503050406030204" pitchFamily="18" charset="0"/>
                              </a:rPr>
                              <m:t>𝟐</m:t>
                            </m:r>
                          </m:e>
                          <m:sup>
                            <m:r>
                              <a:rPr lang="en-US" b="1" i="1" smtClean="0">
                                <a:latin typeface="Cambria Math" panose="02040503050406030204" pitchFamily="18" charset="0"/>
                              </a:rPr>
                              <m:t>𝟏𝟏</m:t>
                            </m:r>
                          </m:sup>
                        </m:sSup>
                      </m:e>
                    </m:d>
                  </m:oMath>
                </a14:m>
                <a:endParaRPr lang="en-US" dirty="0"/>
              </a:p>
              <a:p>
                <a:r>
                  <a:rPr lang="en-US" dirty="0"/>
                  <a:t>The selection of </a:t>
                </a:r>
                <a14:m>
                  <m:oMath xmlns:m="http://schemas.openxmlformats.org/officeDocument/2006/math">
                    <m:r>
                      <a:rPr lang="en-US" b="1" i="1" smtClean="0">
                        <a:latin typeface="Cambria Math" panose="02040503050406030204" pitchFamily="18" charset="0"/>
                      </a:rPr>
                      <m:t>𝜶</m:t>
                    </m:r>
                  </m:oMath>
                </a14:m>
                <a:r>
                  <a:rPr lang="en-US" dirty="0"/>
                  <a:t> and </a:t>
                </a:r>
                <a14:m>
                  <m:oMath xmlns:m="http://schemas.openxmlformats.org/officeDocument/2006/math">
                    <m:r>
                      <a:rPr lang="en-US" b="1" i="1" smtClean="0">
                        <a:latin typeface="Cambria Math" panose="02040503050406030204" pitchFamily="18" charset="0"/>
                      </a:rPr>
                      <m:t>𝜷</m:t>
                    </m:r>
                  </m:oMath>
                </a14:m>
                <a:r>
                  <a:rPr lang="en-US" dirty="0"/>
                  <a:t> are implementation specific</a:t>
                </a:r>
              </a:p>
              <a:p>
                <a:r>
                  <a:rPr lang="en-US" dirty="0"/>
                  <a:t>For each TX/RX Antenna Pair, two bits are used for signaling the value of </a:t>
                </a:r>
                <a14:m>
                  <m:oMath xmlns:m="http://schemas.openxmlformats.org/officeDocument/2006/math">
                    <m:r>
                      <a:rPr lang="en-US" b="1" i="1" smtClean="0">
                        <a:latin typeface="Cambria Math" panose="02040503050406030204" pitchFamily="18" charset="0"/>
                      </a:rPr>
                      <m:t>𝜶</m:t>
                    </m:r>
                  </m:oMath>
                </a14:m>
                <a:r>
                  <a:rPr lang="en-US" dirty="0"/>
                  <a:t> and four bits are used for signaling the value of </a:t>
                </a:r>
                <a14:m>
                  <m:oMath xmlns:m="http://schemas.openxmlformats.org/officeDocument/2006/math">
                    <m:r>
                      <a:rPr lang="en-US" b="1" i="1" smtClean="0">
                        <a:latin typeface="Cambria Math" panose="02040503050406030204" pitchFamily="18" charset="0"/>
                      </a:rPr>
                      <m:t>𝜷</m:t>
                    </m:r>
                  </m:oMath>
                </a14:m>
                <a:endParaRPr lang="en-US" dirty="0"/>
              </a:p>
            </p:txBody>
          </p:sp>
        </mc:Choice>
        <mc:Fallback xmlns="">
          <p:sp>
            <p:nvSpPr>
              <p:cNvPr id="3" name="Content Placeholder 2">
                <a:extLst>
                  <a:ext uri="{FF2B5EF4-FFF2-40B4-BE49-F238E27FC236}">
                    <a16:creationId xmlns:a16="http://schemas.microsoft.com/office/drawing/2014/main" id="{9FCBF2F0-D3AD-45AF-B540-2A40F937FBB0}"/>
                  </a:ext>
                </a:extLst>
              </p:cNvPr>
              <p:cNvSpPr>
                <a:spLocks noGrp="1" noRot="1" noChangeAspect="1" noMove="1" noResize="1" noEditPoints="1" noAdjustHandles="1" noChangeArrowheads="1" noChangeShapeType="1" noTextEdit="1"/>
              </p:cNvSpPr>
              <p:nvPr>
                <p:ph idx="1"/>
              </p:nvPr>
            </p:nvSpPr>
            <p:spPr>
              <a:xfrm>
                <a:off x="731520" y="1487370"/>
                <a:ext cx="8641080" cy="5218229"/>
              </a:xfrm>
              <a:blipFill>
                <a:blip r:embed="rId2"/>
                <a:stretch>
                  <a:fillRect l="-917" t="-935" r="-564" b="-935"/>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BAEEE17-352E-4C86-B5ED-ED1A966BF81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B99C219-199C-494A-9E31-AFCDF12E633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796C8358-D1FD-4D50-9012-35F03C3E75E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62312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852A9-B904-4940-87C1-5225D1B824B5}"/>
              </a:ext>
            </a:extLst>
          </p:cNvPr>
          <p:cNvSpPr>
            <a:spLocks noGrp="1"/>
          </p:cNvSpPr>
          <p:nvPr>
            <p:ph type="title"/>
          </p:nvPr>
        </p:nvSpPr>
        <p:spPr>
          <a:xfrm>
            <a:off x="731520" y="731523"/>
            <a:ext cx="8288868" cy="563877"/>
          </a:xfrm>
        </p:spPr>
        <p:txBody>
          <a:bodyPr/>
          <a:lstStyle/>
          <a:p>
            <a:r>
              <a:rPr lang="en-US" sz="3200" dirty="0"/>
              <a:t>3. Supported Values of Ng</a:t>
            </a:r>
          </a:p>
        </p:txBody>
      </p:sp>
      <p:sp>
        <p:nvSpPr>
          <p:cNvPr id="3" name="Content Placeholder 2">
            <a:extLst>
              <a:ext uri="{FF2B5EF4-FFF2-40B4-BE49-F238E27FC236}">
                <a16:creationId xmlns:a16="http://schemas.microsoft.com/office/drawing/2014/main" id="{85E10100-2910-45AF-9433-1B6E13B356B0}"/>
              </a:ext>
            </a:extLst>
          </p:cNvPr>
          <p:cNvSpPr>
            <a:spLocks noGrp="1"/>
          </p:cNvSpPr>
          <p:nvPr>
            <p:ph idx="1"/>
          </p:nvPr>
        </p:nvSpPr>
        <p:spPr>
          <a:xfrm>
            <a:off x="533400" y="1409700"/>
            <a:ext cx="8915400" cy="5372100"/>
          </a:xfrm>
        </p:spPr>
        <p:txBody>
          <a:bodyPr/>
          <a:lstStyle/>
          <a:p>
            <a:r>
              <a:rPr lang="en-US" sz="2200" dirty="0"/>
              <a:t>The IEEE 802.11 standard currently specifies Ng values of 4 and 16</a:t>
            </a:r>
            <a:endParaRPr lang="en-US" dirty="0"/>
          </a:p>
          <a:p>
            <a:r>
              <a:rPr lang="en-US" sz="2200" dirty="0"/>
              <a:t>In general, we think these are the values of Ng which we should support in 11bf</a:t>
            </a:r>
          </a:p>
          <a:p>
            <a:r>
              <a:rPr lang="en-US" sz="2200" dirty="0"/>
              <a:t>However, for cases of large bandwidth and large number of antennas, the memory requirements can become prohibitively large</a:t>
            </a:r>
          </a:p>
          <a:p>
            <a:r>
              <a:rPr lang="en-US" sz="2200" dirty="0"/>
              <a:t>For large bandwidth and large number of TX antennas we recommend a minimum Ng value of 8 versus 4</a:t>
            </a:r>
          </a:p>
          <a:p>
            <a:pPr lvl="1"/>
            <a:r>
              <a:rPr lang="en-US" sz="2000" dirty="0"/>
              <a:t>The memory size also grows with the number of receive antennas, but implementations with more receive antennas are generally implemented with larger memory, so we do not think the number of RX antennas should affect the Ng values</a:t>
            </a:r>
          </a:p>
          <a:p>
            <a:r>
              <a:rPr lang="en-US" sz="2200" dirty="0"/>
              <a:t>Ng = 8 is obtained by decimating the Ng = 4 case (See next slide)</a:t>
            </a:r>
          </a:p>
          <a:p>
            <a:r>
              <a:rPr lang="en-US" sz="2200" dirty="0"/>
              <a:t>Note, this is all referenced to 4x LTF numerology</a:t>
            </a:r>
          </a:p>
        </p:txBody>
      </p:sp>
      <p:sp>
        <p:nvSpPr>
          <p:cNvPr id="4" name="Slide Number Placeholder 3">
            <a:extLst>
              <a:ext uri="{FF2B5EF4-FFF2-40B4-BE49-F238E27FC236}">
                <a16:creationId xmlns:a16="http://schemas.microsoft.com/office/drawing/2014/main" id="{A1C38CB5-FDCE-4521-B829-73E0C36D48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590EEC3-4529-4A4B-9D09-232BD8137FCD}"/>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BD6D167-FDC7-4F34-939D-F379394622E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29201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6F4BF-1380-42A5-9027-6EA35BFE3AC4}"/>
              </a:ext>
            </a:extLst>
          </p:cNvPr>
          <p:cNvSpPr>
            <a:spLocks noGrp="1"/>
          </p:cNvSpPr>
          <p:nvPr>
            <p:ph type="title"/>
          </p:nvPr>
        </p:nvSpPr>
        <p:spPr>
          <a:xfrm>
            <a:off x="732366" y="696153"/>
            <a:ext cx="8288868" cy="716278"/>
          </a:xfrm>
        </p:spPr>
        <p:txBody>
          <a:bodyPr/>
          <a:lstStyle/>
          <a:p>
            <a:r>
              <a:rPr lang="en-US" sz="3200" dirty="0"/>
              <a:t>3. Supported Values of Ng (cont.)</a:t>
            </a:r>
          </a:p>
        </p:txBody>
      </p:sp>
      <p:sp>
        <p:nvSpPr>
          <p:cNvPr id="3" name="Content Placeholder 2">
            <a:extLst>
              <a:ext uri="{FF2B5EF4-FFF2-40B4-BE49-F238E27FC236}">
                <a16:creationId xmlns:a16="http://schemas.microsoft.com/office/drawing/2014/main" id="{63381D99-F441-44F0-9F5C-7C0C391F153D}"/>
              </a:ext>
            </a:extLst>
          </p:cNvPr>
          <p:cNvSpPr>
            <a:spLocks noGrp="1"/>
          </p:cNvSpPr>
          <p:nvPr>
            <p:ph idx="1"/>
          </p:nvPr>
        </p:nvSpPr>
        <p:spPr>
          <a:xfrm>
            <a:off x="801188" y="1315883"/>
            <a:ext cx="8288868" cy="1016027"/>
          </a:xfrm>
        </p:spPr>
        <p:txBody>
          <a:bodyPr/>
          <a:lstStyle/>
          <a:p>
            <a:r>
              <a:rPr lang="en-US" sz="2200" dirty="0"/>
              <a:t>If a STA supports the Sensing Measurement report, we propose the following conditionally mandatory and optional Ng value support in 802.11bf based on the following conditions </a:t>
            </a:r>
          </a:p>
        </p:txBody>
      </p:sp>
      <p:sp>
        <p:nvSpPr>
          <p:cNvPr id="4" name="Slide Number Placeholder 3">
            <a:extLst>
              <a:ext uri="{FF2B5EF4-FFF2-40B4-BE49-F238E27FC236}">
                <a16:creationId xmlns:a16="http://schemas.microsoft.com/office/drawing/2014/main" id="{DF1F197F-880A-433C-9060-37CC646EA2E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3D05A51-616C-42B4-AF97-DE2A7BA7F7DC}"/>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F116581C-56FE-4A74-B4F9-6BCF2C09C822}"/>
              </a:ext>
            </a:extLst>
          </p:cNvPr>
          <p:cNvSpPr>
            <a:spLocks noGrp="1"/>
          </p:cNvSpPr>
          <p:nvPr>
            <p:ph type="dt" idx="15"/>
          </p:nvPr>
        </p:nvSpPr>
        <p:spPr/>
        <p:txBody>
          <a:bodyPr/>
          <a:lstStyle/>
          <a:p>
            <a:r>
              <a:rPr lang="en-US"/>
              <a:t>April 2022</a:t>
            </a:r>
            <a:endParaRPr lang="en-GB" dirty="0"/>
          </a:p>
        </p:txBody>
      </p:sp>
      <mc:AlternateContent xmlns:mc="http://schemas.openxmlformats.org/markup-compatibility/2006" xmlns:a14="http://schemas.microsoft.com/office/drawing/2010/main">
        <mc:Choice Requires="a14">
          <p:graphicFrame>
            <p:nvGraphicFramePr>
              <p:cNvPr id="7" name="Table 9">
                <a:extLst>
                  <a:ext uri="{FF2B5EF4-FFF2-40B4-BE49-F238E27FC236}">
                    <a16:creationId xmlns:a16="http://schemas.microsoft.com/office/drawing/2014/main" id="{B6B591ED-E161-40E1-B1B4-6D9A23D0388E}"/>
                  </a:ext>
                </a:extLst>
              </p:cNvPr>
              <p:cNvGraphicFramePr>
                <a:graphicFrameLocks noGrp="1"/>
              </p:cNvGraphicFramePr>
              <p:nvPr>
                <p:extLst>
                  <p:ext uri="{D42A27DB-BD31-4B8C-83A1-F6EECF244321}">
                    <p14:modId xmlns:p14="http://schemas.microsoft.com/office/powerpoint/2010/main" val="1283091621"/>
                  </p:ext>
                </p:extLst>
              </p:nvPr>
            </p:nvGraphicFramePr>
            <p:xfrm>
              <a:off x="348827" y="2514600"/>
              <a:ext cx="8763000" cy="1752600"/>
            </p:xfrm>
            <a:graphic>
              <a:graphicData uri="http://schemas.openxmlformats.org/drawingml/2006/table">
                <a:tbl>
                  <a:tblPr firstRow="1" bandRow="1">
                    <a:tableStyleId>{21E4AEA4-8DFA-4A89-87EB-49C32662AFE0}</a:tableStyleId>
                  </a:tblPr>
                  <a:tblGrid>
                    <a:gridCol w="4070773">
                      <a:extLst>
                        <a:ext uri="{9D8B030D-6E8A-4147-A177-3AD203B41FA5}">
                          <a16:colId xmlns:a16="http://schemas.microsoft.com/office/drawing/2014/main" val="3131039620"/>
                        </a:ext>
                      </a:extLst>
                    </a:gridCol>
                    <a:gridCol w="2438400">
                      <a:extLst>
                        <a:ext uri="{9D8B030D-6E8A-4147-A177-3AD203B41FA5}">
                          <a16:colId xmlns:a16="http://schemas.microsoft.com/office/drawing/2014/main" val="2661255357"/>
                        </a:ext>
                      </a:extLst>
                    </a:gridCol>
                    <a:gridCol w="2253827">
                      <a:extLst>
                        <a:ext uri="{9D8B030D-6E8A-4147-A177-3AD203B41FA5}">
                          <a16:colId xmlns:a16="http://schemas.microsoft.com/office/drawing/2014/main" val="3645803169"/>
                        </a:ext>
                      </a:extLst>
                    </a:gridCol>
                  </a:tblGrid>
                  <a:tr h="370840">
                    <a:tc>
                      <a:txBody>
                        <a:bodyPr/>
                        <a:lstStyle/>
                        <a:p>
                          <a:r>
                            <a:rPr lang="en-US" sz="1800" dirty="0">
                              <a:latin typeface="Calibri" panose="020F0502020204030204" pitchFamily="34" charset="0"/>
                              <a:cs typeface="Calibri" panose="020F0502020204030204" pitchFamily="34" charset="0"/>
                            </a:rPr>
                            <a:t>Condition</a:t>
                          </a:r>
                        </a:p>
                      </a:txBody>
                      <a:tcPr/>
                    </a:tc>
                    <a:tc>
                      <a:txBody>
                        <a:bodyPr/>
                        <a:lstStyle/>
                        <a:p>
                          <a:pPr algn="ctr"/>
                          <a:r>
                            <a:rPr lang="en-US" sz="1800" dirty="0">
                              <a:latin typeface="Calibri" panose="020F0502020204030204" pitchFamily="34" charset="0"/>
                              <a:cs typeface="Calibri" panose="020F0502020204030204" pitchFamily="34" charset="0"/>
                            </a:rPr>
                            <a:t>Conditionally</a:t>
                          </a:r>
                        </a:p>
                        <a:p>
                          <a:r>
                            <a:rPr lang="en-US" sz="1800" dirty="0">
                              <a:latin typeface="Calibri" panose="020F0502020204030204" pitchFamily="34" charset="0"/>
                              <a:cs typeface="Calibri" panose="020F0502020204030204" pitchFamily="34" charset="0"/>
                            </a:rPr>
                            <a:t>Mandatory Ng Support</a:t>
                          </a:r>
                        </a:p>
                      </a:txBody>
                      <a:tcPr/>
                    </a:tc>
                    <a:tc>
                      <a:txBody>
                        <a:bodyPr/>
                        <a:lstStyle/>
                        <a:p>
                          <a:r>
                            <a:rPr lang="en-US" sz="1800" dirty="0">
                              <a:latin typeface="Calibri" panose="020F0502020204030204" pitchFamily="34" charset="0"/>
                              <a:cs typeface="Calibri" panose="020F0502020204030204" pitchFamily="34" charset="0"/>
                            </a:rPr>
                            <a:t>Optional Ng Support</a:t>
                          </a:r>
                        </a:p>
                      </a:txBody>
                      <a:tcPr/>
                    </a:tc>
                    <a:extLst>
                      <a:ext uri="{0D108BD9-81ED-4DB2-BD59-A6C34878D82A}">
                        <a16:rowId xmlns:a16="http://schemas.microsoft.com/office/drawing/2014/main" val="2672852539"/>
                      </a:ext>
                    </a:extLst>
                  </a:tr>
                  <a:tr h="370840">
                    <a:tc>
                      <a:txBody>
                        <a:bodyPr/>
                        <a:lstStyle/>
                        <a:p>
                          <a:pPr algn="ctr"/>
                          <a14:m>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𝑇𝑋</m:t>
                                  </m:r>
                                </m:sub>
                              </m:sSub>
                              <m:r>
                                <a:rPr lang="en-US" sz="1800" b="0" i="1" dirty="0" smtClean="0">
                                  <a:latin typeface="Cambria Math" panose="02040503050406030204" pitchFamily="18" charset="0"/>
                                  <a:cs typeface="Calibri" panose="020F0502020204030204" pitchFamily="34" charset="0"/>
                                </a:rPr>
                                <m:t>≤4</m:t>
                              </m:r>
                            </m:oMath>
                          </a14:m>
                          <a:r>
                            <a:rPr lang="en-US" sz="1800" dirty="0">
                              <a:latin typeface="Calibri" panose="020F0502020204030204" pitchFamily="34" charset="0"/>
                              <a:cs typeface="Calibri" panose="020F0502020204030204" pitchFamily="34" charset="0"/>
                            </a:rPr>
                            <a:t> </a:t>
                          </a:r>
                        </a:p>
                      </a:txBody>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766177444"/>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m:t>
                                    </m:r>
                                    <m:r>
                                      <a:rPr lang="en-US" sz="1800" b="0" i="1" dirty="0" smtClean="0">
                                        <a:latin typeface="Cambria Math" panose="02040503050406030204" pitchFamily="18" charset="0"/>
                                        <a:cs typeface="Calibri" panose="020F0502020204030204" pitchFamily="34" charset="0"/>
                                      </a:rPr>
                                      <m:t>𝑋</m:t>
                                    </m:r>
                                  </m:sub>
                                </m:sSub>
                                <m:r>
                                  <a:rPr lang="en-US" sz="1800" b="0" i="1" dirty="0" smtClean="0">
                                    <a:latin typeface="Cambria Math" panose="02040503050406030204" pitchFamily="18" charset="0"/>
                                    <a:cs typeface="Calibri" panose="020F0502020204030204" pitchFamily="34" charset="0"/>
                                  </a:rPr>
                                  <m:t>≥5 </m:t>
                                </m:r>
                                <m:r>
                                  <m:rPr>
                                    <m:sty m:val="p"/>
                                  </m:rPr>
                                  <a:rPr lang="en-US" sz="1800" b="0" i="0" dirty="0" smtClean="0">
                                    <a:latin typeface="Cambria Math" panose="02040503050406030204" pitchFamily="18" charset="0"/>
                                    <a:cs typeface="Calibri" panose="020F0502020204030204" pitchFamily="34" charset="0"/>
                                  </a:rPr>
                                  <m:t>and</m:t>
                                </m:r>
                                <m:r>
                                  <a:rPr lang="en-US" sz="1800" b="0" i="1" dirty="0" smtClean="0">
                                    <a:latin typeface="Cambria Math" panose="02040503050406030204" pitchFamily="18" charset="0"/>
                                    <a:cs typeface="Calibri" panose="020F0502020204030204" pitchFamily="34" charset="0"/>
                                  </a:rPr>
                                  <m:t> </m:t>
                                </m:r>
                                <m:r>
                                  <a:rPr lang="en-US" sz="1800" b="0" i="1" dirty="0" smtClean="0">
                                    <a:latin typeface="Cambria Math" panose="02040503050406030204" pitchFamily="18" charset="0"/>
                                    <a:cs typeface="Calibri" panose="020F0502020204030204" pitchFamily="34" charset="0"/>
                                  </a:rPr>
                                  <m:t>𝐵𝑊</m:t>
                                </m:r>
                                <m:r>
                                  <a:rPr lang="en-US" sz="1800" b="0" i="1" dirty="0" smtClean="0">
                                    <a:latin typeface="Cambria Math" panose="02040503050406030204" pitchFamily="18" charset="0"/>
                                    <a:cs typeface="Calibri" panose="020F0502020204030204" pitchFamily="34" charset="0"/>
                                  </a:rPr>
                                  <m:t>≤80 </m:t>
                                </m:r>
                                <m:r>
                                  <a:rPr lang="en-US" sz="1800" b="0" i="1" dirty="0" smtClean="0">
                                    <a:latin typeface="Cambria Math" panose="02040503050406030204" pitchFamily="18" charset="0"/>
                                    <a:cs typeface="Calibri" panose="020F0502020204030204" pitchFamily="34" charset="0"/>
                                  </a:rPr>
                                  <m:t>𝑀𝐻𝑧</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767560644"/>
                      </a:ext>
                    </a:extLst>
                  </a:tr>
                  <a:tr h="370840">
                    <a:tc>
                      <a:txBody>
                        <a:bodyPr/>
                        <a:lstStyle/>
                        <a:p>
                          <a:pPr/>
                          <a14:m>
                            <m:oMathPara xmlns:m="http://schemas.openxmlformats.org/officeDocument/2006/math">
                              <m:oMathParaPr>
                                <m:jc m:val="centerGroup"/>
                              </m:oMathParaPr>
                              <m:oMath xmlns:m="http://schemas.openxmlformats.org/officeDocument/2006/math">
                                <m:sSub>
                                  <m:sSubPr>
                                    <m:ctrlPr>
                                      <a:rPr lang="en-US" sz="1800" b="0" i="1" dirty="0" smtClean="0">
                                        <a:latin typeface="Cambria Math" panose="02040503050406030204" pitchFamily="18" charset="0"/>
                                        <a:cs typeface="Calibri" panose="020F0502020204030204" pitchFamily="34" charset="0"/>
                                      </a:rPr>
                                    </m:ctrlPr>
                                  </m:sSubPr>
                                  <m:e>
                                    <m:r>
                                      <a:rPr lang="en-US" sz="1800" i="1" dirty="0" smtClean="0">
                                        <a:latin typeface="Cambria Math" panose="02040503050406030204" pitchFamily="18" charset="0"/>
                                        <a:cs typeface="Calibri" panose="020F0502020204030204" pitchFamily="34" charset="0"/>
                                      </a:rPr>
                                      <m:t>𝑁</m:t>
                                    </m:r>
                                  </m:e>
                                  <m:sub>
                                    <m:r>
                                      <a:rPr lang="en-US" sz="1800" i="1" dirty="0" smtClean="0">
                                        <a:latin typeface="Cambria Math" panose="02040503050406030204" pitchFamily="18" charset="0"/>
                                        <a:cs typeface="Calibri" panose="020F0502020204030204" pitchFamily="34" charset="0"/>
                                      </a:rPr>
                                      <m:t>𝑇</m:t>
                                    </m:r>
                                    <m:r>
                                      <a:rPr lang="en-US" sz="1800" b="0" i="1" dirty="0" smtClean="0">
                                        <a:latin typeface="Cambria Math" panose="02040503050406030204" pitchFamily="18" charset="0"/>
                                        <a:cs typeface="Calibri" panose="020F0502020204030204" pitchFamily="34" charset="0"/>
                                      </a:rPr>
                                      <m:t>𝑋</m:t>
                                    </m:r>
                                  </m:sub>
                                </m:sSub>
                                <m:r>
                                  <a:rPr lang="en-US" sz="1800" b="0" i="1" dirty="0" smtClean="0">
                                    <a:latin typeface="Cambria Math" panose="02040503050406030204" pitchFamily="18" charset="0"/>
                                    <a:cs typeface="Calibri" panose="020F0502020204030204" pitchFamily="34" charset="0"/>
                                  </a:rPr>
                                  <m:t>≥5 </m:t>
                                </m:r>
                                <m:r>
                                  <m:rPr>
                                    <m:sty m:val="p"/>
                                  </m:rPr>
                                  <a:rPr lang="en-US" sz="1800" b="0" i="0" dirty="0" smtClean="0">
                                    <a:latin typeface="Cambria Math" panose="02040503050406030204" pitchFamily="18" charset="0"/>
                                    <a:cs typeface="Calibri" panose="020F0502020204030204" pitchFamily="34" charset="0"/>
                                  </a:rPr>
                                  <m:t>and</m:t>
                                </m:r>
                                <m:r>
                                  <a:rPr lang="en-US" sz="1800" b="0" i="1" dirty="0" smtClean="0">
                                    <a:latin typeface="Cambria Math" panose="02040503050406030204" pitchFamily="18" charset="0"/>
                                    <a:cs typeface="Calibri" panose="020F0502020204030204" pitchFamily="34" charset="0"/>
                                  </a:rPr>
                                  <m:t> </m:t>
                                </m:r>
                                <m:r>
                                  <a:rPr lang="en-US" sz="1800" b="0" i="1" dirty="0" smtClean="0">
                                    <a:latin typeface="Cambria Math" panose="02040503050406030204" pitchFamily="18" charset="0"/>
                                    <a:cs typeface="Calibri" panose="020F0502020204030204" pitchFamily="34" charset="0"/>
                                  </a:rPr>
                                  <m:t>𝐵𝑊</m:t>
                                </m:r>
                                <m:r>
                                  <a:rPr lang="en-US" sz="1800" b="0" i="1" dirty="0" smtClean="0">
                                    <a:latin typeface="Cambria Math" panose="02040503050406030204" pitchFamily="18" charset="0"/>
                                    <a:cs typeface="Calibri" panose="020F0502020204030204" pitchFamily="34" charset="0"/>
                                  </a:rPr>
                                  <m:t>=160 </m:t>
                                </m:r>
                                <m:r>
                                  <a:rPr lang="en-US" sz="1800" b="0" i="1" dirty="0" smtClean="0">
                                    <a:latin typeface="Cambria Math" panose="02040503050406030204" pitchFamily="18" charset="0"/>
                                    <a:cs typeface="Calibri" panose="020F0502020204030204" pitchFamily="34" charset="0"/>
                                  </a:rPr>
                                  <m:t>𝑀𝐻𝑧</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1443517494"/>
                      </a:ext>
                    </a:extLst>
                  </a:tr>
                </a:tbl>
              </a:graphicData>
            </a:graphic>
          </p:graphicFrame>
        </mc:Choice>
        <mc:Fallback xmlns="">
          <p:graphicFrame>
            <p:nvGraphicFramePr>
              <p:cNvPr id="7" name="Table 9">
                <a:extLst>
                  <a:ext uri="{FF2B5EF4-FFF2-40B4-BE49-F238E27FC236}">
                    <a16:creationId xmlns:a16="http://schemas.microsoft.com/office/drawing/2014/main" id="{B6B591ED-E161-40E1-B1B4-6D9A23D0388E}"/>
                  </a:ext>
                </a:extLst>
              </p:cNvPr>
              <p:cNvGraphicFramePr>
                <a:graphicFrameLocks noGrp="1"/>
              </p:cNvGraphicFramePr>
              <p:nvPr>
                <p:extLst>
                  <p:ext uri="{D42A27DB-BD31-4B8C-83A1-F6EECF244321}">
                    <p14:modId xmlns:p14="http://schemas.microsoft.com/office/powerpoint/2010/main" val="1283091621"/>
                  </p:ext>
                </p:extLst>
              </p:nvPr>
            </p:nvGraphicFramePr>
            <p:xfrm>
              <a:off x="348827" y="2514600"/>
              <a:ext cx="8763000" cy="1752600"/>
            </p:xfrm>
            <a:graphic>
              <a:graphicData uri="http://schemas.openxmlformats.org/drawingml/2006/table">
                <a:tbl>
                  <a:tblPr firstRow="1" bandRow="1">
                    <a:tableStyleId>{21E4AEA4-8DFA-4A89-87EB-49C32662AFE0}</a:tableStyleId>
                  </a:tblPr>
                  <a:tblGrid>
                    <a:gridCol w="4070773">
                      <a:extLst>
                        <a:ext uri="{9D8B030D-6E8A-4147-A177-3AD203B41FA5}">
                          <a16:colId xmlns:a16="http://schemas.microsoft.com/office/drawing/2014/main" val="3131039620"/>
                        </a:ext>
                      </a:extLst>
                    </a:gridCol>
                    <a:gridCol w="2438400">
                      <a:extLst>
                        <a:ext uri="{9D8B030D-6E8A-4147-A177-3AD203B41FA5}">
                          <a16:colId xmlns:a16="http://schemas.microsoft.com/office/drawing/2014/main" val="2661255357"/>
                        </a:ext>
                      </a:extLst>
                    </a:gridCol>
                    <a:gridCol w="2253827">
                      <a:extLst>
                        <a:ext uri="{9D8B030D-6E8A-4147-A177-3AD203B41FA5}">
                          <a16:colId xmlns:a16="http://schemas.microsoft.com/office/drawing/2014/main" val="3645803169"/>
                        </a:ext>
                      </a:extLst>
                    </a:gridCol>
                  </a:tblGrid>
                  <a:tr h="640080">
                    <a:tc>
                      <a:txBody>
                        <a:bodyPr/>
                        <a:lstStyle/>
                        <a:p>
                          <a:r>
                            <a:rPr lang="en-US" sz="1800" dirty="0">
                              <a:latin typeface="Calibri" panose="020F0502020204030204" pitchFamily="34" charset="0"/>
                              <a:cs typeface="Calibri" panose="020F0502020204030204" pitchFamily="34" charset="0"/>
                            </a:rPr>
                            <a:t>Condition</a:t>
                          </a:r>
                        </a:p>
                      </a:txBody>
                      <a:tcPr/>
                    </a:tc>
                    <a:tc>
                      <a:txBody>
                        <a:bodyPr/>
                        <a:lstStyle/>
                        <a:p>
                          <a:pPr algn="ctr"/>
                          <a:r>
                            <a:rPr lang="en-US" sz="1800" dirty="0">
                              <a:latin typeface="Calibri" panose="020F0502020204030204" pitchFamily="34" charset="0"/>
                              <a:cs typeface="Calibri" panose="020F0502020204030204" pitchFamily="34" charset="0"/>
                            </a:rPr>
                            <a:t>Conditionally</a:t>
                          </a:r>
                        </a:p>
                        <a:p>
                          <a:r>
                            <a:rPr lang="en-US" sz="1800" dirty="0">
                              <a:latin typeface="Calibri" panose="020F0502020204030204" pitchFamily="34" charset="0"/>
                              <a:cs typeface="Calibri" panose="020F0502020204030204" pitchFamily="34" charset="0"/>
                            </a:rPr>
                            <a:t>Mandatory Ng Support</a:t>
                          </a:r>
                        </a:p>
                      </a:txBody>
                      <a:tcPr/>
                    </a:tc>
                    <a:tc>
                      <a:txBody>
                        <a:bodyPr/>
                        <a:lstStyle/>
                        <a:p>
                          <a:r>
                            <a:rPr lang="en-US" sz="1800" dirty="0">
                              <a:latin typeface="Calibri" panose="020F0502020204030204" pitchFamily="34" charset="0"/>
                              <a:cs typeface="Calibri" panose="020F0502020204030204" pitchFamily="34" charset="0"/>
                            </a:rPr>
                            <a:t>Optional Ng Support</a:t>
                          </a:r>
                        </a:p>
                      </a:txBody>
                      <a:tcPr/>
                    </a:tc>
                    <a:extLst>
                      <a:ext uri="{0D108BD9-81ED-4DB2-BD59-A6C34878D82A}">
                        <a16:rowId xmlns:a16="http://schemas.microsoft.com/office/drawing/2014/main" val="2672852539"/>
                      </a:ext>
                    </a:extLst>
                  </a:tr>
                  <a:tr h="370840">
                    <a:tc>
                      <a:txBody>
                        <a:bodyPr/>
                        <a:lstStyle/>
                        <a:p>
                          <a:endParaRPr lang="en-US"/>
                        </a:p>
                      </a:txBody>
                      <a:tcPr>
                        <a:blipFill>
                          <a:blip r:embed="rId2"/>
                          <a:stretch>
                            <a:fillRect l="-150" t="-180328" r="-115868" b="-224590"/>
                          </a:stretch>
                        </a:blipFill>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766177444"/>
                      </a:ext>
                    </a:extLst>
                  </a:tr>
                  <a:tr h="370840">
                    <a:tc>
                      <a:txBody>
                        <a:bodyPr/>
                        <a:lstStyle/>
                        <a:p>
                          <a:endParaRPr lang="en-US"/>
                        </a:p>
                      </a:txBody>
                      <a:tcPr>
                        <a:blipFill>
                          <a:blip r:embed="rId2"/>
                          <a:stretch>
                            <a:fillRect l="-150" t="-280328" r="-115868" b="-124590"/>
                          </a:stretch>
                        </a:blipFill>
                      </a:tcPr>
                    </a:tc>
                    <a:tc>
                      <a:txBody>
                        <a:bodyPr/>
                        <a:lstStyle/>
                        <a:p>
                          <a:pPr algn="ctr"/>
                          <a:r>
                            <a:rPr lang="en-US" sz="1800" dirty="0">
                              <a:latin typeface="Calibri" panose="020F0502020204030204" pitchFamily="34" charset="0"/>
                              <a:cs typeface="Calibri" panose="020F0502020204030204" pitchFamily="34" charset="0"/>
                            </a:rPr>
                            <a:t>4</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767560644"/>
                      </a:ext>
                    </a:extLst>
                  </a:tr>
                  <a:tr h="370840">
                    <a:tc>
                      <a:txBody>
                        <a:bodyPr/>
                        <a:lstStyle/>
                        <a:p>
                          <a:endParaRPr lang="en-US"/>
                        </a:p>
                      </a:txBody>
                      <a:tcPr>
                        <a:blipFill>
                          <a:blip r:embed="rId2"/>
                          <a:stretch>
                            <a:fillRect l="-150" t="-380328" r="-115868" b="-24590"/>
                          </a:stretch>
                        </a:blipFill>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1443517494"/>
                      </a:ext>
                    </a:extLst>
                  </a:tr>
                </a:tbl>
              </a:graphicData>
            </a:graphic>
          </p:graphicFrame>
        </mc:Fallback>
      </mc:AlternateContent>
      <p:sp>
        <p:nvSpPr>
          <p:cNvPr id="8" name="Content Placeholder 2">
            <a:extLst>
              <a:ext uri="{FF2B5EF4-FFF2-40B4-BE49-F238E27FC236}">
                <a16:creationId xmlns:a16="http://schemas.microsoft.com/office/drawing/2014/main" id="{3247E12F-DDC9-482C-B673-8BB485302170}"/>
              </a:ext>
            </a:extLst>
          </p:cNvPr>
          <p:cNvSpPr txBox="1">
            <a:spLocks/>
          </p:cNvSpPr>
          <p:nvPr/>
        </p:nvSpPr>
        <p:spPr bwMode="auto">
          <a:xfrm>
            <a:off x="585893" y="4450256"/>
            <a:ext cx="8288868" cy="8381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The indices for Ng = 8 are based on decimating the Ng = 4 indices by 2x, and are provided in the following table</a:t>
            </a:r>
          </a:p>
        </p:txBody>
      </p:sp>
      <p:graphicFrame>
        <p:nvGraphicFramePr>
          <p:cNvPr id="9" name="Table 7">
            <a:extLst>
              <a:ext uri="{FF2B5EF4-FFF2-40B4-BE49-F238E27FC236}">
                <a16:creationId xmlns:a16="http://schemas.microsoft.com/office/drawing/2014/main" id="{4422459D-0D4F-4321-AA1F-45DDF546209B}"/>
              </a:ext>
            </a:extLst>
          </p:cNvPr>
          <p:cNvGraphicFramePr>
            <a:graphicFrameLocks/>
          </p:cNvGraphicFramePr>
          <p:nvPr>
            <p:extLst>
              <p:ext uri="{D42A27DB-BD31-4B8C-83A1-F6EECF244321}">
                <p14:modId xmlns:p14="http://schemas.microsoft.com/office/powerpoint/2010/main" val="4018771189"/>
              </p:ext>
            </p:extLst>
          </p:nvPr>
        </p:nvGraphicFramePr>
        <p:xfrm>
          <a:off x="414867" y="5664551"/>
          <a:ext cx="8839200" cy="741680"/>
        </p:xfrm>
        <a:graphic>
          <a:graphicData uri="http://schemas.openxmlformats.org/drawingml/2006/table">
            <a:tbl>
              <a:tblPr firstRow="1" bandRow="1">
                <a:tableStyleId>{21E4AEA4-8DFA-4A89-87EB-49C32662AFE0}</a:tableStyleId>
              </a:tblPr>
              <a:tblGrid>
                <a:gridCol w="1982046">
                  <a:extLst>
                    <a:ext uri="{9D8B030D-6E8A-4147-A177-3AD203B41FA5}">
                      <a16:colId xmlns:a16="http://schemas.microsoft.com/office/drawing/2014/main" val="3326648031"/>
                    </a:ext>
                  </a:extLst>
                </a:gridCol>
                <a:gridCol w="990600">
                  <a:extLst>
                    <a:ext uri="{9D8B030D-6E8A-4147-A177-3AD203B41FA5}">
                      <a16:colId xmlns:a16="http://schemas.microsoft.com/office/drawing/2014/main" val="943595176"/>
                    </a:ext>
                  </a:extLst>
                </a:gridCol>
                <a:gridCol w="5866554">
                  <a:extLst>
                    <a:ext uri="{9D8B030D-6E8A-4147-A177-3AD203B41FA5}">
                      <a16:colId xmlns:a16="http://schemas.microsoft.com/office/drawing/2014/main" val="3949774179"/>
                    </a:ext>
                  </a:extLst>
                </a:gridCol>
              </a:tblGrid>
              <a:tr h="370840">
                <a:tc>
                  <a:txBody>
                    <a:bodyPr/>
                    <a:lstStyle/>
                    <a:p>
                      <a:pPr algn="ctr"/>
                      <a:r>
                        <a:rPr lang="en-US" sz="1800" dirty="0">
                          <a:latin typeface="Calibri" panose="020F0502020204030204" pitchFamily="34" charset="0"/>
                          <a:cs typeface="Calibri" panose="020F0502020204030204" pitchFamily="34" charset="0"/>
                        </a:rPr>
                        <a:t>Channel Width</a:t>
                      </a:r>
                    </a:p>
                  </a:txBody>
                  <a:tcPr/>
                </a:tc>
                <a:tc>
                  <a:txBody>
                    <a:bodyPr/>
                    <a:lstStyle/>
                    <a:p>
                      <a:pPr algn="ctr"/>
                      <a:r>
                        <a:rPr lang="en-US" sz="1800" dirty="0">
                          <a:latin typeface="Calibri" panose="020F0502020204030204" pitchFamily="34" charset="0"/>
                          <a:cs typeface="Calibri" panose="020F0502020204030204" pitchFamily="34" charset="0"/>
                        </a:rPr>
                        <a:t>Ng</a:t>
                      </a:r>
                    </a:p>
                  </a:txBody>
                  <a:tcPr/>
                </a:tc>
                <a:tc>
                  <a:txBody>
                    <a:bodyPr/>
                    <a:lstStyle/>
                    <a:p>
                      <a:pPr algn="ctr"/>
                      <a:r>
                        <a:rPr lang="en-US" sz="1800" dirty="0">
                          <a:latin typeface="Calibri" panose="020F0502020204030204" pitchFamily="34" charset="0"/>
                          <a:cs typeface="Calibri" panose="020F0502020204030204" pitchFamily="34" charset="0"/>
                        </a:rPr>
                        <a:t>Indices</a:t>
                      </a:r>
                    </a:p>
                  </a:txBody>
                  <a:tcPr/>
                </a:tc>
                <a:extLst>
                  <a:ext uri="{0D108BD9-81ED-4DB2-BD59-A6C34878D82A}">
                    <a16:rowId xmlns:a16="http://schemas.microsoft.com/office/drawing/2014/main" val="1676847849"/>
                  </a:ext>
                </a:extLst>
              </a:tr>
              <a:tr h="370840">
                <a:tc>
                  <a:txBody>
                    <a:bodyPr/>
                    <a:lstStyle/>
                    <a:p>
                      <a:pPr algn="ctr"/>
                      <a:r>
                        <a:rPr lang="en-US" sz="1800" dirty="0">
                          <a:latin typeface="Calibri" panose="020F0502020204030204" pitchFamily="34" charset="0"/>
                          <a:cs typeface="Calibri" panose="020F0502020204030204" pitchFamily="34" charset="0"/>
                        </a:rPr>
                        <a:t>160 MHz</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-1012, -1004, … -20, -12, 12, 20, … 1004, 1012</a:t>
                      </a:r>
                    </a:p>
                  </a:txBody>
                  <a:tcPr/>
                </a:tc>
                <a:extLst>
                  <a:ext uri="{0D108BD9-81ED-4DB2-BD59-A6C34878D82A}">
                    <a16:rowId xmlns:a16="http://schemas.microsoft.com/office/drawing/2014/main" val="2288185866"/>
                  </a:ext>
                </a:extLst>
              </a:tr>
            </a:tbl>
          </a:graphicData>
        </a:graphic>
      </p:graphicFrame>
    </p:spTree>
    <p:extLst>
      <p:ext uri="{BB962C8B-B14F-4D97-AF65-F5344CB8AC3E}">
        <p14:creationId xmlns:p14="http://schemas.microsoft.com/office/powerpoint/2010/main" val="665725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925B9-C719-4AD8-9FF2-12021FDEDE35}"/>
              </a:ext>
            </a:extLst>
          </p:cNvPr>
          <p:cNvSpPr>
            <a:spLocks noGrp="1"/>
          </p:cNvSpPr>
          <p:nvPr>
            <p:ph type="title"/>
          </p:nvPr>
        </p:nvSpPr>
        <p:spPr>
          <a:xfrm>
            <a:off x="731520" y="731522"/>
            <a:ext cx="8288868" cy="868677"/>
          </a:xfrm>
        </p:spPr>
        <p:txBody>
          <a:bodyPr/>
          <a:lstStyle/>
          <a:p>
            <a:r>
              <a:rPr lang="en-US" sz="3200" dirty="0"/>
              <a:t>4. Supported Values of Nb</a:t>
            </a:r>
          </a:p>
        </p:txBody>
      </p:sp>
      <p:sp>
        <p:nvSpPr>
          <p:cNvPr id="3" name="Content Placeholder 2">
            <a:extLst>
              <a:ext uri="{FF2B5EF4-FFF2-40B4-BE49-F238E27FC236}">
                <a16:creationId xmlns:a16="http://schemas.microsoft.com/office/drawing/2014/main" id="{1A22AF94-762D-4867-BD86-9E5677A43179}"/>
              </a:ext>
            </a:extLst>
          </p:cNvPr>
          <p:cNvSpPr>
            <a:spLocks noGrp="1"/>
          </p:cNvSpPr>
          <p:nvPr>
            <p:ph idx="1"/>
          </p:nvPr>
        </p:nvSpPr>
        <p:spPr/>
        <p:txBody>
          <a:bodyPr/>
          <a:lstStyle/>
          <a:p>
            <a:r>
              <a:rPr lang="en-US" dirty="0"/>
              <a:t>The word size for the in-phase and quadrature CSI values is referred to as Nb</a:t>
            </a:r>
          </a:p>
          <a:p>
            <a:r>
              <a:rPr lang="en-US" dirty="0"/>
              <a:t>Simulations [6,7] show Nb values of 8 and 10 bits cover the required SQNR levels</a:t>
            </a:r>
          </a:p>
          <a:p>
            <a:r>
              <a:rPr lang="en-US" dirty="0"/>
              <a:t>The mean SQNR from simulations [7] are:</a:t>
            </a:r>
          </a:p>
          <a:p>
            <a:pPr lvl="1"/>
            <a:r>
              <a:rPr lang="en-US" dirty="0"/>
              <a:t>Nb = 8 bits.   Mean SQNR = 43 dB</a:t>
            </a:r>
          </a:p>
          <a:p>
            <a:pPr lvl="1"/>
            <a:r>
              <a:rPr lang="en-US" dirty="0"/>
              <a:t>Nb = 10 bits.   Mean SQNR = 55 dB</a:t>
            </a:r>
          </a:p>
          <a:p>
            <a:r>
              <a:rPr lang="en-US" dirty="0"/>
              <a:t>We recommend the Nb = 8 and 10 be supported in the Sensing Measurement report</a:t>
            </a:r>
          </a:p>
        </p:txBody>
      </p:sp>
      <p:sp>
        <p:nvSpPr>
          <p:cNvPr id="4" name="Slide Number Placeholder 3">
            <a:extLst>
              <a:ext uri="{FF2B5EF4-FFF2-40B4-BE49-F238E27FC236}">
                <a16:creationId xmlns:a16="http://schemas.microsoft.com/office/drawing/2014/main" id="{28F100C2-ACD7-4448-B7E7-A5FAB845BAC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E7CF826-4A88-4946-B9B7-6C6CCB863EA4}"/>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43799026-EE6E-4A23-80E7-F0CA799DE78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964091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A969-963A-4AAB-B92A-A857B01B5F7B}"/>
              </a:ext>
            </a:extLst>
          </p:cNvPr>
          <p:cNvSpPr>
            <a:spLocks noGrp="1"/>
          </p:cNvSpPr>
          <p:nvPr>
            <p:ph type="title"/>
          </p:nvPr>
        </p:nvSpPr>
        <p:spPr/>
        <p:txBody>
          <a:bodyPr/>
          <a:lstStyle/>
          <a:p>
            <a:r>
              <a:rPr lang="en-US" sz="3200" dirty="0"/>
              <a:t>5. Channel Smoothing Rule</a:t>
            </a:r>
          </a:p>
        </p:txBody>
      </p:sp>
      <p:sp>
        <p:nvSpPr>
          <p:cNvPr id="3" name="Content Placeholder 2">
            <a:extLst>
              <a:ext uri="{FF2B5EF4-FFF2-40B4-BE49-F238E27FC236}">
                <a16:creationId xmlns:a16="http://schemas.microsoft.com/office/drawing/2014/main" id="{64581FA2-21D9-4AC2-BA32-1A568FBD9696}"/>
              </a:ext>
            </a:extLst>
          </p:cNvPr>
          <p:cNvSpPr>
            <a:spLocks noGrp="1"/>
          </p:cNvSpPr>
          <p:nvPr>
            <p:ph idx="1"/>
          </p:nvPr>
        </p:nvSpPr>
        <p:spPr/>
        <p:txBody>
          <a:bodyPr/>
          <a:lstStyle/>
          <a:p>
            <a:r>
              <a:rPr lang="en-US" dirty="0"/>
              <a:t>In some circumstances channel smoothing is applied for beamforming</a:t>
            </a:r>
          </a:p>
          <a:p>
            <a:r>
              <a:rPr lang="en-US" dirty="0"/>
              <a:t>Similarly, it may make sense to apply channel smoothing for some RF Sensing applications</a:t>
            </a:r>
          </a:p>
          <a:p>
            <a:r>
              <a:rPr lang="en-US" dirty="0"/>
              <a:t>Signaling is currently supported to indicate when channel smoothing is not allowed (See backup)</a:t>
            </a:r>
          </a:p>
          <a:p>
            <a:r>
              <a:rPr lang="en-US" dirty="0"/>
              <a:t>We recommend that this same rule be applied in 802.11bf for channel smoothing for the Sensing Measurement report</a:t>
            </a:r>
          </a:p>
          <a:p>
            <a:endParaRPr lang="en-US" dirty="0"/>
          </a:p>
        </p:txBody>
      </p:sp>
      <p:sp>
        <p:nvSpPr>
          <p:cNvPr id="4" name="Slide Number Placeholder 3">
            <a:extLst>
              <a:ext uri="{FF2B5EF4-FFF2-40B4-BE49-F238E27FC236}">
                <a16:creationId xmlns:a16="http://schemas.microsoft.com/office/drawing/2014/main" id="{FC3A723C-5DA3-4EA4-AF66-149B5FC67E0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9843674-6C2F-48C6-8A3A-508B7F275EAD}"/>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05C4A107-2E89-4976-BDA7-D80A399A854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75491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2649C-A565-49ED-94AD-FB3C808289AF}"/>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64F823DC-3F1D-41B1-8ADE-522FFEF56812}"/>
              </a:ext>
            </a:extLst>
          </p:cNvPr>
          <p:cNvSpPr>
            <a:spLocks noGrp="1"/>
          </p:cNvSpPr>
          <p:nvPr>
            <p:ph idx="1"/>
          </p:nvPr>
        </p:nvSpPr>
        <p:spPr/>
        <p:txBody>
          <a:bodyPr/>
          <a:lstStyle/>
          <a:p>
            <a:r>
              <a:rPr lang="en-US" dirty="0"/>
              <a:t>Do you agree to add the following to the 11bf SFD?</a:t>
            </a:r>
          </a:p>
          <a:p>
            <a:pPr lvl="1"/>
            <a:r>
              <a:rPr lang="en-US" dirty="0"/>
              <a:t>In the formatting of the Sensing Measurement report all the in-phase and quadrature components of the CSI for a given TX/RX antenna pair, shall be scaled with the same value.</a:t>
            </a:r>
          </a:p>
        </p:txBody>
      </p:sp>
      <p:sp>
        <p:nvSpPr>
          <p:cNvPr id="4" name="Slide Number Placeholder 3">
            <a:extLst>
              <a:ext uri="{FF2B5EF4-FFF2-40B4-BE49-F238E27FC236}">
                <a16:creationId xmlns:a16="http://schemas.microsoft.com/office/drawing/2014/main" id="{CA5B6EB4-3F5C-4DAB-A17B-410472BBE9E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84CA2E7-2451-4FB5-9633-EF629D01FB5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32339199-6C8F-4FA3-BE73-3927A11105A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6995537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4AB144ED-8E92-49A4-85A2-77939E9841D2}">
  <ds:schemaRefs>
    <ds:schemaRef ds:uri="http://schemas.microsoft.com/sharepoint/v3/contenttype/forms"/>
  </ds:schemaRefs>
</ds:datastoreItem>
</file>

<file path=customXml/itemProps3.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8248</TotalTime>
  <Words>1614</Words>
  <Application>Microsoft Office PowerPoint</Application>
  <PresentationFormat>Custom</PresentationFormat>
  <Paragraphs>199</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Cambria Math</vt:lpstr>
      <vt:lpstr>Courier New</vt:lpstr>
      <vt:lpstr>Times New Roman</vt:lpstr>
      <vt:lpstr>Office Theme</vt:lpstr>
      <vt:lpstr>Updated Proposal on CSI Formatting for the Sensing Measurement Report</vt:lpstr>
      <vt:lpstr>Background</vt:lpstr>
      <vt:lpstr>1. Per-TX/RX Antenna Pair (per-Link) Scaling</vt:lpstr>
      <vt:lpstr>2. Fractional Scaling Factor</vt:lpstr>
      <vt:lpstr>3. Supported Values of Ng</vt:lpstr>
      <vt:lpstr>3. Supported Values of Ng (cont.)</vt:lpstr>
      <vt:lpstr>4. Supported Values of Nb</vt:lpstr>
      <vt:lpstr>5. Channel Smoothing Rule</vt:lpstr>
      <vt:lpstr>Straw Poll #1</vt:lpstr>
      <vt:lpstr>Straw Poll #2</vt:lpstr>
      <vt:lpstr>Straw Poll #3</vt:lpstr>
      <vt:lpstr>Straw Poll #4</vt:lpstr>
      <vt:lpstr>Straw Poll #5</vt:lpstr>
      <vt:lpstr>References</vt:lpstr>
      <vt:lpstr>Backup</vt:lpstr>
      <vt:lpstr>Standard Text on Channel Smoothing</vt:lpstr>
      <vt:lpstr>Background</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2022-04-14T22:39:20Z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