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174"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802.11-22/0532r1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413-01-0arc-clause-6-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ARC-SC-agenda-Mar-31-2022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2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31 March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dirty="0"/>
              <a:t>Interest/discussion on architecture including VLANs (and other tags)?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r>
              <a:rPr lang="en-US" sz="2800" dirty="0">
                <a:hlinkClick r:id="rId3"/>
              </a:rPr>
              <a:t>11-22/0413r1</a:t>
            </a:r>
            <a:r>
              <a:rPr lang="en-US" sz="2800" dirty="0"/>
              <a:t> </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May 2, 13:00 ET  (May Day in UK?)</a:t>
            </a:r>
          </a:p>
          <a:p>
            <a:pPr lvl="1">
              <a:buFont typeface="Arial" panose="020B0604020202020204" pitchFamily="34" charset="0"/>
              <a:buChar char="•"/>
            </a:pPr>
            <a:r>
              <a:rPr lang="en-US" altLang="en-US" sz="2800" b="1" dirty="0"/>
              <a:t>May plenary session (2 meetings)</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31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31 March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5624</TotalTime>
  <Words>1707</Words>
  <Application>Microsoft Office PowerPoint</Application>
  <PresentationFormat>Widescreen</PresentationFormat>
  <Paragraphs>165</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ARC-SC-agenda-Mar-31-2022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31 March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76</cp:revision>
  <cp:lastPrinted>1601-01-01T00:00:00Z</cp:lastPrinted>
  <dcterms:created xsi:type="dcterms:W3CDTF">2021-01-26T19:12:38Z</dcterms:created>
  <dcterms:modified xsi:type="dcterms:W3CDTF">2022-04-01T01:04:09Z</dcterms:modified>
</cp:coreProperties>
</file>