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8" r:id="rId4"/>
    <p:sldId id="265" r:id="rId5"/>
    <p:sldId id="269" r:id="rId6"/>
    <p:sldId id="260" r:id="rId7"/>
    <p:sldId id="261" r:id="rId8"/>
    <p:sldId id="262" r:id="rId9"/>
    <p:sldId id="263" r:id="rId10"/>
    <p:sldId id="283" r:id="rId11"/>
    <p:sldId id="284" r:id="rId12"/>
    <p:sldId id="287" r:id="rId13"/>
    <p:sldId id="288" r:id="rId14"/>
    <p:sldId id="289" r:id="rId15"/>
    <p:sldId id="295" r:id="rId16"/>
    <p:sldId id="294" r:id="rId17"/>
    <p:sldId id="293"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12" autoAdjust="0"/>
    <p:restoredTop sz="94660"/>
  </p:normalViewPr>
  <p:slideViewPr>
    <p:cSldViewPr>
      <p:cViewPr varScale="1">
        <p:scale>
          <a:sx n="160" d="100"/>
          <a:sy n="160" d="100"/>
        </p:scale>
        <p:origin x="174" y="17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3/31/2022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802.11-22/0532r1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March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0413-01-0arc-clause-6-propos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ARC-SC-agenda-Mar-31-2022</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2022-03-31</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029"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31 March 2022</a:t>
            </a:r>
            <a:endParaRPr lang="en-GB" dirty="0"/>
          </a:p>
        </p:txBody>
      </p:sp>
      <p:sp>
        <p:nvSpPr>
          <p:cNvPr id="4098" name="Rectangle 2"/>
          <p:cNvSpPr>
            <a:spLocks noGrp="1" noChangeArrowheads="1"/>
          </p:cNvSpPr>
          <p:nvPr>
            <p:ph idx="1"/>
          </p:nvPr>
        </p:nvSpPr>
        <p:spPr>
          <a:xfrm>
            <a:off x="914401" y="1828800"/>
            <a:ext cx="10361084" cy="45704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t>Updates on Std 802 project</a:t>
            </a:r>
          </a:p>
          <a:p>
            <a:pPr marL="857250" lvl="1" indent="-457200">
              <a:lnSpc>
                <a:spcPct val="90000"/>
              </a:lnSpc>
              <a:spcBef>
                <a:spcPts val="300"/>
              </a:spcBef>
              <a:spcAft>
                <a:spcPts val="0"/>
              </a:spcAft>
              <a:buFont typeface="Arial" panose="020B0604020202020204" pitchFamily="34" charset="0"/>
              <a:buChar char="•"/>
              <a:defRPr/>
            </a:pPr>
            <a:r>
              <a:rPr lang="en-US" sz="2400" dirty="0" err="1"/>
              <a:t>Nendica</a:t>
            </a:r>
            <a:r>
              <a:rPr lang="en-US" sz="2400" dirty="0"/>
              <a:t> calls are discussing and drafting PAR/CSD(s), Thursdays 9am ET</a:t>
            </a:r>
          </a:p>
          <a:p>
            <a:pPr marL="857250" lvl="1" indent="-457200">
              <a:lnSpc>
                <a:spcPct val="90000"/>
              </a:lnSpc>
              <a:spcBef>
                <a:spcPts val="300"/>
              </a:spcBef>
              <a:spcAft>
                <a:spcPts val="0"/>
              </a:spcAft>
              <a:buFont typeface="Arial" panose="020B0604020202020204" pitchFamily="34" charset="0"/>
              <a:buChar char="•"/>
              <a:defRPr/>
            </a:pPr>
            <a:r>
              <a:rPr lang="en-US" sz="2400" dirty="0"/>
              <a:t>Interest/discussion on architecture including VLANs (and other tags)?</a:t>
            </a:r>
          </a:p>
          <a:p>
            <a:pPr marL="457200" indent="-457200">
              <a:lnSpc>
                <a:spcPct val="90000"/>
              </a:lnSpc>
              <a:spcBef>
                <a:spcPts val="300"/>
              </a:spcBef>
              <a:spcAft>
                <a:spcPts val="0"/>
              </a:spcAft>
              <a:buFont typeface="Arial" panose="020B0604020202020204" pitchFamily="34" charset="0"/>
              <a:buChar char="•"/>
              <a:defRPr/>
            </a:pPr>
            <a:r>
              <a:rPr lang="en-US" sz="2800" dirty="0"/>
              <a:t>Clause 6 discussion: </a:t>
            </a:r>
            <a:r>
              <a:rPr lang="en-US" sz="2800" dirty="0">
                <a:hlinkClick r:id="rId3"/>
              </a:rPr>
              <a:t>11-22/0413r1</a:t>
            </a:r>
            <a:r>
              <a:rPr lang="en-US" sz="2800" dirty="0"/>
              <a:t> </a:t>
            </a:r>
          </a:p>
          <a:p>
            <a:pPr marL="457200" indent="-457200">
              <a:lnSpc>
                <a:spcPct val="90000"/>
              </a:lnSpc>
              <a:spcBef>
                <a:spcPts val="300"/>
              </a:spcBef>
              <a:spcAft>
                <a:spcPts val="0"/>
              </a:spcAft>
              <a:buFont typeface="Arial" panose="020B0604020202020204" pitchFamily="34" charset="0"/>
              <a:buChar char="•"/>
              <a:defRPr/>
            </a:pPr>
            <a:endParaRPr lang="en-US" sz="2800" dirty="0"/>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dirty="0"/>
              <a:t>Clarifying EPD/LPD: </a:t>
            </a:r>
            <a:r>
              <a:rPr lang="en-US" sz="2000" dirty="0">
                <a:hlinkClick r:id="rId3"/>
              </a:rPr>
              <a:t>11-20/0174r0</a:t>
            </a:r>
            <a:endParaRPr lang="en-US" sz="2000" b="1" dirty="0">
              <a:solidFill>
                <a:schemeClr val="accent2">
                  <a:lumMod val="75000"/>
                </a:schemeClr>
              </a:solidFill>
            </a:endParaRP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dirty="0"/>
              <a:t>)</a:t>
            </a:r>
          </a:p>
          <a:p>
            <a:pPr marL="685800" lvl="2" indent="-342900">
              <a:lnSpc>
                <a:spcPct val="90000"/>
              </a:lnSpc>
              <a:buFont typeface="Arial" pitchFamily="34" charset="0"/>
              <a:buChar char="•"/>
              <a:defRPr/>
            </a:pPr>
            <a:r>
              <a:rPr lang="en-US" sz="2000" b="1" dirty="0"/>
              <a:t>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Next steps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a:buFont typeface="Arial" panose="020B0604020202020204" pitchFamily="34" charset="0"/>
              <a:buChar char="•"/>
            </a:pPr>
            <a:r>
              <a:rPr lang="en-US" altLang="en-US" sz="2800" dirty="0"/>
              <a:t>Upcoming Teleconferences:</a:t>
            </a:r>
          </a:p>
          <a:p>
            <a:pPr lvl="1">
              <a:buFont typeface="Arial" panose="020B0604020202020204" pitchFamily="34" charset="0"/>
              <a:buChar char="•"/>
            </a:pPr>
            <a:r>
              <a:rPr lang="en-US" altLang="en-US" sz="2800" b="1" dirty="0"/>
              <a:t>May 2, 13:00 ET  (May Day in UK?)</a:t>
            </a:r>
          </a:p>
          <a:p>
            <a:pPr lvl="1">
              <a:buFont typeface="Arial" panose="020B0604020202020204" pitchFamily="34" charset="0"/>
              <a:buChar char="•"/>
            </a:pPr>
            <a:r>
              <a:rPr lang="en-US" altLang="en-US" sz="2800" b="1" dirty="0"/>
              <a:t>May plenary session (2 meetings)</a:t>
            </a:r>
            <a:endParaRPr lang="en-US" altLang="en-US" dirty="0"/>
          </a:p>
          <a:p>
            <a:pPr marL="0" indent="0">
              <a:lnSpc>
                <a:spcPct val="90000"/>
              </a:lnSpc>
              <a:spcBef>
                <a:spcPts val="300"/>
              </a:spcBef>
              <a:spcAft>
                <a:spcPts val="600"/>
              </a:spcAft>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31 March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31 March 2022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5624</TotalTime>
  <Words>1707</Words>
  <Application>Microsoft Office PowerPoint</Application>
  <PresentationFormat>Widescreen</PresentationFormat>
  <Paragraphs>165</Paragraphs>
  <Slides>17</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Arial</vt:lpstr>
      <vt:lpstr>Calibri</vt:lpstr>
      <vt:lpstr>Helvetica</vt:lpstr>
      <vt:lpstr>Monotype Sorts</vt:lpstr>
      <vt:lpstr>Times New Roman</vt:lpstr>
      <vt:lpstr>Office Theme</vt:lpstr>
      <vt:lpstr>Document</vt:lpstr>
      <vt:lpstr>ARC-SC-agenda-Mar-31-2022</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31 March 2022</vt:lpstr>
      <vt:lpstr>ARC (Architecture) – Other</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76</cp:revision>
  <cp:lastPrinted>1601-01-01T00:00:00Z</cp:lastPrinted>
  <dcterms:created xsi:type="dcterms:W3CDTF">2021-01-26T19:12:38Z</dcterms:created>
  <dcterms:modified xsi:type="dcterms:W3CDTF">2022-04-01T01:04:09Z</dcterms:modified>
</cp:coreProperties>
</file>