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94" d="100"/>
          <a:sy n="94" d="100"/>
        </p:scale>
        <p:origin x="108" y="4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802.11-22/0532r0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413-01-0arc-clause-6-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ARC-SC-agenda-Mar-31-2022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31 March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r>
              <a:rPr lang="en-US" sz="2800" dirty="0">
                <a:hlinkClick r:id="rId3"/>
              </a:rPr>
              <a:t>11-22/0413r1</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dirty="0"/>
              <a:t>Interest/discussion on architecture including VLANs (and other tags)?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Mar plenary session (2 meetings, Monday and Wednesday)</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31 March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31 March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5461</TotalTime>
  <Words>1700</Words>
  <Application>Microsoft Office PowerPoint</Application>
  <PresentationFormat>Widescreen</PresentationFormat>
  <Paragraphs>164</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ARC-SC-agenda-Mar-31-2022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31 March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cp:revision>
  <cp:lastPrinted>1601-01-01T00:00:00Z</cp:lastPrinted>
  <dcterms:created xsi:type="dcterms:W3CDTF">2021-01-26T19:12:38Z</dcterms:created>
  <dcterms:modified xsi:type="dcterms:W3CDTF">2022-03-24T16:46:11Z</dcterms:modified>
</cp:coreProperties>
</file>