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65" r:id="rId3"/>
    <p:sldId id="262" r:id="rId4"/>
    <p:sldId id="263" r:id="rId5"/>
    <p:sldId id="269" r:id="rId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2925E-1005-4AD6-8B3C-A9F8C452AF9B}" v="11" dt="2022-02-25T07:10:57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84" d="100"/>
          <a:sy n="84" d="100"/>
        </p:scale>
        <p:origin x="114" y="61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Levy" userId="3766db8f-7892-44ce-ae9b-8fce39950acf" providerId="ADAL" clId="{37A2925E-1005-4AD6-8B3C-A9F8C452AF9B}"/>
    <pc:docChg chg="undo custSel addSld delSld modSld modMainMaster">
      <pc:chgData name="Joseph Levy" userId="3766db8f-7892-44ce-ae9b-8fce39950acf" providerId="ADAL" clId="{37A2925E-1005-4AD6-8B3C-A9F8C452AF9B}" dt="2022-03-16T16:18:49.387" v="3648" actId="6549"/>
      <pc:docMkLst>
        <pc:docMk/>
      </pc:docMkLst>
      <pc:sldChg chg="modSp mod">
        <pc:chgData name="Joseph Levy" userId="3766db8f-7892-44ce-ae9b-8fce39950acf" providerId="ADAL" clId="{37A2925E-1005-4AD6-8B3C-A9F8C452AF9B}" dt="2022-02-25T07:02:24.975" v="2394"/>
        <pc:sldMkLst>
          <pc:docMk/>
          <pc:sldMk cId="0" sldId="256"/>
        </pc:sldMkLst>
        <pc:spChg chg="mod">
          <ac:chgData name="Joseph Levy" userId="3766db8f-7892-44ce-ae9b-8fce39950acf" providerId="ADAL" clId="{37A2925E-1005-4AD6-8B3C-A9F8C452AF9B}" dt="2022-02-25T07:02:24.975" v="2394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seph Levy" userId="3766db8f-7892-44ce-ae9b-8fce39950acf" providerId="ADAL" clId="{37A2925E-1005-4AD6-8B3C-A9F8C452AF9B}" dt="2022-02-25T02:15:05.535" v="19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Joseph Levy" userId="3766db8f-7892-44ce-ae9b-8fce39950acf" providerId="ADAL" clId="{37A2925E-1005-4AD6-8B3C-A9F8C452AF9B}" dt="2022-02-25T07:02:24.975" v="2394"/>
        <pc:sldMkLst>
          <pc:docMk/>
          <pc:sldMk cId="0" sldId="257"/>
        </pc:sldMkLst>
        <pc:spChg chg="mod">
          <ac:chgData name="Joseph Levy" userId="3766db8f-7892-44ce-ae9b-8fce39950acf" providerId="ADAL" clId="{37A2925E-1005-4AD6-8B3C-A9F8C452AF9B}" dt="2022-02-25T07:02:24.975" v="2394"/>
          <ac:spMkLst>
            <pc:docMk/>
            <pc:sldMk cId="0" sldId="257"/>
            <ac:spMk id="4" creationId="{00000000-0000-0000-0000-000000000000}"/>
          </ac:spMkLst>
        </pc:spChg>
      </pc:sldChg>
      <pc:sldChg chg="del">
        <pc:chgData name="Joseph Levy" userId="3766db8f-7892-44ce-ae9b-8fce39950acf" providerId="ADAL" clId="{37A2925E-1005-4AD6-8B3C-A9F8C452AF9B}" dt="2022-02-25T02:15:15.947" v="20" actId="47"/>
        <pc:sldMkLst>
          <pc:docMk/>
          <pc:sldMk cId="0" sldId="258"/>
        </pc:sldMkLst>
      </pc:sldChg>
      <pc:sldChg chg="del">
        <pc:chgData name="Joseph Levy" userId="3766db8f-7892-44ce-ae9b-8fce39950acf" providerId="ADAL" clId="{37A2925E-1005-4AD6-8B3C-A9F8C452AF9B}" dt="2022-02-25T02:15:16.681" v="21" actId="47"/>
        <pc:sldMkLst>
          <pc:docMk/>
          <pc:sldMk cId="0" sldId="259"/>
        </pc:sldMkLst>
      </pc:sldChg>
      <pc:sldChg chg="del">
        <pc:chgData name="Joseph Levy" userId="3766db8f-7892-44ce-ae9b-8fce39950acf" providerId="ADAL" clId="{37A2925E-1005-4AD6-8B3C-A9F8C452AF9B}" dt="2022-02-25T02:15:17.580" v="22" actId="47"/>
        <pc:sldMkLst>
          <pc:docMk/>
          <pc:sldMk cId="0" sldId="260"/>
        </pc:sldMkLst>
      </pc:sldChg>
      <pc:sldChg chg="del">
        <pc:chgData name="Joseph Levy" userId="3766db8f-7892-44ce-ae9b-8fce39950acf" providerId="ADAL" clId="{37A2925E-1005-4AD6-8B3C-A9F8C452AF9B}" dt="2022-02-25T02:15:18.294" v="23" actId="47"/>
        <pc:sldMkLst>
          <pc:docMk/>
          <pc:sldMk cId="0" sldId="261"/>
        </pc:sldMkLst>
      </pc:sldChg>
      <pc:sldChg chg="addSp delSp modSp mod">
        <pc:chgData name="Joseph Levy" userId="3766db8f-7892-44ce-ae9b-8fce39950acf" providerId="ADAL" clId="{37A2925E-1005-4AD6-8B3C-A9F8C452AF9B}" dt="2022-02-25T07:19:02.193" v="2604" actId="14100"/>
        <pc:sldMkLst>
          <pc:docMk/>
          <pc:sldMk cId="0" sldId="262"/>
        </pc:sldMkLst>
        <pc:spChg chg="mod">
          <ac:chgData name="Joseph Levy" userId="3766db8f-7892-44ce-ae9b-8fce39950acf" providerId="ADAL" clId="{37A2925E-1005-4AD6-8B3C-A9F8C452AF9B}" dt="2022-02-25T07:19:02.193" v="2604" actId="14100"/>
          <ac:spMkLst>
            <pc:docMk/>
            <pc:sldMk cId="0" sldId="262"/>
            <ac:spMk id="2" creationId="{00000000-0000-0000-0000-000000000000}"/>
          </ac:spMkLst>
        </pc:spChg>
        <pc:spChg chg="mod">
          <ac:chgData name="Joseph Levy" userId="3766db8f-7892-44ce-ae9b-8fce39950acf" providerId="ADAL" clId="{37A2925E-1005-4AD6-8B3C-A9F8C452AF9B}" dt="2022-02-25T07:02:24.975" v="2394"/>
          <ac:spMkLst>
            <pc:docMk/>
            <pc:sldMk cId="0" sldId="262"/>
            <ac:spMk id="4" creationId="{00000000-0000-0000-0000-000000000000}"/>
          </ac:spMkLst>
        </pc:spChg>
        <pc:spChg chg="add del mod">
          <ac:chgData name="Joseph Levy" userId="3766db8f-7892-44ce-ae9b-8fce39950acf" providerId="ADAL" clId="{37A2925E-1005-4AD6-8B3C-A9F8C452AF9B}" dt="2022-02-25T02:15:47.150" v="33" actId="478"/>
          <ac:spMkLst>
            <pc:docMk/>
            <pc:sldMk cId="0" sldId="262"/>
            <ac:spMk id="7" creationId="{DBCE612D-DAB0-44F2-944E-C29D77D62F05}"/>
          </ac:spMkLst>
        </pc:spChg>
        <pc:spChg chg="add mod">
          <ac:chgData name="Joseph Levy" userId="3766db8f-7892-44ce-ae9b-8fce39950acf" providerId="ADAL" clId="{37A2925E-1005-4AD6-8B3C-A9F8C452AF9B}" dt="2022-02-25T02:21:23.405" v="72" actId="1076"/>
          <ac:spMkLst>
            <pc:docMk/>
            <pc:sldMk cId="0" sldId="262"/>
            <ac:spMk id="12" creationId="{C2DD8B1C-895B-4FDB-BF5A-08723D7FA309}"/>
          </ac:spMkLst>
        </pc:spChg>
        <pc:spChg chg="add del mod">
          <ac:chgData name="Joseph Levy" userId="3766db8f-7892-44ce-ae9b-8fce39950acf" providerId="ADAL" clId="{37A2925E-1005-4AD6-8B3C-A9F8C452AF9B}" dt="2022-02-25T06:09:46.970" v="552" actId="478"/>
          <ac:spMkLst>
            <pc:docMk/>
            <pc:sldMk cId="0" sldId="262"/>
            <ac:spMk id="30" creationId="{A9005BC9-F382-490B-8AD3-9A167587DBE0}"/>
          </ac:spMkLst>
        </pc:spChg>
        <pc:spChg chg="add mod">
          <ac:chgData name="Joseph Levy" userId="3766db8f-7892-44ce-ae9b-8fce39950acf" providerId="ADAL" clId="{37A2925E-1005-4AD6-8B3C-A9F8C452AF9B}" dt="2022-02-25T06:10:27.363" v="560" actId="14100"/>
          <ac:spMkLst>
            <pc:docMk/>
            <pc:sldMk cId="0" sldId="262"/>
            <ac:spMk id="31" creationId="{6D933042-5A30-402C-BB17-A19A242284CC}"/>
          </ac:spMkLst>
        </pc:spChg>
        <pc:spChg chg="add mod">
          <ac:chgData name="Joseph Levy" userId="3766db8f-7892-44ce-ae9b-8fce39950acf" providerId="ADAL" clId="{37A2925E-1005-4AD6-8B3C-A9F8C452AF9B}" dt="2022-02-25T02:27:16.302" v="143" actId="6549"/>
          <ac:spMkLst>
            <pc:docMk/>
            <pc:sldMk cId="0" sldId="262"/>
            <ac:spMk id="32" creationId="{D3AA6850-E76A-4447-B7BC-5F65D58BD6D6}"/>
          </ac:spMkLst>
        </pc:spChg>
        <pc:spChg chg="del">
          <ac:chgData name="Joseph Levy" userId="3766db8f-7892-44ce-ae9b-8fce39950acf" providerId="ADAL" clId="{37A2925E-1005-4AD6-8B3C-A9F8C452AF9B}" dt="2022-02-25T02:15:38.327" v="32" actId="478"/>
          <ac:spMkLst>
            <pc:docMk/>
            <pc:sldMk cId="0" sldId="262"/>
            <ac:spMk id="9218" creationId="{00000000-0000-0000-0000-000000000000}"/>
          </ac:spMkLst>
        </pc:spChg>
        <pc:grpChg chg="add del mod">
          <ac:chgData name="Joseph Levy" userId="3766db8f-7892-44ce-ae9b-8fce39950acf" providerId="ADAL" clId="{37A2925E-1005-4AD6-8B3C-A9F8C452AF9B}" dt="2022-02-25T02:20:53.117" v="70"/>
          <ac:grpSpMkLst>
            <pc:docMk/>
            <pc:sldMk cId="0" sldId="262"/>
            <ac:grpSpMk id="15" creationId="{53F8DBEB-496B-4F37-9EB5-9DF56A1E3D3B}"/>
          </ac:grpSpMkLst>
        </pc:grpChg>
        <pc:grpChg chg="mod">
          <ac:chgData name="Joseph Levy" userId="3766db8f-7892-44ce-ae9b-8fce39950acf" providerId="ADAL" clId="{37A2925E-1005-4AD6-8B3C-A9F8C452AF9B}" dt="2022-02-25T02:20:40.895" v="66"/>
          <ac:grpSpMkLst>
            <pc:docMk/>
            <pc:sldMk cId="0" sldId="262"/>
            <ac:grpSpMk id="20" creationId="{645F3D0C-BB55-49FD-9081-0D407A18D73C}"/>
          </ac:grpSpMkLst>
        </pc:grpChg>
        <pc:grpChg chg="mod">
          <ac:chgData name="Joseph Levy" userId="3766db8f-7892-44ce-ae9b-8fce39950acf" providerId="ADAL" clId="{37A2925E-1005-4AD6-8B3C-A9F8C452AF9B}" dt="2022-02-25T02:20:53.117" v="70"/>
          <ac:grpSpMkLst>
            <pc:docMk/>
            <pc:sldMk cId="0" sldId="262"/>
            <ac:grpSpMk id="22" creationId="{A5C6CC30-9FEF-4428-B93B-B01DCDC97DF4}"/>
          </ac:grpSpMkLst>
        </pc:grpChg>
        <pc:picChg chg="add mod">
          <ac:chgData name="Joseph Levy" userId="3766db8f-7892-44ce-ae9b-8fce39950acf" providerId="ADAL" clId="{37A2925E-1005-4AD6-8B3C-A9F8C452AF9B}" dt="2022-02-25T02:18:16.319" v="52" actId="1076"/>
          <ac:picMkLst>
            <pc:docMk/>
            <pc:sldMk cId="0" sldId="262"/>
            <ac:picMk id="9" creationId="{1B9E6876-0BAE-43BF-B7F3-9A380BFF6741}"/>
          </ac:picMkLst>
        </pc:picChg>
        <pc:picChg chg="add mod modCrop">
          <ac:chgData name="Joseph Levy" userId="3766db8f-7892-44ce-ae9b-8fce39950acf" providerId="ADAL" clId="{37A2925E-1005-4AD6-8B3C-A9F8C452AF9B}" dt="2022-02-25T02:23:45.418" v="85" actId="692"/>
          <ac:picMkLst>
            <pc:docMk/>
            <pc:sldMk cId="0" sldId="262"/>
            <ac:picMk id="11" creationId="{35115507-53BB-48B1-AE4C-60A27E218523}"/>
          </ac:picMkLst>
        </pc:picChg>
        <pc:inkChg chg="add mod">
          <ac:chgData name="Joseph Levy" userId="3766db8f-7892-44ce-ae9b-8fce39950acf" providerId="ADAL" clId="{37A2925E-1005-4AD6-8B3C-A9F8C452AF9B}" dt="2022-02-25T02:20:53.117" v="70"/>
          <ac:inkMkLst>
            <pc:docMk/>
            <pc:sldMk cId="0" sldId="262"/>
            <ac:inkMk id="13" creationId="{569ACD99-7131-4B26-8BED-9189DFDA766B}"/>
          </ac:inkMkLst>
        </pc:inkChg>
        <pc:inkChg chg="add mod">
          <ac:chgData name="Joseph Levy" userId="3766db8f-7892-44ce-ae9b-8fce39950acf" providerId="ADAL" clId="{37A2925E-1005-4AD6-8B3C-A9F8C452AF9B}" dt="2022-02-25T02:20:53.117" v="70"/>
          <ac:inkMkLst>
            <pc:docMk/>
            <pc:sldMk cId="0" sldId="262"/>
            <ac:inkMk id="14" creationId="{F36B3658-2DFB-4F72-A072-7D0E3F2CF7C9}"/>
          </ac:inkMkLst>
        </pc:inkChg>
        <pc:inkChg chg="add">
          <ac:chgData name="Joseph Levy" userId="3766db8f-7892-44ce-ae9b-8fce39950acf" providerId="ADAL" clId="{37A2925E-1005-4AD6-8B3C-A9F8C452AF9B}" dt="2022-02-25T02:20:37.140" v="62" actId="9405"/>
          <ac:inkMkLst>
            <pc:docMk/>
            <pc:sldMk cId="0" sldId="262"/>
            <ac:inkMk id="16" creationId="{0B19C2CB-E2FA-477F-9C0E-3616F56DE3F8}"/>
          </ac:inkMkLst>
        </pc:inkChg>
        <pc:inkChg chg="add">
          <ac:chgData name="Joseph Levy" userId="3766db8f-7892-44ce-ae9b-8fce39950acf" providerId="ADAL" clId="{37A2925E-1005-4AD6-8B3C-A9F8C452AF9B}" dt="2022-02-25T02:20:38.487" v="63" actId="9405"/>
          <ac:inkMkLst>
            <pc:docMk/>
            <pc:sldMk cId="0" sldId="262"/>
            <ac:inkMk id="17" creationId="{3BFA88AB-3F97-4E5B-951D-82754C5BBDA8}"/>
          </ac:inkMkLst>
        </pc:inkChg>
        <pc:inkChg chg="add mod">
          <ac:chgData name="Joseph Levy" userId="3766db8f-7892-44ce-ae9b-8fce39950acf" providerId="ADAL" clId="{37A2925E-1005-4AD6-8B3C-A9F8C452AF9B}" dt="2022-02-25T02:20:40.895" v="66"/>
          <ac:inkMkLst>
            <pc:docMk/>
            <pc:sldMk cId="0" sldId="262"/>
            <ac:inkMk id="18" creationId="{34914BC5-10C6-407A-AFCA-52DEDA6CB2AA}"/>
          </ac:inkMkLst>
        </pc:inkChg>
        <pc:inkChg chg="add mod">
          <ac:chgData name="Joseph Levy" userId="3766db8f-7892-44ce-ae9b-8fce39950acf" providerId="ADAL" clId="{37A2925E-1005-4AD6-8B3C-A9F8C452AF9B}" dt="2022-02-25T02:20:40.895" v="66"/>
          <ac:inkMkLst>
            <pc:docMk/>
            <pc:sldMk cId="0" sldId="262"/>
            <ac:inkMk id="19" creationId="{0D488BB6-1A4A-44FE-A212-F4C9ADD24DDB}"/>
          </ac:inkMkLst>
        </pc:inkChg>
        <pc:inkChg chg="add del mod">
          <ac:chgData name="Joseph Levy" userId="3766db8f-7892-44ce-ae9b-8fce39950acf" providerId="ADAL" clId="{37A2925E-1005-4AD6-8B3C-A9F8C452AF9B}" dt="2022-02-25T02:20:53.117" v="70"/>
          <ac:inkMkLst>
            <pc:docMk/>
            <pc:sldMk cId="0" sldId="262"/>
            <ac:inkMk id="21" creationId="{7E44A106-B2FD-4E97-B379-9BC380C1867A}"/>
          </ac:inkMkLst>
        </pc:inkChg>
        <pc:cxnChg chg="add mod">
          <ac:chgData name="Joseph Levy" userId="3766db8f-7892-44ce-ae9b-8fce39950acf" providerId="ADAL" clId="{37A2925E-1005-4AD6-8B3C-A9F8C452AF9B}" dt="2022-02-25T02:24:43.276" v="92" actId="14100"/>
          <ac:cxnSpMkLst>
            <pc:docMk/>
            <pc:sldMk cId="0" sldId="262"/>
            <ac:cxnSpMk id="24" creationId="{028A8E12-87E9-4DCF-B5C8-72F8CCA08175}"/>
          </ac:cxnSpMkLst>
        </pc:cxnChg>
        <pc:cxnChg chg="add mod">
          <ac:chgData name="Joseph Levy" userId="3766db8f-7892-44ce-ae9b-8fce39950acf" providerId="ADAL" clId="{37A2925E-1005-4AD6-8B3C-A9F8C452AF9B}" dt="2022-02-25T02:24:53.792" v="96" actId="692"/>
          <ac:cxnSpMkLst>
            <pc:docMk/>
            <pc:sldMk cId="0" sldId="262"/>
            <ac:cxnSpMk id="26" creationId="{C3F629B3-5607-44C0-A64F-84FFA644CA53}"/>
          </ac:cxnSpMkLst>
        </pc:cxnChg>
      </pc:sldChg>
      <pc:sldChg chg="addSp delSp modSp mod modClrScheme chgLayout">
        <pc:chgData name="Joseph Levy" userId="3766db8f-7892-44ce-ae9b-8fce39950acf" providerId="ADAL" clId="{37A2925E-1005-4AD6-8B3C-A9F8C452AF9B}" dt="2022-02-25T07:02:24.975" v="2394"/>
        <pc:sldMkLst>
          <pc:docMk/>
          <pc:sldMk cId="0" sldId="263"/>
        </pc:sldMkLst>
        <pc:spChg chg="del">
          <ac:chgData name="Joseph Levy" userId="3766db8f-7892-44ce-ae9b-8fce39950acf" providerId="ADAL" clId="{37A2925E-1005-4AD6-8B3C-A9F8C452AF9B}" dt="2022-02-25T06:08:01.395" v="545" actId="26606"/>
          <ac:spMkLst>
            <pc:docMk/>
            <pc:sldMk cId="0" sldId="263"/>
            <ac:spMk id="2" creationId="{00000000-0000-0000-0000-000000000000}"/>
          </ac:spMkLst>
        </pc:spChg>
        <pc:spChg chg="del">
          <ac:chgData name="Joseph Levy" userId="3766db8f-7892-44ce-ae9b-8fce39950acf" providerId="ADAL" clId="{37A2925E-1005-4AD6-8B3C-A9F8C452AF9B}" dt="2022-02-25T06:08:01.395" v="545" actId="26606"/>
          <ac:spMkLst>
            <pc:docMk/>
            <pc:sldMk cId="0" sldId="263"/>
            <ac:spMk id="3" creationId="{00000000-0000-0000-0000-000000000000}"/>
          </ac:spMkLst>
        </pc:spChg>
        <pc:spChg chg="mod modVis">
          <ac:chgData name="Joseph Levy" userId="3766db8f-7892-44ce-ae9b-8fce39950acf" providerId="ADAL" clId="{37A2925E-1005-4AD6-8B3C-A9F8C452AF9B}" dt="2022-02-25T07:02:24.975" v="2394"/>
          <ac:spMkLst>
            <pc:docMk/>
            <pc:sldMk cId="0" sldId="263"/>
            <ac:spMk id="4" creationId="{00000000-0000-0000-0000-000000000000}"/>
          </ac:spMkLst>
        </pc:spChg>
        <pc:spChg chg="mod ord">
          <ac:chgData name="Joseph Levy" userId="3766db8f-7892-44ce-ae9b-8fce39950acf" providerId="ADAL" clId="{37A2925E-1005-4AD6-8B3C-A9F8C452AF9B}" dt="2022-02-25T06:08:21.272" v="548" actId="26606"/>
          <ac:spMkLst>
            <pc:docMk/>
            <pc:sldMk cId="0" sldId="263"/>
            <ac:spMk id="5" creationId="{00000000-0000-0000-0000-000000000000}"/>
          </ac:spMkLst>
        </pc:spChg>
        <pc:spChg chg="mod ord modVis">
          <ac:chgData name="Joseph Levy" userId="3766db8f-7892-44ce-ae9b-8fce39950acf" providerId="ADAL" clId="{37A2925E-1005-4AD6-8B3C-A9F8C452AF9B}" dt="2022-02-25T06:08:21.272" v="548" actId="26606"/>
          <ac:spMkLst>
            <pc:docMk/>
            <pc:sldMk cId="0" sldId="263"/>
            <ac:spMk id="6" creationId="{00000000-0000-0000-0000-000000000000}"/>
          </ac:spMkLst>
        </pc:spChg>
        <pc:picChg chg="add mod ord">
          <ac:chgData name="Joseph Levy" userId="3766db8f-7892-44ce-ae9b-8fce39950acf" providerId="ADAL" clId="{37A2925E-1005-4AD6-8B3C-A9F8C452AF9B}" dt="2022-02-25T06:08:21.272" v="548" actId="26606"/>
          <ac:picMkLst>
            <pc:docMk/>
            <pc:sldMk cId="0" sldId="263"/>
            <ac:picMk id="8" creationId="{C0D64CBD-A581-44DC-9574-49F8247E60EF}"/>
          </ac:picMkLst>
        </pc:picChg>
      </pc:sldChg>
      <pc:sldChg chg="modSp mod">
        <pc:chgData name="Joseph Levy" userId="3766db8f-7892-44ce-ae9b-8fce39950acf" providerId="ADAL" clId="{37A2925E-1005-4AD6-8B3C-A9F8C452AF9B}" dt="2022-02-25T07:02:11.605" v="2386" actId="313"/>
        <pc:sldMkLst>
          <pc:docMk/>
          <pc:sldMk cId="0" sldId="264"/>
        </pc:sldMkLst>
        <pc:spChg chg="mod">
          <ac:chgData name="Joseph Levy" userId="3766db8f-7892-44ce-ae9b-8fce39950acf" providerId="ADAL" clId="{37A2925E-1005-4AD6-8B3C-A9F8C452AF9B}" dt="2022-02-25T07:02:11.605" v="2386" actId="313"/>
          <ac:spMkLst>
            <pc:docMk/>
            <pc:sldMk cId="0" sldId="264"/>
            <ac:spMk id="4" creationId="{00000000-0000-0000-0000-000000000000}"/>
          </ac:spMkLst>
        </pc:spChg>
      </pc:sldChg>
      <pc:sldChg chg="modSp new mod">
        <pc:chgData name="Joseph Levy" userId="3766db8f-7892-44ce-ae9b-8fce39950acf" providerId="ADAL" clId="{37A2925E-1005-4AD6-8B3C-A9F8C452AF9B}" dt="2022-03-16T16:16:23.456" v="3618" actId="6549"/>
        <pc:sldMkLst>
          <pc:docMk/>
          <pc:sldMk cId="384846875" sldId="265"/>
        </pc:sldMkLst>
        <pc:spChg chg="mod">
          <ac:chgData name="Joseph Levy" userId="3766db8f-7892-44ce-ae9b-8fce39950acf" providerId="ADAL" clId="{37A2925E-1005-4AD6-8B3C-A9F8C452AF9B}" dt="2022-02-25T07:03:24.548" v="2400" actId="20577"/>
          <ac:spMkLst>
            <pc:docMk/>
            <pc:sldMk cId="384846875" sldId="265"/>
            <ac:spMk id="2" creationId="{F07BF5E3-78AD-4C36-96B2-1A734E058F6E}"/>
          </ac:spMkLst>
        </pc:spChg>
        <pc:spChg chg="mod">
          <ac:chgData name="Joseph Levy" userId="3766db8f-7892-44ce-ae9b-8fce39950acf" providerId="ADAL" clId="{37A2925E-1005-4AD6-8B3C-A9F8C452AF9B}" dt="2022-03-16T16:16:23.456" v="3618" actId="6549"/>
          <ac:spMkLst>
            <pc:docMk/>
            <pc:sldMk cId="384846875" sldId="265"/>
            <ac:spMk id="3" creationId="{6F5F6AE8-2905-4F02-BA91-5269ADE1C175}"/>
          </ac:spMkLst>
        </pc:spChg>
        <pc:spChg chg="mod">
          <ac:chgData name="Joseph Levy" userId="3766db8f-7892-44ce-ae9b-8fce39950acf" providerId="ADAL" clId="{37A2925E-1005-4AD6-8B3C-A9F8C452AF9B}" dt="2022-02-25T07:02:24.975" v="2394"/>
          <ac:spMkLst>
            <pc:docMk/>
            <pc:sldMk cId="384846875" sldId="265"/>
            <ac:spMk id="6" creationId="{A9FD2DCF-5D9D-4509-98E8-6B35D5082E78}"/>
          </ac:spMkLst>
        </pc:spChg>
      </pc:sldChg>
      <pc:sldChg chg="addSp modSp new del mod">
        <pc:chgData name="Joseph Levy" userId="3766db8f-7892-44ce-ae9b-8fce39950acf" providerId="ADAL" clId="{37A2925E-1005-4AD6-8B3C-A9F8C452AF9B}" dt="2022-02-25T06:05:42.801" v="544" actId="47"/>
        <pc:sldMkLst>
          <pc:docMk/>
          <pc:sldMk cId="2385659398" sldId="266"/>
        </pc:sldMkLst>
        <pc:picChg chg="add mod">
          <ac:chgData name="Joseph Levy" userId="3766db8f-7892-44ce-ae9b-8fce39950acf" providerId="ADAL" clId="{37A2925E-1005-4AD6-8B3C-A9F8C452AF9B}" dt="2022-02-25T06:05:16.216" v="543" actId="1076"/>
          <ac:picMkLst>
            <pc:docMk/>
            <pc:sldMk cId="2385659398" sldId="266"/>
            <ac:picMk id="6" creationId="{BE8CB6E4-2F2F-40AE-A72D-3C4DDAEC86AF}"/>
          </ac:picMkLst>
        </pc:picChg>
      </pc:sldChg>
      <pc:sldChg chg="modSp new mod">
        <pc:chgData name="Joseph Levy" userId="3766db8f-7892-44ce-ae9b-8fce39950acf" providerId="ADAL" clId="{37A2925E-1005-4AD6-8B3C-A9F8C452AF9B}" dt="2022-03-16T16:18:14.472" v="3628" actId="6549"/>
        <pc:sldMkLst>
          <pc:docMk/>
          <pc:sldMk cId="3677928770" sldId="266"/>
        </pc:sldMkLst>
        <pc:spChg chg="mod">
          <ac:chgData name="Joseph Levy" userId="3766db8f-7892-44ce-ae9b-8fce39950acf" providerId="ADAL" clId="{37A2925E-1005-4AD6-8B3C-A9F8C452AF9B}" dt="2022-02-25T06:27:07.817" v="1173" actId="14100"/>
          <ac:spMkLst>
            <pc:docMk/>
            <pc:sldMk cId="3677928770" sldId="266"/>
            <ac:spMk id="2" creationId="{4AC46AFB-C481-4CCC-A7B8-F36BBFCD1E25}"/>
          </ac:spMkLst>
        </pc:spChg>
        <pc:spChg chg="mod">
          <ac:chgData name="Joseph Levy" userId="3766db8f-7892-44ce-ae9b-8fce39950acf" providerId="ADAL" clId="{37A2925E-1005-4AD6-8B3C-A9F8C452AF9B}" dt="2022-03-16T16:18:14.472" v="3628" actId="6549"/>
          <ac:spMkLst>
            <pc:docMk/>
            <pc:sldMk cId="3677928770" sldId="266"/>
            <ac:spMk id="3" creationId="{9FD294A3-6BFF-4630-A881-EEE2C0F986CE}"/>
          </ac:spMkLst>
        </pc:spChg>
        <pc:spChg chg="mod">
          <ac:chgData name="Joseph Levy" userId="3766db8f-7892-44ce-ae9b-8fce39950acf" providerId="ADAL" clId="{37A2925E-1005-4AD6-8B3C-A9F8C452AF9B}" dt="2022-02-25T07:02:24.975" v="2394"/>
          <ac:spMkLst>
            <pc:docMk/>
            <pc:sldMk cId="3677928770" sldId="266"/>
            <ac:spMk id="6" creationId="{31981D6B-02A7-4504-BFE5-810BB6622837}"/>
          </ac:spMkLst>
        </pc:spChg>
      </pc:sldChg>
      <pc:sldChg chg="addSp modSp new mod modClrScheme chgLayout">
        <pc:chgData name="Joseph Levy" userId="3766db8f-7892-44ce-ae9b-8fce39950acf" providerId="ADAL" clId="{37A2925E-1005-4AD6-8B3C-A9F8C452AF9B}" dt="2022-02-25T07:52:22.089" v="2645" actId="6549"/>
        <pc:sldMkLst>
          <pc:docMk/>
          <pc:sldMk cId="3913723163" sldId="267"/>
        </pc:sldMkLst>
        <pc:spChg chg="mod ord">
          <ac:chgData name="Joseph Levy" userId="3766db8f-7892-44ce-ae9b-8fce39950acf" providerId="ADAL" clId="{37A2925E-1005-4AD6-8B3C-A9F8C452AF9B}" dt="2022-02-25T06:48:18.751" v="2169" actId="20577"/>
          <ac:spMkLst>
            <pc:docMk/>
            <pc:sldMk cId="3913723163" sldId="267"/>
            <ac:spMk id="2" creationId="{E7EF58E0-70F0-4268-8012-DF954FB2E048}"/>
          </ac:spMkLst>
        </pc:spChg>
        <pc:spChg chg="mod ord">
          <ac:chgData name="Joseph Levy" userId="3766db8f-7892-44ce-ae9b-8fce39950acf" providerId="ADAL" clId="{37A2925E-1005-4AD6-8B3C-A9F8C452AF9B}" dt="2022-02-25T07:02:24.975" v="2394"/>
          <ac:spMkLst>
            <pc:docMk/>
            <pc:sldMk cId="3913723163" sldId="267"/>
            <ac:spMk id="3" creationId="{968D8CAD-431F-4D93-A731-26EF6059C56A}"/>
          </ac:spMkLst>
        </pc:spChg>
        <pc:spChg chg="mod ord">
          <ac:chgData name="Joseph Levy" userId="3766db8f-7892-44ce-ae9b-8fce39950acf" providerId="ADAL" clId="{37A2925E-1005-4AD6-8B3C-A9F8C452AF9B}" dt="2022-02-25T06:28:39.009" v="1206" actId="700"/>
          <ac:spMkLst>
            <pc:docMk/>
            <pc:sldMk cId="3913723163" sldId="267"/>
            <ac:spMk id="4" creationId="{21FB0A4F-E1C9-4193-AA47-FE4AA1819CA0}"/>
          </ac:spMkLst>
        </pc:spChg>
        <pc:spChg chg="mod ord">
          <ac:chgData name="Joseph Levy" userId="3766db8f-7892-44ce-ae9b-8fce39950acf" providerId="ADAL" clId="{37A2925E-1005-4AD6-8B3C-A9F8C452AF9B}" dt="2022-02-25T06:28:39.009" v="1206" actId="700"/>
          <ac:spMkLst>
            <pc:docMk/>
            <pc:sldMk cId="3913723163" sldId="267"/>
            <ac:spMk id="5" creationId="{340F16E8-C0BB-4E8C-9652-7F29164CF8E2}"/>
          </ac:spMkLst>
        </pc:spChg>
        <pc:spChg chg="add mod ord">
          <ac:chgData name="Joseph Levy" userId="3766db8f-7892-44ce-ae9b-8fce39950acf" providerId="ADAL" clId="{37A2925E-1005-4AD6-8B3C-A9F8C452AF9B}" dt="2022-02-25T07:52:22.089" v="2645" actId="6549"/>
          <ac:spMkLst>
            <pc:docMk/>
            <pc:sldMk cId="3913723163" sldId="267"/>
            <ac:spMk id="6" creationId="{07A20515-9049-4EE5-980D-5BEBC561F88C}"/>
          </ac:spMkLst>
        </pc:spChg>
      </pc:sldChg>
      <pc:sldChg chg="addSp delSp modSp new mod">
        <pc:chgData name="Joseph Levy" userId="3766db8f-7892-44ce-ae9b-8fce39950acf" providerId="ADAL" clId="{37A2925E-1005-4AD6-8B3C-A9F8C452AF9B}" dt="2022-02-25T07:02:06.315" v="2385" actId="313"/>
        <pc:sldMkLst>
          <pc:docMk/>
          <pc:sldMk cId="309053922" sldId="268"/>
        </pc:sldMkLst>
        <pc:spChg chg="del">
          <ac:chgData name="Joseph Levy" userId="3766db8f-7892-44ce-ae9b-8fce39950acf" providerId="ADAL" clId="{37A2925E-1005-4AD6-8B3C-A9F8C452AF9B}" dt="2022-02-25T06:57:52.253" v="2346" actId="26606"/>
          <ac:spMkLst>
            <pc:docMk/>
            <pc:sldMk cId="309053922" sldId="268"/>
            <ac:spMk id="2" creationId="{EDF9B4C6-CD89-4FDA-9C2F-D1B12317B7C9}"/>
          </ac:spMkLst>
        </pc:spChg>
        <pc:spChg chg="del">
          <ac:chgData name="Joseph Levy" userId="3766db8f-7892-44ce-ae9b-8fce39950acf" providerId="ADAL" clId="{37A2925E-1005-4AD6-8B3C-A9F8C452AF9B}" dt="2022-02-25T06:57:52.253" v="2346" actId="26606"/>
          <ac:spMkLst>
            <pc:docMk/>
            <pc:sldMk cId="309053922" sldId="268"/>
            <ac:spMk id="3" creationId="{0F1FFE13-DD2E-431D-97B2-FADB3DC127C1}"/>
          </ac:spMkLst>
        </pc:spChg>
        <pc:spChg chg="mod modVis">
          <ac:chgData name="Joseph Levy" userId="3766db8f-7892-44ce-ae9b-8fce39950acf" providerId="ADAL" clId="{37A2925E-1005-4AD6-8B3C-A9F8C452AF9B}" dt="2022-02-25T06:57:52.253" v="2346" actId="26606"/>
          <ac:spMkLst>
            <pc:docMk/>
            <pc:sldMk cId="309053922" sldId="268"/>
            <ac:spMk id="4" creationId="{C66D32AD-1006-4A17-8C7C-8A6EE99D2E08}"/>
          </ac:spMkLst>
        </pc:spChg>
        <pc:spChg chg="mod">
          <ac:chgData name="Joseph Levy" userId="3766db8f-7892-44ce-ae9b-8fce39950acf" providerId="ADAL" clId="{37A2925E-1005-4AD6-8B3C-A9F8C452AF9B}" dt="2022-02-25T06:57:52.253" v="2346" actId="26606"/>
          <ac:spMkLst>
            <pc:docMk/>
            <pc:sldMk cId="309053922" sldId="268"/>
            <ac:spMk id="5" creationId="{19F749BA-6AF8-42DB-8FFF-F126C9CB8549}"/>
          </ac:spMkLst>
        </pc:spChg>
        <pc:spChg chg="mod modVis">
          <ac:chgData name="Joseph Levy" userId="3766db8f-7892-44ce-ae9b-8fce39950acf" providerId="ADAL" clId="{37A2925E-1005-4AD6-8B3C-A9F8C452AF9B}" dt="2022-02-25T07:02:06.315" v="2385" actId="313"/>
          <ac:spMkLst>
            <pc:docMk/>
            <pc:sldMk cId="309053922" sldId="268"/>
            <ac:spMk id="6" creationId="{8053B5C9-C6A8-4C92-BE52-7B5DF6DD1239}"/>
          </ac:spMkLst>
        </pc:spChg>
        <pc:spChg chg="add mod">
          <ac:chgData name="Joseph Levy" userId="3766db8f-7892-44ce-ae9b-8fce39950acf" providerId="ADAL" clId="{37A2925E-1005-4AD6-8B3C-A9F8C452AF9B}" dt="2022-02-25T07:00:18.003" v="2384" actId="1076"/>
          <ac:spMkLst>
            <pc:docMk/>
            <pc:sldMk cId="309053922" sldId="268"/>
            <ac:spMk id="9" creationId="{144CE261-9410-4739-9B6D-817BAB0207F4}"/>
          </ac:spMkLst>
        </pc:spChg>
        <pc:picChg chg="add mod ord">
          <ac:chgData name="Joseph Levy" userId="3766db8f-7892-44ce-ae9b-8fce39950acf" providerId="ADAL" clId="{37A2925E-1005-4AD6-8B3C-A9F8C452AF9B}" dt="2022-02-25T06:57:52.253" v="2346" actId="26606"/>
          <ac:picMkLst>
            <pc:docMk/>
            <pc:sldMk cId="309053922" sldId="268"/>
            <ac:picMk id="8" creationId="{DEF5C9AC-6346-4E1D-A106-AF83586E8862}"/>
          </ac:picMkLst>
        </pc:picChg>
      </pc:sldChg>
      <pc:sldChg chg="modSp add mod">
        <pc:chgData name="Joseph Levy" userId="3766db8f-7892-44ce-ae9b-8fce39950acf" providerId="ADAL" clId="{37A2925E-1005-4AD6-8B3C-A9F8C452AF9B}" dt="2022-03-16T16:18:49.387" v="3648" actId="6549"/>
        <pc:sldMkLst>
          <pc:docMk/>
          <pc:sldMk cId="1606986415" sldId="269"/>
        </pc:sldMkLst>
        <pc:spChg chg="mod">
          <ac:chgData name="Joseph Levy" userId="3766db8f-7892-44ce-ae9b-8fce39950acf" providerId="ADAL" clId="{37A2925E-1005-4AD6-8B3C-A9F8C452AF9B}" dt="2022-03-16T16:18:49.387" v="3648" actId="6549"/>
          <ac:spMkLst>
            <pc:docMk/>
            <pc:sldMk cId="1606986415" sldId="269"/>
            <ac:spMk id="2" creationId="{4AC46AFB-C481-4CCC-A7B8-F36BBFCD1E25}"/>
          </ac:spMkLst>
        </pc:spChg>
        <pc:spChg chg="mod">
          <ac:chgData name="Joseph Levy" userId="3766db8f-7892-44ce-ae9b-8fce39950acf" providerId="ADAL" clId="{37A2925E-1005-4AD6-8B3C-A9F8C452AF9B}" dt="2022-03-16T16:17:39.553" v="3621" actId="6549"/>
          <ac:spMkLst>
            <pc:docMk/>
            <pc:sldMk cId="1606986415" sldId="269"/>
            <ac:spMk id="3" creationId="{9FD294A3-6BFF-4630-A881-EEE2C0F986CE}"/>
          </ac:spMkLst>
        </pc:spChg>
      </pc:sldChg>
      <pc:sldMasterChg chg="modSp mod modSldLayout">
        <pc:chgData name="Joseph Levy" userId="3766db8f-7892-44ce-ae9b-8fce39950acf" providerId="ADAL" clId="{37A2925E-1005-4AD6-8B3C-A9F8C452AF9B}" dt="2022-02-25T07:15:19.607" v="2552" actId="6549"/>
        <pc:sldMasterMkLst>
          <pc:docMk/>
          <pc:sldMasterMk cId="0" sldId="2147483648"/>
        </pc:sldMasterMkLst>
        <pc:spChg chg="mod">
          <ac:chgData name="Joseph Levy" userId="3766db8f-7892-44ce-ae9b-8fce39950acf" providerId="ADAL" clId="{37A2925E-1005-4AD6-8B3C-A9F8C452AF9B}" dt="2022-02-25T07:15:19.607" v="2552" actId="6549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Joseph Levy" userId="3766db8f-7892-44ce-ae9b-8fce39950acf" providerId="ADAL" clId="{37A2925E-1005-4AD6-8B3C-A9F8C452AF9B}" dt="2022-02-25T07:02:14.070" v="2387" actId="313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Joseph Levy" userId="3766db8f-7892-44ce-ae9b-8fce39950acf" providerId="ADAL" clId="{37A2925E-1005-4AD6-8B3C-A9F8C452AF9B}" dt="2022-02-25T07:02:15.454" v="2388" actId="313"/>
          <pc:sldLayoutMkLst>
            <pc:docMk/>
            <pc:sldMasterMk cId="0" sldId="2147483648"/>
            <pc:sldLayoutMk cId="0" sldId="2147483649"/>
          </pc:sldLayoutMkLst>
          <pc:spChg chg="mod">
            <ac:chgData name="Joseph Levy" userId="3766db8f-7892-44ce-ae9b-8fce39950acf" providerId="ADAL" clId="{37A2925E-1005-4AD6-8B3C-A9F8C452AF9B}" dt="2022-02-25T07:02:15.454" v="2388" actId="313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 mod">
          <pc:chgData name="Joseph Levy" userId="3766db8f-7892-44ce-ae9b-8fce39950acf" providerId="ADAL" clId="{37A2925E-1005-4AD6-8B3C-A9F8C452AF9B}" dt="2022-02-25T07:02:17.767" v="2389" actId="313"/>
          <pc:sldLayoutMkLst>
            <pc:docMk/>
            <pc:sldMasterMk cId="0" sldId="2147483648"/>
            <pc:sldLayoutMk cId="0" sldId="2147483650"/>
          </pc:sldLayoutMkLst>
          <pc:spChg chg="mod">
            <ac:chgData name="Joseph Levy" userId="3766db8f-7892-44ce-ae9b-8fce39950acf" providerId="ADAL" clId="{37A2925E-1005-4AD6-8B3C-A9F8C452AF9B}" dt="2022-02-25T07:02:17.767" v="2389" actId="313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Joseph Levy" userId="3766db8f-7892-44ce-ae9b-8fce39950acf" providerId="ADAL" clId="{37A2925E-1005-4AD6-8B3C-A9F8C452AF9B}" dt="2022-02-25T07:02:19.451" v="2390" actId="313"/>
          <pc:sldLayoutMkLst>
            <pc:docMk/>
            <pc:sldMasterMk cId="0" sldId="2147483648"/>
            <pc:sldLayoutMk cId="0" sldId="2147483651"/>
          </pc:sldLayoutMkLst>
          <pc:spChg chg="mod">
            <ac:chgData name="Joseph Levy" userId="3766db8f-7892-44ce-ae9b-8fce39950acf" providerId="ADAL" clId="{37A2925E-1005-4AD6-8B3C-A9F8C452AF9B}" dt="2022-02-25T07:02:19.451" v="2390" actId="313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 mod">
          <pc:chgData name="Joseph Levy" userId="3766db8f-7892-44ce-ae9b-8fce39950acf" providerId="ADAL" clId="{37A2925E-1005-4AD6-8B3C-A9F8C452AF9B}" dt="2022-02-25T07:02:20.613" v="2391" actId="313"/>
          <pc:sldLayoutMkLst>
            <pc:docMk/>
            <pc:sldMasterMk cId="0" sldId="2147483648"/>
            <pc:sldLayoutMk cId="0" sldId="2147483652"/>
          </pc:sldLayoutMkLst>
          <pc:spChg chg="mod">
            <ac:chgData name="Joseph Levy" userId="3766db8f-7892-44ce-ae9b-8fce39950acf" providerId="ADAL" clId="{37A2925E-1005-4AD6-8B3C-A9F8C452AF9B}" dt="2022-02-25T07:02:20.613" v="2391" actId="313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 mod">
          <pc:chgData name="Joseph Levy" userId="3766db8f-7892-44ce-ae9b-8fce39950acf" providerId="ADAL" clId="{37A2925E-1005-4AD6-8B3C-A9F8C452AF9B}" dt="2022-02-25T07:02:21.717" v="2392" actId="313"/>
          <pc:sldLayoutMkLst>
            <pc:docMk/>
            <pc:sldMasterMk cId="0" sldId="2147483648"/>
            <pc:sldLayoutMk cId="0" sldId="2147483653"/>
          </pc:sldLayoutMkLst>
          <pc:spChg chg="mod">
            <ac:chgData name="Joseph Levy" userId="3766db8f-7892-44ce-ae9b-8fce39950acf" providerId="ADAL" clId="{37A2925E-1005-4AD6-8B3C-A9F8C452AF9B}" dt="2022-02-25T07:02:21.717" v="2392" actId="313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 mod">
          <pc:chgData name="Joseph Levy" userId="3766db8f-7892-44ce-ae9b-8fce39950acf" providerId="ADAL" clId="{37A2925E-1005-4AD6-8B3C-A9F8C452AF9B}" dt="2022-02-25T07:02:22.797" v="2393" actId="313"/>
          <pc:sldLayoutMkLst>
            <pc:docMk/>
            <pc:sldMasterMk cId="0" sldId="2147483648"/>
            <pc:sldLayoutMk cId="0" sldId="2147483654"/>
          </pc:sldLayoutMkLst>
          <pc:spChg chg="mod">
            <ac:chgData name="Joseph Levy" userId="3766db8f-7892-44ce-ae9b-8fce39950acf" providerId="ADAL" clId="{37A2925E-1005-4AD6-8B3C-A9F8C452AF9B}" dt="2022-02-25T07:02:22.797" v="2393" actId="313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Joseph Levy" userId="3766db8f-7892-44ce-ae9b-8fce39950acf" providerId="ADAL" clId="{37A2925E-1005-4AD6-8B3C-A9F8C452AF9B}" dt="2022-02-25T07:02:24.975" v="2394"/>
          <pc:sldLayoutMkLst>
            <pc:docMk/>
            <pc:sldMasterMk cId="0" sldId="2147483648"/>
            <pc:sldLayoutMk cId="0" sldId="2147483655"/>
          </pc:sldLayoutMkLst>
          <pc:spChg chg="mod">
            <ac:chgData name="Joseph Levy" userId="3766db8f-7892-44ce-ae9b-8fce39950acf" providerId="ADAL" clId="{37A2925E-1005-4AD6-8B3C-A9F8C452AF9B}" dt="2022-02-25T07:02:24.975" v="2394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Joseph Levy" userId="3766db8f-7892-44ce-ae9b-8fce39950acf" providerId="ADAL" clId="{37A2925E-1005-4AD6-8B3C-A9F8C452AF9B}" dt="2022-02-25T07:02:24.975" v="2394"/>
          <pc:sldLayoutMkLst>
            <pc:docMk/>
            <pc:sldMasterMk cId="0" sldId="2147483648"/>
            <pc:sldLayoutMk cId="0" sldId="2147483658"/>
          </pc:sldLayoutMkLst>
          <pc:spChg chg="mod">
            <ac:chgData name="Joseph Levy" userId="3766db8f-7892-44ce-ae9b-8fce39950acf" providerId="ADAL" clId="{37A2925E-1005-4AD6-8B3C-A9F8C452AF9B}" dt="2022-02-25T07:02:24.975" v="2394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Joseph Levy" userId="3766db8f-7892-44ce-ae9b-8fce39950acf" providerId="ADAL" clId="{37A2925E-1005-4AD6-8B3C-A9F8C452AF9B}" dt="2022-02-25T07:02:24.975" v="2394"/>
          <pc:sldLayoutMkLst>
            <pc:docMk/>
            <pc:sldMasterMk cId="0" sldId="2147483648"/>
            <pc:sldLayoutMk cId="0" sldId="2147483659"/>
          </pc:sldLayoutMkLst>
          <pc:spChg chg="mod">
            <ac:chgData name="Joseph Levy" userId="3766db8f-7892-44ce-ae9b-8fce39950acf" providerId="ADAL" clId="{37A2925E-1005-4AD6-8B3C-A9F8C452AF9B}" dt="2022-02-25T07:02:24.975" v="2394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02:20:34.6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02:20:35.3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02:20:37.13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02:20:38.48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02:20:39.8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02:20:40.0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07B9ED38-6DD0-4691-9FC3-0BE6EBBA3E5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802.11-22/0507r0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72BAF0-654C-482A-90E0-CAB6FB747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TGme</a:t>
            </a:r>
            <a:r>
              <a:rPr lang="en-CA" dirty="0"/>
              <a:t> April 2022 </a:t>
            </a:r>
            <a:r>
              <a:rPr lang="en-CA" dirty="0" err="1"/>
              <a:t>Adhoc</a:t>
            </a:r>
            <a:r>
              <a:rPr lang="en-CA" dirty="0"/>
              <a:t> – Supplementary Information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7ED195D-F076-4B46-9FB5-91CAC36B6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4270A-B3F3-4F7D-9400-57CA0E5C77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D9E6-097E-4751-83A9-05DACC5F44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4F009-AB86-4E95-9D50-72DDFCB75B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42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F5E3-78AD-4C36-96B2-1A734E05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InterDigital - </a:t>
            </a:r>
            <a:r>
              <a:rPr lang="en-US" dirty="0"/>
              <a:t>Meeting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6AE8-2905-4F02-BA91-5269ADE1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456"/>
            <a:ext cx="10820400" cy="4649786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Location: 111 W 33rd Street, New York, NY 10120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Walking distance from New York Pennsylvania Station (1/2 block)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Penn Station: Amtrak, NJT, LIRR, PATH, NYC Subway (A, C, E, 1, 2, 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Three Major Airports JFK, LGA, EWR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Multiple public transport options from airports to Penn: train, bus, taxi, Limo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Numerous hotels and restaurants – walking distance and via </a:t>
            </a:r>
            <a:r>
              <a:rPr lang="en-US" sz="2400" dirty="0" err="1">
                <a:latin typeface="Calibri" panose="020F0502020204030204" pitchFamily="34" charset="0"/>
              </a:rPr>
              <a:t>tansit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Conference Room: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Accommodate 8 people with current Covid-19 restrictions (16 without)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Audio/Visual/Conferencing resources - Internet connectivity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FA1F-D775-4D31-9B0D-76A0C4ACD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EA6F0-6B27-4F90-86D2-9C12D0B1B0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FD2DCF-5D9D-4509-98E8-6B35D5082E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09077"/>
          </a:xfrm>
        </p:spPr>
        <p:txBody>
          <a:bodyPr/>
          <a:lstStyle/>
          <a:p>
            <a:r>
              <a:rPr lang="en-GB" dirty="0"/>
              <a:t>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E6876-0BAE-43BF-B7F3-9A380BFF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8" y="1340347"/>
            <a:ext cx="5104165" cy="5022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115507-53BB-48B1-AE4C-60A27E218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0" t="19951" r="23880" b="18532"/>
          <a:stretch/>
        </p:blipFill>
        <p:spPr>
          <a:xfrm>
            <a:off x="5430739" y="1219200"/>
            <a:ext cx="6021860" cy="5181600"/>
          </a:xfrm>
          <a:prstGeom prst="rect">
            <a:avLst/>
          </a:prstGeom>
          <a:ln w="31750">
            <a:solidFill>
              <a:schemeClr val="accent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DD8B1C-895B-4FDB-BF5A-08723D7FA309}"/>
              </a:ext>
            </a:extLst>
          </p:cNvPr>
          <p:cNvSpPr/>
          <p:nvPr/>
        </p:nvSpPr>
        <p:spPr bwMode="auto">
          <a:xfrm>
            <a:off x="2743209" y="3200400"/>
            <a:ext cx="609581" cy="5334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F8DBEB-496B-4F37-9EB5-9DF56A1E3D3B}"/>
              </a:ext>
            </a:extLst>
          </p:cNvPr>
          <p:cNvGrpSpPr/>
          <p:nvPr/>
        </p:nvGrpSpPr>
        <p:grpSpPr>
          <a:xfrm>
            <a:off x="6016029" y="2343537"/>
            <a:ext cx="360" cy="360"/>
            <a:chOff x="6016029" y="2343537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9ACD99-7131-4B26-8BED-9189DFDA766B}"/>
                    </a:ext>
                  </a:extLst>
                </p14:cNvPr>
                <p14:cNvContentPartPr/>
                <p14:nvPr/>
              </p14:nvContentPartPr>
              <p14:xfrm>
                <a:off x="6016029" y="2343537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9ACD99-7131-4B26-8BED-9189DFDA76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98029" y="223589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6B3658-2DFB-4F72-A072-7D0E3F2CF7C9}"/>
                    </a:ext>
                  </a:extLst>
                </p14:cNvPr>
                <p14:cNvContentPartPr/>
                <p14:nvPr/>
              </p14:nvContentPartPr>
              <p14:xfrm>
                <a:off x="6016029" y="2343537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6B3658-2DFB-4F72-A072-7D0E3F2CF7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98029" y="223589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19C2CB-E2FA-477F-9C0E-3616F56DE3F8}"/>
                  </a:ext>
                </a:extLst>
              </p14:cNvPr>
              <p14:cNvContentPartPr/>
              <p14:nvPr/>
            </p14:nvContentPartPr>
            <p14:xfrm>
              <a:off x="8955069" y="162533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19C2CB-E2FA-477F-9C0E-3616F56DE3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37069" y="151769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FA88AB-3F97-4E5B-951D-82754C5BBDA8}"/>
                  </a:ext>
                </a:extLst>
              </p14:cNvPr>
              <p14:cNvContentPartPr/>
              <p14:nvPr/>
            </p14:nvContentPartPr>
            <p14:xfrm>
              <a:off x="8918709" y="74729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FA88AB-3F97-4E5B-951D-82754C5BBD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0709" y="639657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45F3D0C-BB55-49FD-9081-0D407A18D73C}"/>
              </a:ext>
            </a:extLst>
          </p:cNvPr>
          <p:cNvGrpSpPr/>
          <p:nvPr/>
        </p:nvGrpSpPr>
        <p:grpSpPr>
          <a:xfrm>
            <a:off x="8127789" y="2104497"/>
            <a:ext cx="360" cy="360"/>
            <a:chOff x="8127789" y="2104497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914BC5-10C6-407A-AFCA-52DEDA6CB2AA}"/>
                    </a:ext>
                  </a:extLst>
                </p14:cNvPr>
                <p14:cNvContentPartPr/>
                <p14:nvPr/>
              </p14:nvContentPartPr>
              <p14:xfrm>
                <a:off x="8127789" y="2104497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914BC5-10C6-407A-AFCA-52DEDA6CB2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09789" y="199649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488BB6-1A4A-44FE-A212-F4C9ADD24DDB}"/>
                    </a:ext>
                  </a:extLst>
                </p14:cNvPr>
                <p14:cNvContentPartPr/>
                <p14:nvPr/>
              </p14:nvContentPartPr>
              <p14:xfrm>
                <a:off x="8127789" y="2104497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488BB6-1A4A-44FE-A212-F4C9ADD24D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09789" y="1996497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A8E12-87E9-4DCF-B5C8-72F8CCA0817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8000" y="1211942"/>
            <a:ext cx="2382739" cy="198845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F629B3-5607-44C0-A64F-84FFA644CA53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3048000" y="3733800"/>
            <a:ext cx="2382739" cy="267425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AA6850-E76A-4447-B7BC-5F65D58BD6D6}"/>
              </a:ext>
            </a:extLst>
          </p:cNvPr>
          <p:cNvSpPr txBox="1"/>
          <p:nvPr/>
        </p:nvSpPr>
        <p:spPr>
          <a:xfrm>
            <a:off x="5423481" y="2783682"/>
            <a:ext cx="174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Pen Station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33042-5A30-402C-BB17-A19A242284CC}"/>
              </a:ext>
            </a:extLst>
          </p:cNvPr>
          <p:cNvSpPr/>
          <p:nvPr/>
        </p:nvSpPr>
        <p:spPr bwMode="auto">
          <a:xfrm>
            <a:off x="8229600" y="3014514"/>
            <a:ext cx="2133600" cy="924513"/>
          </a:xfrm>
          <a:prstGeom prst="roundRect">
            <a:avLst/>
          </a:prstGeom>
          <a:solidFill>
            <a:srgbClr val="D9D9D9">
              <a:alpha val="3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InterDigital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111 W 33</a:t>
            </a:r>
            <a:r>
              <a:rPr lang="en-US" sz="2400" baseline="30000" dirty="0">
                <a:solidFill>
                  <a:schemeClr val="accent2"/>
                </a:solidFill>
              </a:rPr>
              <a:t>rd</a:t>
            </a:r>
            <a:r>
              <a:rPr lang="en-US" sz="2400" dirty="0">
                <a:solidFill>
                  <a:schemeClr val="accent2"/>
                </a:solidFill>
              </a:rPr>
              <a:t> St.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D64CBD-A581-44DC-9574-49F8247E6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69" b="10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Date Placeholder 3" hidden="1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March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6AFB-C481-4CCC-A7B8-F36BBFCD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Covid-19 Restrictions </a:t>
            </a:r>
            <a:r>
              <a:rPr lang="en-US"/>
              <a:t>(details)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294A3-6BFF-4630-A881-EEE2C0F98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429999" cy="54863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InterDigital: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Attendees must certify that they are vaccinated (no documentation required) 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All attendees must wear a mask when in the building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“Social Distancing” should be maintained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Entry to InterDigital requires attendees to use the ENVOY app – to certify they:</a:t>
            </a:r>
          </a:p>
          <a:p>
            <a:pPr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not have symptoms of COVID-19</a:t>
            </a:r>
          </a:p>
          <a:p>
            <a:pPr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14 days have not been in close contact with anyone who has tested positive for Covid-19</a:t>
            </a:r>
          </a:p>
          <a:p>
            <a:pPr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14 day they have not tested positive for Covid-19 or if they have they meet the criteria for coming out of isolation</a:t>
            </a:r>
          </a:p>
          <a:p>
            <a:pPr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member of their household (including them) is waiting for results of a COVID-19 test, which was taken because of COVID-19 symptoms.</a:t>
            </a:r>
          </a:p>
          <a:p>
            <a:pPr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adhere to InterDigital COVID-19 guidelines (regarding masking, vaccination, social distancing)</a:t>
            </a:r>
          </a:p>
          <a:p>
            <a:pPr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Acceptance a generic NDA regarding confidential InterDigital information, since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no confidential InterDigital information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be discussed or disclosed the NDA is basically a formality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The building has a health and wellness screening requirement, InterDigital is a tenant of the building, the screening may include a temperature check and masking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Drinking and eating are allowed in specific areas if social distancing is observed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Current Masking requirements (2022-03-16): </a:t>
            </a:r>
          </a:p>
          <a:p>
            <a:pPr marL="80010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Masking is not required @ InterDigital</a:t>
            </a:r>
          </a:p>
          <a:p>
            <a:pPr marL="80010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But it is required: </a:t>
            </a:r>
            <a:r>
              <a:rPr lang="en-US" sz="1400" dirty="0">
                <a:latin typeface="Calibri" panose="020F0502020204030204" pitchFamily="34" charset="0"/>
              </a:rPr>
              <a:t>When riding public transportation and in stores, restaurants or public spaces where the owner/operator requires mask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13134-2E0D-4A38-A191-AB6729538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3EDB6-DA74-4F91-9752-F1B6E0E7C3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Michael Montemurro, Huawei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981D6B-02A7-4504-BFE5-810BB66228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98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 (8)</Template>
  <TotalTime>3672</TotalTime>
  <Words>435</Words>
  <Application>Microsoft Office PowerPoint</Application>
  <PresentationFormat>Widescreen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TGme April 2022 Adhoc – Supplementary Information</vt:lpstr>
      <vt:lpstr>InterDigital - Meeting Facility</vt:lpstr>
      <vt:lpstr>Location</vt:lpstr>
      <vt:lpstr>PowerPoint Presentation</vt:lpstr>
      <vt:lpstr>Covid-19 Restrictions (details)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Joseph Levy</dc:creator>
  <cp:lastModifiedBy>Mike Montemurro</cp:lastModifiedBy>
  <cp:revision>3</cp:revision>
  <cp:lastPrinted>1601-01-01T00:00:00Z</cp:lastPrinted>
  <dcterms:created xsi:type="dcterms:W3CDTF">2022-02-25T02:12:16Z</dcterms:created>
  <dcterms:modified xsi:type="dcterms:W3CDTF">2022-03-17T13:58:47Z</dcterms:modified>
</cp:coreProperties>
</file>