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05" r:id="rId21"/>
    <p:sldId id="844" r:id="rId22"/>
    <p:sldId id="855" r:id="rId23"/>
    <p:sldId id="864" r:id="rId24"/>
    <p:sldId id="906" r:id="rId25"/>
    <p:sldId id="907" r:id="rId26"/>
    <p:sldId id="908" r:id="rId27"/>
    <p:sldId id="910" r:id="rId28"/>
    <p:sldId id="846" r:id="rId29"/>
    <p:sldId id="842"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802.11-22/0502r4</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72889503"/>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128694</TotalTime>
  <Words>2332</Words>
  <Application>Microsoft Office PowerPoint</Application>
  <PresentationFormat>宽屏</PresentationFormat>
  <Paragraphs>612</Paragraphs>
  <Slides>29</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20</cp:revision>
  <cp:lastPrinted>2014-11-04T15:04:57Z</cp:lastPrinted>
  <dcterms:created xsi:type="dcterms:W3CDTF">2007-04-17T18:10:23Z</dcterms:created>
  <dcterms:modified xsi:type="dcterms:W3CDTF">2022-03-25T09:16:52Z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