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9" r:id="rId18"/>
    <p:sldId id="911" r:id="rId19"/>
    <p:sldId id="912" r:id="rId20"/>
    <p:sldId id="905" r:id="rId21"/>
    <p:sldId id="844" r:id="rId22"/>
    <p:sldId id="855" r:id="rId23"/>
    <p:sldId id="864" r:id="rId24"/>
    <p:sldId id="906" r:id="rId25"/>
    <p:sldId id="907" r:id="rId26"/>
    <p:sldId id="908" r:id="rId27"/>
    <p:sldId id="910" r:id="rId28"/>
    <p:sldId id="846" r:id="rId29"/>
    <p:sldId id="842"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0085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3371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03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37174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802.11-22/0502r3</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82715886"/>
              </p:ext>
            </p:extLst>
          </p:nvPr>
        </p:nvGraphicFramePr>
        <p:xfrm>
          <a:off x="3733800" y="1495679"/>
          <a:ext cx="8305801" cy="269051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Fractional Scaling Factor for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83868409"/>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22/0327r1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PDT-Bi-Static-Sounding-and-BPR-Frame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00441066"/>
              </p:ext>
            </p:extLst>
          </p:nvPr>
        </p:nvGraphicFramePr>
        <p:xfrm>
          <a:off x="3733800" y="1495679"/>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NDP Selection for 802.11bf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NDP format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Enrico </a:t>
                      </a:r>
                      <a:r>
                        <a:rPr lang="en-US" altLang="zh-CN" sz="1100" kern="1200" dirty="0" err="1" smtClean="0">
                          <a:solidFill>
                            <a:srgbClr val="00B050"/>
                          </a:solidFill>
                          <a:latin typeface="+mn-lt"/>
                          <a:ea typeface="+mn-ea"/>
                          <a:cs typeface="+mn-cs"/>
                        </a:rPr>
                        <a:t>Rantala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Zeku</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STA-STA sub7GHz WLAN sensing support by leveraging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006599687"/>
              </p:ext>
            </p:extLst>
          </p:nvPr>
        </p:nvGraphicFramePr>
        <p:xfrm>
          <a:off x="3733800" y="53340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2153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29733642"/>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22/0132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Rui Du(Huawei)</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sensing </a:t>
                      </a:r>
                      <a:r>
                        <a:rPr lang="en-US" altLang="zh-CN" sz="1100" kern="1200" dirty="0" err="1" smtClean="0">
                          <a:solidFill>
                            <a:srgbClr val="00B050"/>
                          </a:solidFill>
                          <a:latin typeface="+mn-lt"/>
                          <a:ea typeface="+mn-ea"/>
                          <a:cs typeface="+mn-cs"/>
                        </a:rPr>
                        <a:t>monostatic</a:t>
                      </a:r>
                      <a:r>
                        <a:rPr lang="en-US" altLang="zh-CN" sz="1100" kern="1200" dirty="0" smtClean="0">
                          <a:solidFill>
                            <a:srgbClr val="00B050"/>
                          </a:solidFill>
                          <a:latin typeface="+mn-lt"/>
                          <a:ea typeface="+mn-ea"/>
                          <a:cs typeface="+mn-cs"/>
                        </a:rPr>
                        <a:t> configurations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Rui Du(Huawei)</a:t>
                      </a: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Dongguk</a:t>
                      </a:r>
                      <a:r>
                        <a:rPr lang="en-US" altLang="zh-CN" sz="1100" kern="1200" dirty="0" smtClean="0">
                          <a:solidFill>
                            <a:schemeClr val="tx1"/>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22/0506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Qinghua</a:t>
                      </a:r>
                      <a:r>
                        <a:rPr lang="en-US" altLang="zh-CN" sz="1100" kern="1200" dirty="0" smtClean="0">
                          <a:solidFill>
                            <a:srgbClr val="00B050"/>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Differential Quantization for CSI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043568249"/>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73454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4187817"/>
              </p:ext>
            </p:extLst>
          </p:nvPr>
        </p:nvGraphicFramePr>
        <p:xfrm>
          <a:off x="3733800" y="1495679"/>
          <a:ext cx="8305801" cy="221202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 Inc.)</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SBP and Motion 60</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Dongguk</a:t>
                      </a:r>
                      <a:r>
                        <a:rPr lang="en-US" altLang="zh-CN" sz="1100" kern="1200" dirty="0" smtClean="0">
                          <a:solidFill>
                            <a:schemeClr val="tx1"/>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Updated Proposal on CSI Formatting for the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15992698"/>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31422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rgbClr val="FF0000"/>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rgbClr val="000000"/>
                </a:solidFill>
              </a:rPr>
              <a:t>Editor releases </a:t>
            </a:r>
            <a:r>
              <a:rPr lang="en-US" altLang="zh-CN" sz="1200" kern="0" dirty="0" smtClean="0">
                <a:solidFill>
                  <a:srgbClr val="0000FF"/>
                </a:solidFill>
              </a:rPr>
              <a:t>D0.01</a:t>
            </a:r>
            <a:r>
              <a:rPr lang="en-US" altLang="zh-CN" sz="1200" kern="0" dirty="0" smtClean="0"/>
              <a:t> (only for reference</a:t>
            </a:r>
            <a:r>
              <a:rPr lang="en-US" altLang="zh-CN" sz="1200" kern="0" dirty="0"/>
              <a:t>, not </a:t>
            </a:r>
            <a:r>
              <a:rPr lang="en-US" altLang="zh-CN" sz="1200" kern="0" dirty="0" smtClean="0"/>
              <a:t>for comment </a:t>
            </a:r>
            <a:r>
              <a:rPr lang="en-US" altLang="zh-CN" sz="1200" kern="0" dirty="0"/>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31 or April 7</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7504070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128244</TotalTime>
  <Words>2332</Words>
  <Application>Microsoft Office PowerPoint</Application>
  <PresentationFormat>宽屏</PresentationFormat>
  <Paragraphs>612</Paragraphs>
  <Slides>29</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29</vt:i4>
      </vt:variant>
    </vt:vector>
  </HeadingPairs>
  <TitlesOfParts>
    <vt:vector size="4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16</cp:revision>
  <cp:lastPrinted>2014-11-04T15:04:57Z</cp:lastPrinted>
  <dcterms:created xsi:type="dcterms:W3CDTF">2007-04-17T18:10:23Z</dcterms:created>
  <dcterms:modified xsi:type="dcterms:W3CDTF">2022-03-25T01:28:37Z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