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05" r:id="rId19"/>
    <p:sldId id="844" r:id="rId20"/>
    <p:sldId id="855" r:id="rId21"/>
    <p:sldId id="864" r:id="rId22"/>
    <p:sldId id="906" r:id="rId23"/>
    <p:sldId id="907" r:id="rId24"/>
    <p:sldId id="908" r:id="rId25"/>
    <p:sldId id="910" r:id="rId26"/>
    <p:sldId id="846" r:id="rId27"/>
    <p:sldId id="842"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802.11-22/0502r1</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93266026"/>
              </p:ext>
            </p:extLst>
          </p:nvPr>
        </p:nvGraphicFramePr>
        <p:xfrm>
          <a:off x="3733800" y="1495679"/>
          <a:ext cx="8305801" cy="208018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125650</TotalTime>
  <Words>1995</Words>
  <Application>Microsoft Office PowerPoint</Application>
  <PresentationFormat>宽屏</PresentationFormat>
  <Paragraphs>495</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4</cp:revision>
  <cp:lastPrinted>2014-11-04T15:04:57Z</cp:lastPrinted>
  <dcterms:created xsi:type="dcterms:W3CDTF">2007-04-17T18:10:23Z</dcterms:created>
  <dcterms:modified xsi:type="dcterms:W3CDTF">2022-03-18T06:35:46Z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(3)7JFtaWbAyH6Ifqg14LWw0YmkP4BTe1nezP0Sv4P+BgRwL2cCgPL+ACZfcclZFTGz1qdD2Tlk
q6wAUCwYMWN5/odB+WbKdQR7x0nXlgg3NxJUifT3CSC5JcX1BDhHQs6p4iklQkO8AdU3Y72A
6vRTK/gSBwSiKzVNqXgaOElfDOIrCxkLhrYiEHgR7gkerg5GxjCxb/Aem3KZGFO45Hx3h+Oi
qnQYZT3JXpsL9CvM3B</vt:lpwstr>
  </property>
  <property fmtid="{D5CDD505-2E9C-101B-9397-08002B2CF9AE}" pid="27" name="_2015_ms_pID_7253431">
    <vt:lpwstr>Zzx2wTK8wRO7otkyekqU6GViAfip4X8zpiPLwRzt6hIdkKnV41Y/ul
Gs1yzTtLBc4AtJkg5v9lWRrWBG2zSaN5cYeo2mmR/Aj7cFEfMRvCRStMLsFvBv1yjwpgk/ro
OnFUbdZFGMvalm9oSccZv/fjKba2Y5QRMg+tXgbca0vlBD8zUPZIEpWCWkInn6IUVN/glXjj
j+1MxhEhbY2pMky0hdZ85TEP6xM3IFnXivDg</vt:lpwstr>
  </property>
  <property fmtid="{D5CDD505-2E9C-101B-9397-08002B2CF9AE}" pid="28" name="_2015_ms_pID_7253432">
    <vt:lpwstr>zAEJQyjC+VR2TMnVRlhJFNA=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