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2-0180" TargetMode="External"/><Relationship Id="rId2" Type="http://schemas.openxmlformats.org/officeDocument/2006/relationships/hyperlink" Target="https://mentor.ieee.org/802.11/dcn/20/11-22-027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2-048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Mar 2022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20220315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Mar 2022 (</a:t>
            </a:r>
            <a:r>
              <a:rPr lang="en-AU" dirty="0">
                <a:hlinkClick r:id="rId2"/>
              </a:rPr>
              <a:t>11-22-0278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LAA deployment seems to be stalled and NR-U deployment is unknown, although any significant deployment of either will likely have an adverse impact on Wi-Fi</a:t>
            </a:r>
          </a:p>
          <a:p>
            <a:pPr lvl="2"/>
            <a:r>
              <a:rPr lang="en-AU" dirty="0"/>
              <a:t>More work required to understand the impact &amp; determine any mitigation</a:t>
            </a:r>
          </a:p>
          <a:p>
            <a:pPr lvl="1"/>
            <a:r>
              <a:rPr lang="en-AU" dirty="0"/>
              <a:t>EN 301 893 (5 GHz) &amp; EN 303 687 (6 GHz) are progressing rapidly towards approval</a:t>
            </a:r>
          </a:p>
          <a:p>
            <a:pPr lvl="2"/>
            <a:r>
              <a:rPr lang="en-AU" dirty="0"/>
              <a:t>They support reasonable </a:t>
            </a:r>
            <a:r>
              <a:rPr lang="en-AU" dirty="0" err="1"/>
              <a:t>coex</a:t>
            </a:r>
            <a:r>
              <a:rPr lang="en-AU" dirty="0"/>
              <a:t> in Europe (&amp; elsewhere) in most cases</a:t>
            </a:r>
          </a:p>
          <a:p>
            <a:pPr lvl="2"/>
            <a:r>
              <a:rPr lang="en-AU" dirty="0"/>
              <a:t>C2C &amp; NB FH requirements in 6 GHz will be monitored now they have been deferred</a:t>
            </a:r>
          </a:p>
          <a:p>
            <a:pPr lvl="1"/>
            <a:r>
              <a:rPr lang="en-AU" dirty="0"/>
              <a:t>The 802.11 WG has some </a:t>
            </a:r>
            <a:r>
              <a:rPr lang="en-AU" dirty="0" err="1"/>
              <a:t>coex</a:t>
            </a:r>
            <a:r>
              <a:rPr lang="en-AU" dirty="0"/>
              <a:t> related issues to resolve (see </a:t>
            </a:r>
            <a:r>
              <a:rPr lang="en-AU" dirty="0">
                <a:hlinkClick r:id="rId3"/>
              </a:rPr>
              <a:t>11-22-0180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802.11be may have less performance than 802.11ax in Europe in 5 GHz</a:t>
            </a:r>
          </a:p>
          <a:p>
            <a:pPr lvl="2"/>
            <a:r>
              <a:rPr lang="en-AU" dirty="0"/>
              <a:t>802.11ax/be may need refinements for operation in Europe under 6 GHz rules</a:t>
            </a:r>
          </a:p>
          <a:p>
            <a:pPr lvl="2"/>
            <a:r>
              <a:rPr lang="en-AU" dirty="0"/>
              <a:t>802.11be needs to be reviewed to ensure aligned with 6 GHz rules in Europe</a:t>
            </a:r>
          </a:p>
          <a:p>
            <a:pPr lvl="1"/>
            <a:r>
              <a:rPr lang="en-AU" dirty="0"/>
              <a:t>The Coex SC will continue monitoring 3GPP </a:t>
            </a:r>
            <a:r>
              <a:rPr lang="en-AU" dirty="0" err="1"/>
              <a:t>coex</a:t>
            </a:r>
            <a:r>
              <a:rPr lang="en-AU" dirty="0"/>
              <a:t> related activities, </a:t>
            </a:r>
            <a:r>
              <a:rPr lang="en-AU" dirty="0" err="1"/>
              <a:t>inc</a:t>
            </a:r>
            <a:r>
              <a:rPr lang="en-AU" dirty="0"/>
              <a:t> SL-U</a:t>
            </a:r>
          </a:p>
          <a:p>
            <a:pPr lvl="1"/>
            <a:r>
              <a:rPr lang="en-AU" dirty="0"/>
              <a:t>Spectrum access for unlicensed operation remain contentious, esp. 6 GHz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May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</a:t>
            </a:r>
            <a:r>
              <a:rPr lang="en-AU" u="sng" dirty="0"/>
              <a:t>may</a:t>
            </a:r>
            <a:r>
              <a:rPr lang="en-AU" dirty="0"/>
              <a:t> meet in hybrid mode in May 2022</a:t>
            </a:r>
          </a:p>
          <a:p>
            <a:pPr lvl="1"/>
            <a:r>
              <a:rPr lang="en-AU" dirty="0"/>
              <a:t>Review latest Wi-Fi/LAA/NR-U coexistence measurements</a:t>
            </a:r>
          </a:p>
          <a:p>
            <a:pPr lvl="2"/>
            <a:r>
              <a:rPr lang="en-AU" dirty="0"/>
              <a:t>One possible volunteer this week</a:t>
            </a:r>
          </a:p>
          <a:p>
            <a:pPr lvl="1"/>
            <a:r>
              <a:rPr lang="en-AU" dirty="0"/>
              <a:t>Discuss next steps for </a:t>
            </a:r>
            <a:r>
              <a:rPr lang="en-AU" dirty="0" err="1"/>
              <a:t>coex</a:t>
            </a:r>
            <a:r>
              <a:rPr lang="en-AU" dirty="0"/>
              <a:t> related issues highlighted this week</a:t>
            </a:r>
          </a:p>
          <a:p>
            <a:pPr lvl="2"/>
            <a:r>
              <a:rPr lang="en-AU" dirty="0"/>
              <a:t>Including possible LS to </a:t>
            </a:r>
            <a:r>
              <a:rPr lang="en-AU"/>
              <a:t>WFA (see draft in </a:t>
            </a:r>
            <a:r>
              <a:rPr lang="en-AU">
                <a:hlinkClick r:id="rId2"/>
              </a:rPr>
              <a:t>11-22-0486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Update on 60 GHz </a:t>
            </a:r>
            <a:r>
              <a:rPr lang="en-AU" dirty="0" err="1"/>
              <a:t>coex</a:t>
            </a:r>
            <a:endParaRPr lang="en-AU" dirty="0"/>
          </a:p>
          <a:p>
            <a:pPr lvl="2"/>
            <a:r>
              <a:rPr lang="en-AU" dirty="0"/>
              <a:t>Possibly close activity</a:t>
            </a:r>
          </a:p>
          <a:p>
            <a:pPr lvl="1"/>
            <a:r>
              <a:rPr lang="en-AU" dirty="0"/>
              <a:t>Update on 3GPP related </a:t>
            </a:r>
            <a:r>
              <a:rPr lang="en-AU" dirty="0" err="1"/>
              <a:t>coex</a:t>
            </a:r>
            <a:endParaRPr lang="en-AU" dirty="0"/>
          </a:p>
          <a:p>
            <a:pPr lvl="1"/>
            <a:r>
              <a:rPr lang="en-AU" dirty="0"/>
              <a:t>Update on 6 GHz spectrum </a:t>
            </a:r>
          </a:p>
          <a:p>
            <a:pPr lvl="1"/>
            <a:r>
              <a:rPr lang="en-AU" dirty="0"/>
              <a:t>Discuss IEEE 802 Tech Talk  on </a:t>
            </a:r>
            <a:r>
              <a:rPr lang="en-AU" dirty="0" err="1"/>
              <a:t>coex</a:t>
            </a:r>
            <a:r>
              <a:rPr lang="en-AU" dirty="0"/>
              <a:t> in June 2022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143757" y="4149080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409</TotalTime>
  <Words>339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Mar 2022 (virtual) closing report</vt:lpstr>
      <vt:lpstr>IEEE 802.11 Coexistence SC achieved its goals as a discussion forum for coexistence issues</vt:lpstr>
      <vt:lpstr>IEEE 802.11 Coexistence SC will continue promoting good coexistence in May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66</cp:revision>
  <cp:lastPrinted>1601-01-01T00:00:00Z</cp:lastPrinted>
  <dcterms:created xsi:type="dcterms:W3CDTF">2019-09-19T04:57:16Z</dcterms:created>
  <dcterms:modified xsi:type="dcterms:W3CDTF">2022-03-15T01:28:46Z</dcterms:modified>
</cp:coreProperties>
</file>