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3" r:id="rId4"/>
    <p:sldId id="307" r:id="rId5"/>
    <p:sldId id="306" r:id="rId6"/>
    <p:sldId id="29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420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79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4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March</a:t>
            </a:r>
            <a:r>
              <a:rPr lang="en-US" sz="1800" b="1" dirty="0"/>
              <a:t> 2022	doc.: IEEE 802.11-22/0497r0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261-02-0arc-arc-sc-agenda-mar-2022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0413-00-0arc-clause-6-proposal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01-00-0arc-the-need-for-frame-exchange-sequences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106-00-000m-sta-and-ap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2022-03-14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030" imgH="2874253" progId="Word.Document.8">
                  <p:embed/>
                </p:oleObj>
              </mc:Choice>
              <mc:Fallback>
                <p:oleObj name="Document" r:id="rId3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March 2022 Plenary Session (virtual)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87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11-22/0261r2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Clause 6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Reviewed: </a:t>
            </a:r>
            <a:r>
              <a:rPr lang="en-US" dirty="0">
                <a:hlinkClick r:id="rId4"/>
              </a:rPr>
              <a:t>11-22/0413r0</a:t>
            </a:r>
            <a:r>
              <a:rPr lang="en-US" sz="2000" dirty="0"/>
              <a:t> – Graham Smith</a:t>
            </a:r>
            <a:endParaRPr lang="en-US" sz="1400" b="0" dirty="0"/>
          </a:p>
          <a:p>
            <a:pPr lvl="1">
              <a:spcBef>
                <a:spcPts val="0"/>
              </a:spcBef>
            </a:pPr>
            <a:r>
              <a:rPr lang="en-US" dirty="0"/>
              <a:t>Considered examples for subclause 6.3 restructuring.</a:t>
            </a:r>
          </a:p>
          <a:p>
            <a:pPr lvl="1">
              <a:spcBef>
                <a:spcPts val="0"/>
              </a:spcBef>
            </a:pPr>
            <a:r>
              <a:rPr lang="en-US" dirty="0"/>
              <a:t>Support for direction.  Work will continue on teleconferences.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IEEE Std 802 revision: 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dirty="0">
                <a:solidFill>
                  <a:srgbClr val="000000"/>
                </a:solidFill>
              </a:rPr>
              <a:t>Noted PAR/CSD activity in 802.1.  No comments (support the direction)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Noted </a:t>
            </a:r>
            <a:r>
              <a:rPr lang="en-US" sz="20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Nendica</a:t>
            </a:r>
            <a:r>
              <a:rPr lang="en-US" sz="2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work on amendment.  Will review that activity on teleconferences approaching May.</a:t>
            </a:r>
          </a:p>
          <a:p>
            <a:pPr lvl="1"/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4191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Annex G, Part 2 (Part 1 is completed, and in </a:t>
            </a:r>
            <a:r>
              <a:rPr lang="en-US" dirty="0" err="1"/>
              <a:t>REVme</a:t>
            </a:r>
            <a:r>
              <a:rPr lang="en-US" dirty="0"/>
              <a:t> D1.0):</a:t>
            </a:r>
          </a:p>
          <a:p>
            <a:pPr lvl="1">
              <a:spcBef>
                <a:spcPts val="0"/>
              </a:spcBef>
            </a:pPr>
            <a:r>
              <a:rPr lang="en-US" dirty="0"/>
              <a:t>Part 2: Create a new and more useable Annex G with a friendly notation/style and cross-references to main body text for technical details: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Have considered: </a:t>
            </a:r>
            <a:r>
              <a:rPr lang="en-US" sz="2000" dirty="0">
                <a:hlinkClick r:id="rId3"/>
              </a:rPr>
              <a:t>11-22/0101r0</a:t>
            </a:r>
            <a:r>
              <a:rPr lang="en-US" sz="2000" dirty="0"/>
              <a:t> – Harry </a:t>
            </a:r>
            <a:r>
              <a:rPr lang="en-US" sz="2000" dirty="0" err="1"/>
              <a:t>Bims</a:t>
            </a:r>
            <a:endParaRPr lang="en-US" sz="2000" dirty="0"/>
          </a:p>
          <a:p>
            <a:pPr lvl="2">
              <a:spcBef>
                <a:spcPts val="0"/>
              </a:spcBef>
            </a:pPr>
            <a:r>
              <a:rPr lang="en-US" sz="2000" dirty="0"/>
              <a:t>Will resume as submissions become available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Consider TGbe/MLO informative annex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Recommend pursuing within TGbe</a:t>
            </a:r>
          </a:p>
        </p:txBody>
      </p:sp>
    </p:spTree>
    <p:extLst>
      <p:ext uri="{BB962C8B-B14F-4D97-AF65-F5344CB8AC3E}">
        <p14:creationId xmlns:p14="http://schemas.microsoft.com/office/powerpoint/2010/main" val="557629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Monitoring/future activities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1351754-4384-4741-98EB-67ED3215A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400" b="1" kern="0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“What is a STA?” (per </a:t>
            </a:r>
            <a:r>
              <a:rPr lang="en-US" sz="2000" b="1" kern="0" dirty="0" err="1"/>
              <a:t>REVmd</a:t>
            </a:r>
            <a:r>
              <a:rPr lang="en-US" sz="2000" b="1" kern="0" dirty="0"/>
              <a:t> discussion: </a:t>
            </a:r>
            <a:r>
              <a:rPr lang="en-US" sz="2000" kern="0" dirty="0">
                <a:solidFill>
                  <a:schemeClr val="accent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11-19/0106r0</a:t>
            </a:r>
            <a:r>
              <a:rPr lang="en-US" sz="2000" b="1" kern="0" dirty="0"/>
              <a:t>)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/>
              <a:t>Off-channel TDLS architecture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kern="0" dirty="0"/>
              <a:t>One aspect is how MAC address is set/controlled – related to IEEE 1609/</a:t>
            </a:r>
            <a:r>
              <a:rPr lang="en-US" sz="2000" b="1" kern="0" dirty="0" err="1"/>
              <a:t>TGbd</a:t>
            </a:r>
            <a:r>
              <a:rPr lang="en-US" sz="2000" b="1" kern="0" dirty="0"/>
              <a:t>  activities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000" b="1" kern="0" dirty="0" err="1"/>
              <a:t>Nendica’s</a:t>
            </a:r>
            <a:r>
              <a:rPr lang="en-US" sz="2000" b="1" kern="0" dirty="0"/>
              <a:t>/</a:t>
            </a:r>
            <a:r>
              <a:rPr lang="en-US" sz="2000" b="1" kern="0" dirty="0" err="1"/>
              <a:t>TGbe’s</a:t>
            </a:r>
            <a:r>
              <a:rPr lang="en-US" sz="2000" b="1" kern="0" dirty="0"/>
              <a:t> discussion on 802.11 in a Deterministic Network/Time-Sensitive Networking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563882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Ongoing work:</a:t>
            </a:r>
            <a:endParaRPr lang="en-US" dirty="0"/>
          </a:p>
          <a:p>
            <a:pPr marL="684213">
              <a:lnSpc>
                <a:spcPct val="90000"/>
              </a:lnSpc>
            </a:pPr>
            <a:r>
              <a:rPr lang="en-US" dirty="0"/>
              <a:t>Consider the purpose and value of Clause 6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Annex G replacement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Status updates on IEEE Std 802 revision, technical work if/as appropriate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Other monitoring/future activities</a:t>
            </a:r>
          </a:p>
          <a:p>
            <a:pPr marL="684213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3200" dirty="0"/>
              <a:t>Teleconferences</a:t>
            </a:r>
          </a:p>
          <a:p>
            <a:pPr marL="684213" lvl="1" indent="-342900">
              <a:lnSpc>
                <a:spcPct val="90000"/>
              </a:lnSpc>
              <a:buFontTx/>
              <a:buChar char="•"/>
            </a:pPr>
            <a:r>
              <a:rPr lang="en-US" sz="2400" b="1" dirty="0">
                <a:ea typeface="+mn-ea"/>
                <a:cs typeface="+mn-cs"/>
              </a:rPr>
              <a:t>March 31 (Thursday): 19:00 ET, 2 hours</a:t>
            </a:r>
            <a:endParaRPr lang="en-US" sz="3200" b="1" dirty="0">
              <a:ea typeface="+mn-ea"/>
              <a:cs typeface="+mn-cs"/>
            </a:endParaRPr>
          </a:p>
          <a:p>
            <a:pPr marL="684213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May 2 (Monday): 13:00 ET, 2 hours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Two meeting slots requested in May</a:t>
            </a:r>
          </a:p>
          <a:p>
            <a:pPr marL="68421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12294</TotalTime>
  <Words>375</Words>
  <Application>Microsoft Office PowerPoint</Application>
  <PresentationFormat>On-screen Show (4:3)</PresentationFormat>
  <Paragraphs>69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802-11-Submission</vt:lpstr>
      <vt:lpstr>Document</vt:lpstr>
      <vt:lpstr>ARC Closing Report </vt:lpstr>
      <vt:lpstr>Abstract</vt:lpstr>
      <vt:lpstr>Work Completed</vt:lpstr>
      <vt:lpstr>Work Completed</vt:lpstr>
      <vt:lpstr>Monitoring/future activities</vt:lpstr>
      <vt:lpstr>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Hamilton, Mark</cp:lastModifiedBy>
  <cp:revision>366</cp:revision>
  <cp:lastPrinted>1998-02-10T13:28:06Z</cp:lastPrinted>
  <dcterms:created xsi:type="dcterms:W3CDTF">2009-07-15T16:38:20Z</dcterms:created>
  <dcterms:modified xsi:type="dcterms:W3CDTF">2022-03-14T14:12:57Z</dcterms:modified>
</cp:coreProperties>
</file>