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7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42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79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2022	doc.: IEEE 802.11-22/0497r0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61-02-0arc-arc-sc-agenda-mar-202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13-00-0arc-clause-6-proposal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1-00-0arc-the-need-for-frame-exchange-sequence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2022 Plenary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11-22/0261r2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Clause 6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Reviewed: </a:t>
            </a:r>
            <a:r>
              <a:rPr lang="en-US" dirty="0">
                <a:hlinkClick r:id="rId4"/>
              </a:rPr>
              <a:t>11-22/0413r0</a:t>
            </a:r>
            <a:r>
              <a:rPr lang="en-US" sz="2000" dirty="0"/>
              <a:t> – Graham Smith</a:t>
            </a:r>
            <a:endParaRPr lang="en-US" sz="1400" b="0" dirty="0"/>
          </a:p>
          <a:p>
            <a:pPr lvl="1">
              <a:spcBef>
                <a:spcPts val="0"/>
              </a:spcBef>
            </a:pPr>
            <a:r>
              <a:rPr lang="en-US" dirty="0"/>
              <a:t>Considered examples for subclause 6.3 restructuring.</a:t>
            </a:r>
          </a:p>
          <a:p>
            <a:pPr lvl="1">
              <a:spcBef>
                <a:spcPts val="0"/>
              </a:spcBef>
            </a:pPr>
            <a:r>
              <a:rPr lang="en-US" dirty="0"/>
              <a:t>Support for direction.  Work will continue on teleconferences.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Noted PAR/CSD activity in 802.1.  No comments (support the direction)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Noted </a:t>
            </a:r>
            <a:r>
              <a:rPr lang="en-US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Nendica</a:t>
            </a: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work on amendment.  Will review that activity on teleconferences approaching May.</a:t>
            </a:r>
          </a:p>
          <a:p>
            <a:pPr lvl="1"/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191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Annex G, Part 2 (Part 1 is completed, and in </a:t>
            </a:r>
            <a:r>
              <a:rPr lang="en-US" dirty="0" err="1"/>
              <a:t>REVme</a:t>
            </a:r>
            <a:r>
              <a:rPr lang="en-US" dirty="0"/>
              <a:t> D1.0):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Part 2: Create a new and more useable Annex G with a friendly notation/style and cross-references to main body text for technical details: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Have considered: </a:t>
            </a:r>
            <a:r>
              <a:rPr lang="en-US" sz="2000" dirty="0">
                <a:hlinkClick r:id="rId3"/>
              </a:rPr>
              <a:t>11-22/0101r0</a:t>
            </a:r>
            <a:r>
              <a:rPr lang="en-US" sz="2000" dirty="0"/>
              <a:t> – Harry </a:t>
            </a:r>
            <a:r>
              <a:rPr lang="en-US" sz="2000" dirty="0" err="1"/>
              <a:t>Bims</a:t>
            </a:r>
            <a:endParaRPr lang="en-US" sz="2000" dirty="0"/>
          </a:p>
          <a:p>
            <a:pPr lvl="2">
              <a:spcBef>
                <a:spcPts val="0"/>
              </a:spcBef>
            </a:pPr>
            <a:r>
              <a:rPr lang="en-US" sz="2000" dirty="0"/>
              <a:t>Will resume as submissions become available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Consider TGbe/MLO informative annex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Recommend pursuing within TGbe</a:t>
            </a:r>
          </a:p>
        </p:txBody>
      </p:sp>
    </p:spTree>
    <p:extLst>
      <p:ext uri="{BB962C8B-B14F-4D97-AF65-F5344CB8AC3E}">
        <p14:creationId xmlns:p14="http://schemas.microsoft.com/office/powerpoint/2010/main" val="55762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Consider the purpose and value of Clause 6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IEEE Std 802 revision, technical work if/as appropriate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Teleconferences</a:t>
            </a:r>
          </a:p>
          <a:p>
            <a:pPr marL="684213" lvl="1" indent="-342900">
              <a:lnSpc>
                <a:spcPct val="90000"/>
              </a:lnSpc>
              <a:buFontTx/>
              <a:buChar char="•"/>
            </a:pPr>
            <a:r>
              <a:rPr lang="en-US" sz="2400" b="1" dirty="0">
                <a:ea typeface="+mn-ea"/>
                <a:cs typeface="+mn-cs"/>
              </a:rPr>
              <a:t>March 31 (Thursday): 19:00 ET, 2 hours</a:t>
            </a:r>
            <a:endParaRPr lang="en-US" sz="3200" b="1" dirty="0">
              <a:ea typeface="+mn-ea"/>
              <a:cs typeface="+mn-cs"/>
            </a:endParaRP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May 2 (Monday): 13:00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May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12294</TotalTime>
  <Words>375</Words>
  <Application>Microsoft Office PowerPoint</Application>
  <PresentationFormat>On-screen Show (4:3)</PresentationFormat>
  <Paragraphs>69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366</cp:revision>
  <cp:lastPrinted>1998-02-10T13:28:06Z</cp:lastPrinted>
  <dcterms:created xsi:type="dcterms:W3CDTF">2009-07-15T16:38:20Z</dcterms:created>
  <dcterms:modified xsi:type="dcterms:W3CDTF">2022-03-14T14:12:57Z</dcterms:modified>
</cp:coreProperties>
</file>