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 snapToGrid="0" snapToObjects="1">
      <p:cViewPr varScale="1">
        <p:scale>
          <a:sx n="134" d="100"/>
          <a:sy n="134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0496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March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850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twice during this plenary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4 technical presentations on proposed requirements based on the use cases and issues in doc 21/641.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 updated Requirements document will be posted as 21/1848r4 updated per discussions.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has an update to reflect that the Issue/Use Case document was approved in February.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March 24,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March 31,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April 7,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April 14,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1C2679-F38E-134C-A5C2-381F3E4E10AF}"/>
              </a:ext>
            </a:extLst>
          </p:cNvPr>
          <p:cNvSpPr txBox="1"/>
          <p:nvPr/>
        </p:nvSpPr>
        <p:spPr>
          <a:xfrm>
            <a:off x="6209243" y="4340773"/>
            <a:ext cx="3424975" cy="11079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342900" marR="0" indent="-3429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April 21, 9am-10amEDT</a:t>
            </a:r>
          </a:p>
          <a:p>
            <a:pPr marL="342900" marR="0" indent="-3429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200" b="1" dirty="0"/>
              <a:t>April 28, 9am-10amEDT</a:t>
            </a:r>
          </a:p>
          <a:p>
            <a:pPr marL="342900" marR="0" indent="-3429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May 5, 9am-10amEDT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</a:t>
            </a:r>
            <a:r>
              <a:rPr lang="en-US" dirty="0">
                <a:solidFill>
                  <a:srgbClr val="FF0000"/>
                </a:solidFill>
              </a:rPr>
              <a:t>February </a:t>
            </a:r>
            <a:r>
              <a:rPr lang="en-US" dirty="0"/>
              <a:t>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273</Words>
  <Application>Microsoft Macintosh PowerPoint</Application>
  <PresentationFormat>Widescreen</PresentationFormat>
  <Paragraphs>49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March 2022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13</cp:revision>
  <dcterms:modified xsi:type="dcterms:W3CDTF">2022-03-14T14:00:56Z</dcterms:modified>
</cp:coreProperties>
</file>