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16" d="100"/>
          <a:sy n="116" d="100"/>
        </p:scale>
        <p:origin x="53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Jan 2022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802.11-22/0492r0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2022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2022-3-15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5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62913" cy="5616624"/>
          </a:xfrm>
        </p:spPr>
        <p:txBody>
          <a:bodyPr>
            <a:normAutofit/>
          </a:bodyPr>
          <a:lstStyle/>
          <a:p>
            <a:pPr>
              <a:defRPr/>
            </a:pPr>
            <a:endParaRPr lang="en-US" altLang="en-US" b="0" dirty="0"/>
          </a:p>
          <a:p>
            <a:pPr>
              <a:defRPr/>
            </a:pPr>
            <a:endParaRPr lang="en-US" altLang="en-US" b="0" dirty="0"/>
          </a:p>
          <a:p>
            <a:pPr>
              <a:defRPr/>
            </a:pPr>
            <a:r>
              <a:rPr lang="en-US" altLang="en-US" b="0" dirty="0"/>
              <a:t>Recent Items of note</a:t>
            </a:r>
          </a:p>
          <a:p>
            <a:pPr lvl="1">
              <a:defRPr/>
            </a:pPr>
            <a:r>
              <a:rPr lang="en-US" altLang="en-US" sz="2400" dirty="0"/>
              <a:t>Hybrid face-to-face and online task group meetings were held on Mar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and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2022 in Dallas Tx. </a:t>
            </a:r>
          </a:p>
          <a:p>
            <a:pPr lvl="1"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b="0" dirty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/>
              <a:t>  </a:t>
            </a:r>
          </a:p>
          <a:p>
            <a:pPr lvl="1">
              <a:defRPr/>
            </a:pPr>
            <a:r>
              <a:rPr lang="en-US" altLang="en-US" dirty="0"/>
              <a:t>Wi-Fi 7</a:t>
            </a:r>
          </a:p>
          <a:p>
            <a:pPr lvl="1">
              <a:defRPr/>
            </a:pPr>
            <a:r>
              <a:rPr lang="en-US" altLang="en-US" dirty="0"/>
              <a:t>Wi-Fi 6</a:t>
            </a:r>
          </a:p>
          <a:p>
            <a:pPr lvl="1">
              <a:defRPr/>
            </a:pPr>
            <a:r>
              <a:rPr lang="en-US" altLang="en-US" dirty="0"/>
              <a:t>Location  </a:t>
            </a:r>
          </a:p>
          <a:p>
            <a:pPr lvl="1">
              <a:defRPr/>
            </a:pPr>
            <a:r>
              <a:rPr lang="en-US" altLang="en-US" dirty="0" err="1"/>
              <a:t>HaLow</a:t>
            </a:r>
            <a:endParaRPr lang="en-US" altLang="en-US" dirty="0"/>
          </a:p>
          <a:p>
            <a:pPr lvl="1">
              <a:defRPr/>
            </a:pPr>
            <a:endParaRPr lang="en-US" altLang="en-US" sz="25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XR (Augmented / Virtual Reality)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Plan to resume face-to-face member meetings with a Jun 7</a:t>
            </a:r>
            <a:r>
              <a:rPr lang="en-US" altLang="en-US" sz="2000" b="0" baseline="30000" dirty="0"/>
              <a:t>th</a:t>
            </a:r>
            <a:r>
              <a:rPr lang="en-US" altLang="en-US" sz="2000" b="0" dirty="0"/>
              <a:t>-9</a:t>
            </a:r>
            <a:r>
              <a:rPr lang="en-US" altLang="en-US" sz="2000" b="0" baseline="30000" dirty="0"/>
              <a:t>th</a:t>
            </a:r>
            <a:r>
              <a:rPr lang="en-US" altLang="en-US" sz="2000" b="0" dirty="0"/>
              <a:t> 2022 session in Chicago.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If these sound like interesting topics please plan to sign up and participate.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2022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228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2022-03-14T01:00:21Z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