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42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2022	doc.: IEEE 802.11-22/0490r0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59-00-00bh-merged-solutions-concept.pptx" TargetMode="External"/><Relationship Id="rId13" Type="http://schemas.openxmlformats.org/officeDocument/2006/relationships/hyperlink" Target="https://mentor.ieee.org/802.11/dcn/22/11-22-0473-00-00bh-rule-based-random-mac-sta-identification.pptx" TargetMode="External"/><Relationship Id="rId3" Type="http://schemas.openxmlformats.org/officeDocument/2006/relationships/hyperlink" Target="https://mentor.ieee.org/802.11/dcn/22/11-22-0262-08-00bh-agenda-tgbh-2022-mar-plenary.pptx" TargetMode="External"/><Relationship Id="rId7" Type="http://schemas.openxmlformats.org/officeDocument/2006/relationships/hyperlink" Target="https://mentor.ieee.org/802.11/dcn/21/11-21-0332-32-00bh-issues-tracking.docx" TargetMode="External"/><Relationship Id="rId12" Type="http://schemas.openxmlformats.org/officeDocument/2006/relationships/hyperlink" Target="https://mentor.ieee.org/802.11/dcn/22/11-22-0427-04-00bh-maad-mac-2-text.docx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mentor.ieee.org/802.11/dcn/22/11-22-0435-00-00bh-open-issues-from-issues-tracking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74-01-00bh-tgbh-way-ahead.pptx" TargetMode="External"/><Relationship Id="rId11" Type="http://schemas.openxmlformats.org/officeDocument/2006/relationships/hyperlink" Target="https://mentor.ieee.org/802.11/dcn/22/11-22-0424-01-00bh-maad-mac-2-presentation.pptx" TargetMode="External"/><Relationship Id="rId5" Type="http://schemas.openxmlformats.org/officeDocument/2006/relationships/hyperlink" Target="https://mentor.ieee.org/802.11/dcn/22/11-22-0434-01-00bh-tgbh-csd-update.docx" TargetMode="External"/><Relationship Id="rId15" Type="http://schemas.openxmlformats.org/officeDocument/2006/relationships/hyperlink" Target="https://mentor.ieee.org/802.11/dcn/22/11-22-0482-00-00bh-annex-for-opaque-device-id.docx" TargetMode="External"/><Relationship Id="rId10" Type="http://schemas.openxmlformats.org/officeDocument/2006/relationships/hyperlink" Target="https://mentor.ieee.org/802.11/dcn/22/11-22-0301-02-00bh-maad-mac-text.docx" TargetMode="External"/><Relationship Id="rId4" Type="http://schemas.openxmlformats.org/officeDocument/2006/relationships/hyperlink" Target="https://mentor.ieee.org/802.11/dcn/21/11-21-0332-30-00bh-issues-tracking.docx" TargetMode="External"/><Relationship Id="rId9" Type="http://schemas.openxmlformats.org/officeDocument/2006/relationships/hyperlink" Target="https://mentor.ieee.org/802.11/dcn/22/11-22-0470-00-00bh-combined-proposal.docx" TargetMode="External"/><Relationship Id="rId14" Type="http://schemas.openxmlformats.org/officeDocument/2006/relationships/hyperlink" Target="https://mentor.ieee.org/802.11/dcn/22/11-22-0187-02-00bh-network-generated-device-i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2022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11-22/0262r8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</a:t>
            </a:r>
            <a:r>
              <a:rPr lang="en-US" dirty="0">
                <a:hlinkClick r:id="rId4"/>
              </a:rPr>
              <a:t>11-21/0332r30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Contributions reviewed: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hlinkClick r:id="rId5"/>
              </a:rPr>
              <a:t>11-22/0434r1</a:t>
            </a:r>
            <a:r>
              <a:rPr lang="en-US" sz="1800" b="1" dirty="0"/>
              <a:t>: Proposed CSD update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hlinkClick r:id="rId6"/>
              </a:rPr>
              <a:t>11-22/0474r1</a:t>
            </a:r>
            <a:r>
              <a:rPr lang="en-US" sz="1800" b="1" dirty="0"/>
              <a:t>: TGbh way ahead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hlinkClick r:id="rId7"/>
              </a:rPr>
              <a:t>11-21/0332r32</a:t>
            </a:r>
            <a:r>
              <a:rPr lang="en-US" sz="1800" b="1" dirty="0"/>
              <a:t>: Issues Tracking proposed additions/changes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11-22/0459r0</a:t>
            </a:r>
            <a:r>
              <a:rPr lang="en-US" altLang="en-US" sz="1800" b="1" dirty="0"/>
              <a:t>: Merged solutions concept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11-22/0470r0</a:t>
            </a:r>
            <a:r>
              <a:rPr lang="en-US" altLang="en-US" sz="1800" b="1" dirty="0"/>
              <a:t>: Combined proposal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accent2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11-22/0301r2</a:t>
            </a:r>
            <a:r>
              <a:rPr lang="en-US" altLang="en-US" sz="1800" b="1" dirty="0"/>
              <a:t>: MAAD MAC (1) text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accent2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11-22/0424r1</a:t>
            </a:r>
            <a:r>
              <a:rPr lang="en-US" altLang="en-US" sz="1800" b="1" dirty="0"/>
              <a:t>: MAAD MAC 2 presentation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accent2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11-22/0427r4</a:t>
            </a:r>
            <a:r>
              <a:rPr lang="en-US" altLang="en-US" sz="1800" b="1" dirty="0"/>
              <a:t>: MAAD MAC 2 text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bg2"/>
                </a:solidFill>
                <a:hlinkClick r:id="rId13"/>
              </a:rPr>
              <a:t>11-22/0473r0</a:t>
            </a:r>
            <a:r>
              <a:rPr lang="en-US" altLang="en-US" sz="1800" b="1" dirty="0">
                <a:solidFill>
                  <a:schemeClr val="tx1"/>
                </a:solidFill>
              </a:rPr>
              <a:t>: Rule based random MAC STA identification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linkClick r:id="rId14"/>
              </a:rPr>
              <a:t>11-22/0187r2</a:t>
            </a:r>
            <a:r>
              <a:rPr lang="en-US" altLang="en-US" sz="1800" b="1" dirty="0">
                <a:solidFill>
                  <a:schemeClr val="tx1"/>
                </a:solidFill>
              </a:rPr>
              <a:t>: Network generated Device ID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hlinkClick r:id="rId15"/>
              </a:rPr>
              <a:t>11-22/0482r0</a:t>
            </a:r>
            <a:r>
              <a:rPr lang="en-US" sz="1800" b="1" dirty="0"/>
              <a:t>: Annex Text for Opaque Device ID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chemeClr val="accent2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11-22/0435r0</a:t>
            </a:r>
            <a:r>
              <a:rPr lang="en-US" sz="1800" b="1" dirty="0"/>
              <a:t>: Open issues from Issues Tracking (partially reviewed)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FF0000"/>
                </a:solidFill>
              </a:rPr>
              <a:t>Missed target for Draft 1.0</a:t>
            </a:r>
            <a:r>
              <a:rPr lang="en-US" sz="2200" dirty="0"/>
              <a:t>, out of March session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</a:t>
            </a:r>
            <a:r>
              <a:rPr lang="en-US" altLang="zh-CN" sz="2400" dirty="0">
                <a:highlight>
                  <a:srgbClr val="FF0000"/>
                </a:highlight>
              </a:rPr>
              <a:t>Jan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</a:t>
            </a:r>
            <a:r>
              <a:rPr lang="en-US" altLang="zh-CN" sz="2400" dirty="0">
                <a:highlight>
                  <a:srgbClr val="FF0000"/>
                </a:highlight>
              </a:rPr>
              <a:t>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 29, 9:00-11:00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 7, 19:00-21:00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 12, 9:00-11:00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 21, 19:00-21:00 ET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12100</TotalTime>
  <Words>308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368</cp:revision>
  <cp:lastPrinted>1998-02-10T13:28:06Z</cp:lastPrinted>
  <dcterms:created xsi:type="dcterms:W3CDTF">2009-07-15T16:38:20Z</dcterms:created>
  <dcterms:modified xsi:type="dcterms:W3CDTF">2022-03-14T13:59:22Z</dcterms:modified>
</cp:coreProperties>
</file>