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101" d="100"/>
          <a:sy n="101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802.11-22/0461r1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81-02-0wng-agenda-for-wng-sc-2022-march.pptx" TargetMode="External"/><Relationship Id="rId7" Type="http://schemas.openxmlformats.org/officeDocument/2006/relationships/hyperlink" Target="https://mentor.ieee.org/802.11/dcn/22/11-22-0469-00-0wng-wng-meeting-minutes-2022-march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8-01-0wng-looking-ahead-to-next-generation-follow-up.pptx" TargetMode="External"/><Relationship Id="rId5" Type="http://schemas.openxmlformats.org/officeDocument/2006/relationships/hyperlink" Target="https://mentor.ieee.org/802.11/dcn/22/11-22-0418-00-0wng-considerations-of-next-generation-beyond-11be.pptx" TargetMode="External"/><Relationship Id="rId4" Type="http://schemas.openxmlformats.org/officeDocument/2006/relationships/hyperlink" Target="https://www.ieee802.org/1/files/public/docs2022/liaison-WBA-WiFi6E-WTSN-IIOT-0322-v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2022-03-15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3"/>
              </a:rPr>
              <a:t>https://mentor.ieee.org/802.11/dcn/22/11-22-0281-02-0wng-agenda-for-wng-sc-2022-march.pptx</a:t>
            </a:r>
            <a:r>
              <a:rPr lang="en-US" altLang="en-US" sz="1600" dirty="0"/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March 2022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“Overview of Wi-Fi 6/6E for Industrial IoT: Enabling Wi-Fi determinism in an IoT world” – Bruno Tomas, et al (Wireless Broadband Alliance)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4"/>
              </a:rPr>
              <a:t>https://www.ieee802.org/1/files/public/docs2022/liaison-WBA-WiFi6E-WTSN-IIOT-0322-v02.pdf</a:t>
            </a:r>
            <a:r>
              <a:rPr lang="en-US" sz="1400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“Considerations of Next Generation Beyond 11be” – </a:t>
            </a:r>
            <a:r>
              <a:rPr lang="en-US" sz="1600" dirty="0" err="1"/>
              <a:t>Jianhan</a:t>
            </a:r>
            <a:r>
              <a:rPr lang="en-US" sz="1600" dirty="0"/>
              <a:t> Liu (</a:t>
            </a:r>
            <a:r>
              <a:rPr lang="en-US" sz="1600" dirty="0" err="1"/>
              <a:t>Mediatek</a:t>
            </a:r>
            <a:r>
              <a:rPr lang="en-US" sz="1600" dirty="0"/>
              <a:t>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5"/>
              </a:rPr>
              <a:t>https://mentor.ieee.org/802.11/dcn/22/11-22-0418-00-0wng-considerations-of-next-generation-beyond-11be.pptx</a:t>
            </a:r>
            <a:r>
              <a:rPr lang="en-US" sz="1400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“Looking ahead to next generation: follow-up” – Ming Gan (Huawei)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6"/>
              </a:rPr>
              <a:t>https://mentor.ieee.org/802.11/dcn/22/11-22-0458-01-0wng-looking-ahead-to-next-generation-follow-up.pptx</a:t>
            </a:r>
            <a:r>
              <a:rPr lang="en-US" sz="1400" dirty="0"/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sz="2000" dirty="0"/>
              <a:t>On the agenda but deferred to a future teleconference: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“Making the Case for Open, </a:t>
            </a:r>
            <a:r>
              <a:rPr lang="en-US" sz="1600" dirty="0" err="1"/>
              <a:t>Softwarized</a:t>
            </a:r>
            <a:r>
              <a:rPr lang="en-US" sz="1600" dirty="0"/>
              <a:t>, Data-Driven 802.11 Networks” – Francesco Restuccia (Northeastern University)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7"/>
              </a:rPr>
              <a:t>https://mentor.ieee.org/802.11/dcn/22/11-22-0469-00-0wng-wng-meeting-minutes-2022-march-electronic-meeting.docx</a:t>
            </a:r>
            <a:r>
              <a:rPr lang="en-GB" altLang="en-US" sz="1800" dirty="0"/>
              <a:t> </a:t>
            </a: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one conference call: April 6, 9:00-11:00 Eastern Time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23265</TotalTime>
  <Words>307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846</cp:revision>
  <cp:lastPrinted>1998-02-10T13:28:06Z</cp:lastPrinted>
  <dcterms:created xsi:type="dcterms:W3CDTF">2004-12-02T14:01:45Z</dcterms:created>
  <dcterms:modified xsi:type="dcterms:W3CDTF">2022-03-15T13:12:11Z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