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380" r:id="rId4"/>
    <p:sldId id="381" r:id="rId5"/>
    <p:sldId id="383" r:id="rId6"/>
    <p:sldId id="382" r:id="rId7"/>
    <p:sldId id="38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17" autoAdjust="0"/>
    <p:restoredTop sz="98505" autoAdjust="0"/>
  </p:normalViewPr>
  <p:slideViewPr>
    <p:cSldViewPr>
      <p:cViewPr varScale="1">
        <p:scale>
          <a:sx n="116" d="100"/>
          <a:sy n="116" d="100"/>
        </p:scale>
        <p:origin x="4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306" y="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9760E7A-8042-4119-997C-56EF09532CA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0088"/>
            <a:ext cx="4629150" cy="3471862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42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March 2022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802.11-22/0459r0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807025" y="6476484"/>
            <a:ext cx="27956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2800" dirty="0"/>
              <a:t>Merged solutions for STA identification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2022-03-08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163926"/>
              </p:ext>
            </p:extLst>
          </p:nvPr>
        </p:nvGraphicFramePr>
        <p:xfrm>
          <a:off x="514351" y="2814638"/>
          <a:ext cx="8248650" cy="341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38141" imgH="3107332" progId="Word.Document.8">
                  <p:embed/>
                </p:oleObj>
              </mc:Choice>
              <mc:Fallback>
                <p:oleObj name="Document" r:id="rId3" imgW="8338141" imgH="310733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1" y="2814638"/>
                        <a:ext cx="8248650" cy="341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Proposal to merge network-generated-id, </a:t>
            </a:r>
            <a:r>
              <a:rPr lang="en-US" altLang="en-US" dirty="0" err="1"/>
              <a:t>sta</a:t>
            </a:r>
            <a:r>
              <a:rPr lang="en-US" altLang="en-US" dirty="0"/>
              <a:t>-generated-id, MAAD, and Unique device 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All three proposals have very similar principles</a:t>
            </a:r>
          </a:p>
          <a:p>
            <a:pPr eaLnBrk="1" hangingPunct="1"/>
            <a:r>
              <a:rPr lang="en-US" altLang="en-US" dirty="0"/>
              <a:t>Merge them, allow for “negotiation” of style</a:t>
            </a:r>
          </a:p>
          <a:p>
            <a:pPr eaLnBrk="1" hangingPunct="1"/>
            <a:r>
              <a:rPr lang="en-US" altLang="en-US" dirty="0"/>
              <a:t>Supports many use cases, provides flexibility for deployment model to fit the scenario</a:t>
            </a:r>
          </a:p>
          <a:p>
            <a:pPr eaLnBrk="1" hangingPunct="1"/>
            <a:r>
              <a:rPr lang="en-US" altLang="en-US" dirty="0"/>
              <a:t>Note: Opaque device ID can also be used as method for Blobs in network-generated usage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1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55A8D7E-B473-4049-A053-E2965CD607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95325"/>
            <a:ext cx="7105650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522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8E849-FBB3-4358-B58D-F7107F76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flow – Network generated ID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A93DB-C564-44FB-B2E0-A8163697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9553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cs typeface="Adobe Devanagari" panose="02040503050201020203" pitchFamily="18" charset="0"/>
              </a:rPr>
              <a:t>New STA: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STA provides nothing in Msg 2/4 (maybe we add an indication of intent to use network generated ID?)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Network generates a Blob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Network responds with Blob in Msg 3/4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(Maybe add an “OK” acknowledgement in Msg 4/4?)</a:t>
            </a:r>
          </a:p>
          <a:p>
            <a:endParaRPr lang="en-US" sz="2000" dirty="0"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en-US" sz="2000" dirty="0">
                <a:cs typeface="Adobe Devanagari" panose="02040503050201020203" pitchFamily="18" charset="0"/>
              </a:rPr>
              <a:t>Returning STA: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STA provides Blob in Msg 2/4, (encrypted in Key Data)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Network is configured for network ID, so expects the Blob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Network confirms it recognizes the Blob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Network responds with “OK” in Msg 3/4, or optionally provides an updated Blob</a:t>
            </a:r>
          </a:p>
          <a:p>
            <a:endParaRPr lang="en-US" sz="2000" dirty="0"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733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8E849-FBB3-4358-B58D-F7107F76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flow – STA generated ID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A93DB-C564-44FB-B2E0-A8163697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9553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cs typeface="Adobe Devanagari" panose="02040503050201020203" pitchFamily="18" charset="0"/>
              </a:rPr>
              <a:t>New STA or returning STA (same flow for both):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STA provides ID in Msg 2/4, (encrypted in Key Data)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Network is configured for STA ID, so doesn’t expect a Blob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Network responds with “OK” in Msg 3/4</a:t>
            </a:r>
          </a:p>
        </p:txBody>
      </p:sp>
    </p:spTree>
    <p:extLst>
      <p:ext uri="{BB962C8B-B14F-4D97-AF65-F5344CB8AC3E}">
        <p14:creationId xmlns:p14="http://schemas.microsoft.com/office/powerpoint/2010/main" val="342119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8E849-FBB3-4358-B58D-F7107F76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flow – Optional MAAD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A93DB-C564-44FB-B2E0-A8163697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955318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cs typeface="Adobe Devanagari" panose="02040503050201020203" pitchFamily="18" charset="0"/>
              </a:rPr>
              <a:t>For either network-based or STA-based:</a:t>
            </a:r>
          </a:p>
          <a:p>
            <a:pPr marL="0" indent="0">
              <a:buNone/>
            </a:pPr>
            <a:endParaRPr lang="en-US" sz="2000" dirty="0"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en-US" sz="2000" dirty="0">
                <a:cs typeface="Adobe Devanagari" panose="02040503050201020203" pitchFamily="18" charset="0"/>
              </a:rPr>
              <a:t>Initial connection: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STA uses random MAC address to connect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Network provides MAAD address in Msg 3/4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(Maybe add an “OK” acknowledgement in Msg 4/4?)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STA continues with random MAC address during association</a:t>
            </a:r>
          </a:p>
          <a:p>
            <a:endParaRPr lang="en-US" sz="2000" dirty="0"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en-US" sz="2000" dirty="0">
                <a:cs typeface="Adobe Devanagari" panose="02040503050201020203" pitchFamily="18" charset="0"/>
              </a:rPr>
              <a:t>Returning station: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STA uses new MAAD address (provided last time) to connect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Network provides new MAAD address in Msg 3/4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(Maybe add an “OK” acknowledgement in Msg 4/4?)</a:t>
            </a:r>
          </a:p>
          <a:p>
            <a:r>
              <a:rPr lang="en-US" sz="2000" dirty="0">
                <a:cs typeface="Adobe Devanagari" panose="02040503050201020203" pitchFamily="18" charset="0"/>
              </a:rPr>
              <a:t>STA continues with “last time” MAAD address during association</a:t>
            </a:r>
          </a:p>
          <a:p>
            <a:endParaRPr lang="en-US" sz="2000" dirty="0">
              <a:cs typeface="Adobe Devanagari" panose="02040503050201020203" pitchFamily="18" charset="0"/>
            </a:endParaRPr>
          </a:p>
          <a:p>
            <a:endParaRPr lang="en-US" sz="2000" dirty="0"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31625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54999</TotalTime>
  <Words>366</Words>
  <Application>Microsoft Office PowerPoint</Application>
  <PresentationFormat>On-screen Show (4:3)</PresentationFormat>
  <Paragraphs>53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802-11-Submission</vt:lpstr>
      <vt:lpstr>Document</vt:lpstr>
      <vt:lpstr>Merged solutions for STA identification</vt:lpstr>
      <vt:lpstr>Abstract</vt:lpstr>
      <vt:lpstr>Background</vt:lpstr>
      <vt:lpstr>PowerPoint Presentation</vt:lpstr>
      <vt:lpstr>Example flow – Network generated ID</vt:lpstr>
      <vt:lpstr>Example flow – STA generated ID</vt:lpstr>
      <vt:lpstr>Example flow – Optional MAAD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Hamilton;Carol Ansley</dc:creator>
  <cp:lastModifiedBy>Hamilton, Mark</cp:lastModifiedBy>
  <cp:revision>735</cp:revision>
  <cp:lastPrinted>1998-02-10T13:28:06Z</cp:lastPrinted>
  <dcterms:created xsi:type="dcterms:W3CDTF">2009-07-15T16:38:20Z</dcterms:created>
  <dcterms:modified xsi:type="dcterms:W3CDTF">2022-03-08T16:43:09Z</dcterms:modified>
</cp:coreProperties>
</file>