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>
      <p:cViewPr varScale="1">
        <p:scale>
          <a:sx n="160" d="100"/>
          <a:sy n="160" d="100"/>
        </p:scale>
        <p:origin x="104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802.11-22/0438r0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1"/>
            <a:ext cx="10363200" cy="1206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Robert Stacey</a:t>
            </a:r>
            <a:br>
              <a:rPr lang="en-GB" dirty="0"/>
            </a:br>
            <a:r>
              <a:rPr lang="en-GB" dirty="0"/>
              <a:t>802.11 WG Vice Chair Candidate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8909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2022-03-07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75495"/>
              </p:ext>
            </p:extLst>
          </p:nvPr>
        </p:nvGraphicFramePr>
        <p:xfrm>
          <a:off x="990600" y="2413000"/>
          <a:ext cx="102108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3000"/>
                        <a:ext cx="10210800" cy="248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8E0D-C284-4363-80A2-36812DDF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3887787"/>
            <a:ext cx="10361084" cy="1065213"/>
          </a:xfrm>
        </p:spPr>
        <p:txBody>
          <a:bodyPr/>
          <a:lstStyle/>
          <a:p>
            <a:r>
              <a:rPr lang="en-US" dirty="0"/>
              <a:t>Robert Stacey</a:t>
            </a:r>
            <a:br>
              <a:rPr lang="en-US" dirty="0"/>
            </a:br>
            <a:r>
              <a:rPr lang="en-US" dirty="0"/>
              <a:t>802.11 Vice Chair Candidate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EF3199-153B-4CA5-A8EF-AB5FF1DFA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914400"/>
            <a:ext cx="2667000" cy="26684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5B983-6341-4AAD-ADA7-D9C54AE6DC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D5DE-C404-4E38-A0FA-9F084AAC11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CBD3B3-0A52-40DF-AFFF-C241538DB2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3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Qualifications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802.11 WG Vice Chair since 2018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IEEE SA </a:t>
            </a:r>
            <a:r>
              <a:rPr lang="en-GB" dirty="0" err="1"/>
              <a:t>RevCom</a:t>
            </a:r>
            <a:r>
              <a:rPr lang="en-GB" dirty="0"/>
              <a:t> member as of this year, 2022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802.11 WG technical editor (2014 – present)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802.11 ANA (2014 – present)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TGax technical editor (2014 – 2021)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/>
              <a:t>TGac</a:t>
            </a:r>
            <a:r>
              <a:rPr lang="en-GB" dirty="0"/>
              <a:t> technical editor (2009 – 2013)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/>
              <a:t>TGac</a:t>
            </a:r>
            <a:r>
              <a:rPr lang="en-GB" dirty="0"/>
              <a:t> MU-MIMO ad-hoc co-chair (2009 – 2013)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Active 802.11 member (2003 – present)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 bring to the organization…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 deep understanding of the product we produce --- the technical standard behind a wildly successful innovation that keeps getting better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 deep understanding of our mission and a strong desire further that mission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And most importantly, an ability to support you in furthering that mission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Support with tools and logistics (comment resolution, online collaboration)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Support with processes and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1E625F-958C-42BA-863D-5082E911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59830-8720-492C-AC7C-1A793CDADF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304E-FBB2-4EB8-8051-DF07AFAC54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7548C-738B-4D64-8AE4-31D335E36D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14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802.11 template widescreen</Template>
  <TotalTime>63</TotalTime>
  <Words>244</Words>
  <Application>Microsoft Office PowerPoint</Application>
  <PresentationFormat>Widescreen</PresentationFormat>
  <Paragraphs>47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Times New Roman</vt:lpstr>
      <vt:lpstr>Office Theme</vt:lpstr>
      <vt:lpstr>Document</vt:lpstr>
      <vt:lpstr>Robert Stacey 802.11 WG Vice Chair Candidate</vt:lpstr>
      <vt:lpstr>Robert Stacey 802.11 Vice Chair Candidate</vt:lpstr>
      <vt:lpstr>Qualifications</vt:lpstr>
      <vt:lpstr>I bring to the organization…</vt:lpstr>
      <vt:lpstr>Thank You!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 Stacey 802.11 Vice Chair Candidate</dc:title>
  <dc:creator>Stacey, Robert</dc:creator>
  <cp:keywords>CTPClassification=CTP_PUBLIC:VisualMarkings=, CTPClassification=CTP_NT</cp:keywords>
  <cp:lastModifiedBy>Stacey, Robert</cp:lastModifiedBy>
  <cp:revision>15</cp:revision>
  <cp:lastPrinted>1601-01-01T00:00:00Z</cp:lastPrinted>
  <dcterms:created xsi:type="dcterms:W3CDTF">2018-02-23T22:16:58Z</dcterms:created>
  <dcterms:modified xsi:type="dcterms:W3CDTF">2022-03-07T05:13:04Z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2018-03-05 03:34:37Z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