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4" r:id="rId4"/>
    <p:sldId id="295" r:id="rId5"/>
    <p:sldId id="296" r:id="rId6"/>
    <p:sldId id="298" r:id="rId7"/>
    <p:sldId id="29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93" d="100"/>
          <a:sy n="93" d="100"/>
        </p:scale>
        <p:origin x="9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2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5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802.11-22/0435r0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Open issues from Issues Tracking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7736" progId="Word.Document.8">
                  <p:embed/>
                </p:oleObj>
              </mc:Choice>
              <mc:Fallback>
                <p:oleObj name="Document" r:id="rId3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Listing of open issues found remaining in the Issues Tracking document </a:t>
            </a:r>
          </a:p>
          <a:p>
            <a:pPr algn="ctr"/>
            <a:r>
              <a:rPr lang="en-US" altLang="en-US" dirty="0"/>
              <a:t>(11-21/0332)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- 1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183161"/>
              </p:ext>
            </p:extLst>
          </p:nvPr>
        </p:nvGraphicFramePr>
        <p:xfrm>
          <a:off x="762000" y="1574800"/>
          <a:ext cx="10515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827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Definitions, left until after body text discussion 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2, Page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Pre-association use case splits into three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to consider Neighbor Report ANQP and client steering?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Consider types of network security, impact on use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Update “post-association” use case to be network access permission for a ‘returning device’ (captive portal?)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4.2, Page 6; Section 5, Page 14 (#4.2)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definition/clarification of “post-association”?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definition or other clarification of “opt-in”?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Clarification (per solution?) of identification, as of user or of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SSIDs per band (different SSID, but really single ESS) – anything in scope for TGbh?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4.7, Page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21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- 2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96516"/>
              </p:ext>
            </p:extLst>
          </p:nvPr>
        </p:nvGraphicFramePr>
        <p:xfrm>
          <a:off x="762000" y="1574800"/>
          <a:ext cx="10515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Approved/authorized client detection, or control of user behavior – in scope?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4.10, Page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“Mobile AP” – do we cover this in scope?  Do we add recommendations to the Standard?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4.13, Page 9;</a:t>
                      </a:r>
                    </a:p>
                    <a:p>
                      <a:r>
                        <a:rPr lang="en-US" dirty="0"/>
                        <a:t>Section 5, Page 14 (#4.13)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onboarding a device, by providing an identifier (would have been a MAC address in the past) to the network admin?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9;</a:t>
                      </a:r>
                    </a:p>
                    <a:p>
                      <a:r>
                        <a:rPr lang="en-US" dirty="0"/>
                        <a:t>Section 5, Page 15 (#4.14)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policies to limit the number of active devices?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support and troubleshooting in an enterprise?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to help with support and troubleshooting?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1593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3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- 3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62438"/>
              </p:ext>
            </p:extLst>
          </p:nvPr>
        </p:nvGraphicFramePr>
        <p:xfrm>
          <a:off x="762000" y="1574800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Residential wireless gateway with a public hotspot, and ‘steering’ client to correct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4.16,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857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no legal requirements (in any known domain) for legal intercept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4.17, Page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9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for address randomization techniques and/or ANQP and 802c policy to help with address collisions, and/or any action to check for collisions?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4.20, Page 12; Section 5, Page 15 (#4.20)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51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Clarify WBA’s concern about “AP airtime scheduling queue” impacts from 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that WBA’s concern about “QoS/</a:t>
                      </a:r>
                      <a:r>
                        <a:rPr lang="en-US" dirty="0" err="1"/>
                        <a:t>QoE</a:t>
                      </a:r>
                      <a:r>
                        <a:rPr lang="en-US" dirty="0"/>
                        <a:t> treatment throughout the full network” is beyond 802.11 (and TGbh)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88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- 4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11296"/>
              </p:ext>
            </p:extLst>
          </p:nvPr>
        </p:nvGraphicFramePr>
        <p:xfrm>
          <a:off x="762000" y="1574800"/>
          <a:ext cx="10515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DHCP dependency on MAC address, versus a “client identifier”?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13;</a:t>
                      </a:r>
                    </a:p>
                    <a:p>
                      <a:r>
                        <a:rPr lang="en-US" dirty="0"/>
                        <a:t>Section 5, Page 15 (#4.23)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the DHCP client identifier concept a PII leak?  (Is this a TGbi issue/scope?)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 we recommend DHCP client identifier, how does balance with some other client ID we create support for?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IPv6 address allocation add complexity/scenarios?  Do we add recommendations against IPv6 derived from MAC address behavior?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consistent DHCP address assignment?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15 (#4.24)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9393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- 5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874100"/>
              </p:ext>
            </p:extLst>
          </p:nvPr>
        </p:nvGraphicFramePr>
        <p:xfrm>
          <a:off x="762000" y="1574800"/>
          <a:ext cx="10515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pre-association use cases?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22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infrastructure use of probes?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“extensible” still a criteria (#18); can we clarify what that means?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evaluate solutions for dependency on encrypted link (#18)?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is the criteria for “strongly bound ID to a user” (#19)?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32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background/discussion on criteria about whether the AP is trusted (#20)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27335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68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12274</TotalTime>
  <Words>920</Words>
  <Application>Microsoft Office PowerPoint</Application>
  <PresentationFormat>Widescreen</PresentationFormat>
  <Paragraphs>128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Open issues from Issues Tracking</vt:lpstr>
      <vt:lpstr>Abstract</vt:lpstr>
      <vt:lpstr>Open Issues found, and status - 1</vt:lpstr>
      <vt:lpstr>Open Issues found, and status - 2</vt:lpstr>
      <vt:lpstr>Open Issues found, and status - 3</vt:lpstr>
      <vt:lpstr>Open Issues found, and status - 4</vt:lpstr>
      <vt:lpstr>Open Issues found, and status - 5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166</cp:revision>
  <cp:lastPrinted>1601-01-01T00:00:00Z</cp:lastPrinted>
  <dcterms:created xsi:type="dcterms:W3CDTF">2021-01-26T19:12:38Z</dcterms:created>
  <dcterms:modified xsi:type="dcterms:W3CDTF">2022-03-07T01:07:37Z</dcterms:modified>
</cp:coreProperties>
</file>