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9" r:id="rId2"/>
    <p:sldId id="294" r:id="rId3"/>
    <p:sldId id="295" r:id="rId4"/>
    <p:sldId id="289" r:id="rId5"/>
    <p:sldId id="292" r:id="rId6"/>
    <p:sldId id="290" r:id="rId7"/>
    <p:sldId id="296" r:id="rId8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FF9900"/>
    <a:srgbClr val="66FF99"/>
    <a:srgbClr val="FF9966"/>
    <a:srgbClr val="FF9933"/>
    <a:srgbClr val="FFFF00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576" autoAdjust="0"/>
    <p:restoredTop sz="86380" autoAdjust="0"/>
  </p:normalViewPr>
  <p:slideViewPr>
    <p:cSldViewPr>
      <p:cViewPr varScale="1">
        <p:scale>
          <a:sx n="69" d="100"/>
          <a:sy n="69" d="100"/>
        </p:scale>
        <p:origin x="1508" y="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958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3492"/>
    </p:cViewPr>
  </p:sorterViewPr>
  <p:notesViewPr>
    <p:cSldViewPr>
      <p:cViewPr>
        <p:scale>
          <a:sx n="100" d="100"/>
          <a:sy n="100" d="100"/>
        </p:scale>
        <p:origin x="3552" y="-300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April 2013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F771502A-6538-410D-9F92-7BE935D2C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8213"/>
            <a:r>
              <a:rPr lang="en-US" sz="1200" b="0"/>
              <a:t>Submission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807714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April 2013</a:t>
            </a:r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9163"/>
            <a:r>
              <a:rPr lang="en-US" sz="1200" b="0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8568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April 2013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Graham Smith, DSP Group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D0B8B295-F92D-467A-B866-1ED57ECAAB6C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4209269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E5CBE4F-402A-49FC-A06A-9C974296C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7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March 2022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82542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March 2022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83650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smtClean="0"/>
              <a:t>March 2022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18434" y="6475413"/>
            <a:ext cx="202549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 dirty="0" smtClean="0"/>
              <a:t>Graham Smith, SR Technologies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1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dirty="0"/>
              <a:t>doc.: IEEE </a:t>
            </a:r>
            <a:r>
              <a:rPr lang="en-US" sz="1800" dirty="0" smtClean="0"/>
              <a:t>802.11-22/0424r0</a:t>
            </a:r>
            <a:endParaRPr lang="en-US" sz="1800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74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16918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2022</a:t>
            </a:r>
            <a:endParaRPr lang="en-US" sz="1800" dirty="0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771525" y="787802"/>
            <a:ext cx="7772400" cy="1310834"/>
          </a:xfrm>
          <a:noFill/>
        </p:spPr>
        <p:txBody>
          <a:bodyPr/>
          <a:lstStyle/>
          <a:p>
            <a:r>
              <a:rPr lang="en-US" dirty="0" smtClean="0"/>
              <a:t>TG </a:t>
            </a:r>
            <a:r>
              <a:rPr lang="en-US" dirty="0" err="1" smtClean="0"/>
              <a:t>bh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MAAD MAC-2</a:t>
            </a:r>
            <a:endParaRPr lang="en-US" dirty="0" smtClean="0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47607" y="22098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2022-02</a:t>
            </a:r>
          </a:p>
        </p:txBody>
      </p:sp>
      <p:sp>
        <p:nvSpPr>
          <p:cNvPr id="3080" name="Rectangle 12"/>
          <p:cNvSpPr>
            <a:spLocks noChangeArrowheads="1"/>
          </p:cNvSpPr>
          <p:nvPr/>
        </p:nvSpPr>
        <p:spPr bwMode="auto">
          <a:xfrm>
            <a:off x="637005" y="313804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dirty="0"/>
              <a:t>Authors:</a:t>
            </a:r>
            <a:endParaRPr lang="en-US" sz="2000" b="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2477154"/>
              </p:ext>
            </p:extLst>
          </p:nvPr>
        </p:nvGraphicFramePr>
        <p:xfrm>
          <a:off x="1133831" y="3697247"/>
          <a:ext cx="7162800" cy="117955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32560">
                  <a:extLst>
                    <a:ext uri="{9D8B030D-6E8A-4147-A177-3AD203B41FA5}">
                      <a16:colId xmlns:a16="http://schemas.microsoft.com/office/drawing/2014/main" val="367919905"/>
                    </a:ext>
                  </a:extLst>
                </a:gridCol>
                <a:gridCol w="1432560">
                  <a:extLst>
                    <a:ext uri="{9D8B030D-6E8A-4147-A177-3AD203B41FA5}">
                      <a16:colId xmlns:a16="http://schemas.microsoft.com/office/drawing/2014/main" val="183324270"/>
                    </a:ext>
                  </a:extLst>
                </a:gridCol>
                <a:gridCol w="1432560">
                  <a:extLst>
                    <a:ext uri="{9D8B030D-6E8A-4147-A177-3AD203B41FA5}">
                      <a16:colId xmlns:a16="http://schemas.microsoft.com/office/drawing/2014/main" val="2681071824"/>
                    </a:ext>
                  </a:extLst>
                </a:gridCol>
                <a:gridCol w="1036318">
                  <a:extLst>
                    <a:ext uri="{9D8B030D-6E8A-4147-A177-3AD203B41FA5}">
                      <a16:colId xmlns:a16="http://schemas.microsoft.com/office/drawing/2014/main" val="3659536808"/>
                    </a:ext>
                  </a:extLst>
                </a:gridCol>
                <a:gridCol w="1828802">
                  <a:extLst>
                    <a:ext uri="{9D8B030D-6E8A-4147-A177-3AD203B41FA5}">
                      <a16:colId xmlns:a16="http://schemas.microsoft.com/office/drawing/2014/main" val="181059685"/>
                    </a:ext>
                  </a:extLst>
                </a:gridCol>
              </a:tblGrid>
              <a:tr h="393185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Name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Company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Address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Phone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email</a:t>
                      </a:r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3191694"/>
                  </a:ext>
                </a:extLst>
              </a:tr>
              <a:tr h="393185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Graham Smith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SRT</a:t>
                      </a:r>
                      <a:r>
                        <a:rPr lang="en-US" sz="1400" baseline="0" dirty="0" smtClean="0"/>
                        <a:t> Group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Sunrise , FL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gsmith@srtrl.com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8716959"/>
                  </a:ext>
                </a:extLst>
              </a:tr>
              <a:tr h="393185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503563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838200"/>
            <a:ext cx="7772400" cy="52578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MAAD MAC-1</a:t>
            </a:r>
          </a:p>
          <a:p>
            <a:r>
              <a:rPr lang="en-US" dirty="0" smtClean="0"/>
              <a:t>In original MAAD MAC scheme the AP allocates a MAAD MAC address to the STA after association, and the STA uses that allocated address the next time it associates</a:t>
            </a:r>
          </a:p>
          <a:p>
            <a:r>
              <a:rPr lang="en-US" dirty="0" smtClean="0"/>
              <a:t>Hence AP recognizes STA pre-association.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MAAD MAC – 2</a:t>
            </a:r>
          </a:p>
          <a:p>
            <a:r>
              <a:rPr lang="en-US" dirty="0" smtClean="0"/>
              <a:t>AP assigns MAAD MAC address during RSN association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82761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r>
              <a:rPr lang="en-US" dirty="0" smtClean="0"/>
              <a:t>Important differences </a:t>
            </a:r>
            <a:r>
              <a:rPr lang="en-US" dirty="0"/>
              <a:t>to </a:t>
            </a:r>
            <a:r>
              <a:rPr lang="en-US" dirty="0" smtClean="0"/>
              <a:t>“</a:t>
            </a:r>
            <a:r>
              <a:rPr lang="en-US" dirty="0"/>
              <a:t>Opaque device ID” 22/0154 and “Network Generated device ID” 22/0187 </a:t>
            </a:r>
          </a:p>
          <a:p>
            <a:r>
              <a:rPr lang="en-US" dirty="0" smtClean="0"/>
              <a:t>In these schemes, the AP sends an ID to the STA and the STA sends this ID to the AP during RSN association.</a:t>
            </a:r>
          </a:p>
          <a:p>
            <a:pPr lvl="1"/>
            <a:r>
              <a:rPr lang="en-US" dirty="0" smtClean="0"/>
              <a:t>The STA ID can be permanent for that AP</a:t>
            </a:r>
          </a:p>
          <a:p>
            <a:pPr lvl="1"/>
            <a:r>
              <a:rPr lang="en-US" dirty="0" smtClean="0"/>
              <a:t>STA ID is not related to the TA </a:t>
            </a:r>
          </a:p>
          <a:p>
            <a:pPr lvl="1"/>
            <a:endParaRPr lang="en-US" dirty="0"/>
          </a:p>
          <a:p>
            <a:r>
              <a:rPr lang="en-US" dirty="0" smtClean="0"/>
              <a:t>In MAAD MAC-2, the AP allocates a MAAD MAC address to the STA, every association; and STA uses that as the TA in the next association.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MAAD MAC - 2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38387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219200"/>
            <a:ext cx="7772400" cy="4953000"/>
          </a:xfrm>
        </p:spPr>
        <p:txBody>
          <a:bodyPr/>
          <a:lstStyle/>
          <a:p>
            <a:pPr>
              <a:buFont typeface="+mj-lt"/>
              <a:buAutoNum type="arabicPeriod"/>
            </a:pPr>
            <a:r>
              <a:rPr lang="en-US" sz="1600" dirty="0" smtClean="0"/>
              <a:t>AP </a:t>
            </a:r>
            <a:r>
              <a:rPr lang="en-US" sz="1600" dirty="0" smtClean="0"/>
              <a:t>and STA show </a:t>
            </a:r>
            <a:r>
              <a:rPr lang="en-US" sz="1600" dirty="0" smtClean="0"/>
              <a:t>support for MAAD in Extended Capabilities</a:t>
            </a:r>
          </a:p>
          <a:p>
            <a:pPr lvl="1"/>
            <a:r>
              <a:rPr lang="en-US" sz="1400" dirty="0" smtClean="0"/>
              <a:t>NOTE: Maybe STA need not indicate support.  </a:t>
            </a:r>
            <a:endParaRPr lang="en-US" sz="1400" dirty="0" smtClean="0"/>
          </a:p>
          <a:p>
            <a:pPr>
              <a:buFont typeface="+mj-lt"/>
              <a:buAutoNum type="arabicPeriod"/>
            </a:pPr>
            <a:r>
              <a:rPr lang="en-US" sz="1600" dirty="0" smtClean="0"/>
              <a:t>STA </a:t>
            </a:r>
            <a:r>
              <a:rPr lang="en-US" sz="1600" dirty="0" smtClean="0"/>
              <a:t>associates first time using 4 W HS</a:t>
            </a:r>
          </a:p>
          <a:p>
            <a:pPr>
              <a:buFont typeface="+mj-lt"/>
              <a:buAutoNum type="arabicPeriod"/>
            </a:pPr>
            <a:r>
              <a:rPr lang="en-US" sz="1600" dirty="0" smtClean="0"/>
              <a:t>A</a:t>
            </a:r>
            <a:r>
              <a:rPr lang="en-GB" dirty="0" smtClean="0"/>
              <a:t> </a:t>
            </a:r>
            <a:r>
              <a:rPr lang="en-GB" sz="1400" dirty="0" smtClean="0"/>
              <a:t>MAAD MAC Address sent by AP in </a:t>
            </a:r>
            <a:r>
              <a:rPr lang="en-GB" sz="1400" dirty="0"/>
              <a:t>EAPOL-Key </a:t>
            </a:r>
            <a:r>
              <a:rPr lang="en-GB" sz="1400" dirty="0" err="1"/>
              <a:t>msg</a:t>
            </a:r>
            <a:r>
              <a:rPr lang="en-GB" sz="1400" dirty="0"/>
              <a:t> </a:t>
            </a:r>
            <a:r>
              <a:rPr lang="en-GB" sz="1400" dirty="0" smtClean="0"/>
              <a:t>3/4 (as per opaque device ID)</a:t>
            </a:r>
            <a:endParaRPr lang="en-US" sz="1400" dirty="0" smtClean="0"/>
          </a:p>
          <a:p>
            <a:pPr lvl="1"/>
            <a:r>
              <a:rPr lang="en-US" sz="1400" dirty="0" smtClean="0"/>
              <a:t>48 bit MAC address, Locally administered (maybe SLAP?)</a:t>
            </a:r>
          </a:p>
          <a:p>
            <a:pPr lvl="1"/>
            <a:r>
              <a:rPr lang="en-US" sz="1400" dirty="0" smtClean="0"/>
              <a:t>AP </a:t>
            </a:r>
            <a:r>
              <a:rPr lang="en-US" sz="1400" dirty="0" smtClean="0"/>
              <a:t>stores the allocated MAAD MAC for that STA</a:t>
            </a:r>
          </a:p>
          <a:p>
            <a:pPr lvl="1"/>
            <a:r>
              <a:rPr lang="en-US" sz="1400" dirty="0" smtClean="0"/>
              <a:t>STA stores the allocated MAAD MAC for that AP</a:t>
            </a:r>
            <a:endParaRPr lang="en-US" sz="1600" dirty="0" smtClean="0"/>
          </a:p>
          <a:p>
            <a:pPr>
              <a:buFont typeface="+mj-lt"/>
              <a:buAutoNum type="arabicPeriod"/>
            </a:pPr>
            <a:r>
              <a:rPr lang="en-US" sz="1600" u="sng" dirty="0" smtClean="0"/>
              <a:t>When STA comes back it uses </a:t>
            </a:r>
            <a:r>
              <a:rPr lang="en-US" sz="1600" u="sng" dirty="0" smtClean="0"/>
              <a:t>that </a:t>
            </a:r>
            <a:r>
              <a:rPr lang="en-US" sz="1600" u="sng" dirty="0" smtClean="0"/>
              <a:t>MAAD MAC Address  </a:t>
            </a:r>
            <a:r>
              <a:rPr lang="en-US" sz="1600" u="sng" dirty="0" smtClean="0"/>
              <a:t>as TA</a:t>
            </a:r>
            <a:endParaRPr lang="en-US" sz="1600" u="sng" dirty="0" smtClean="0"/>
          </a:p>
          <a:p>
            <a:pPr>
              <a:buFont typeface="+mj-lt"/>
              <a:buAutoNum type="arabicPeriod"/>
            </a:pPr>
            <a:r>
              <a:rPr lang="en-US" sz="1600" dirty="0" smtClean="0"/>
              <a:t>AP instantly recognizes the STA from </a:t>
            </a:r>
            <a:r>
              <a:rPr lang="en-US" sz="1600" dirty="0" smtClean="0"/>
              <a:t>TA Association Request etc.</a:t>
            </a:r>
            <a:endParaRPr lang="en-US" sz="1600" dirty="0" smtClean="0"/>
          </a:p>
          <a:p>
            <a:pPr lvl="1"/>
            <a:r>
              <a:rPr lang="en-US" sz="1400" dirty="0" smtClean="0"/>
              <a:t>AP can identify the STA pre-association – e.g. directed probe</a:t>
            </a:r>
          </a:p>
          <a:p>
            <a:pPr>
              <a:buFont typeface="+mj-lt"/>
              <a:buAutoNum type="arabicPeriod"/>
            </a:pPr>
            <a:r>
              <a:rPr lang="en-US" sz="1600" dirty="0" smtClean="0"/>
              <a:t>STA Associates using the allocated MAAD MAC as TA</a:t>
            </a:r>
          </a:p>
          <a:p>
            <a:pPr>
              <a:buFont typeface="+mj-lt"/>
              <a:buAutoNum type="arabicPeriod"/>
            </a:pPr>
            <a:r>
              <a:rPr lang="en-US" sz="1600" dirty="0" smtClean="0"/>
              <a:t>At association, AP provides new MAAD MAAC address in </a:t>
            </a:r>
            <a:r>
              <a:rPr lang="en-GB" sz="1600" dirty="0"/>
              <a:t>EAPOL-Key </a:t>
            </a:r>
            <a:r>
              <a:rPr lang="en-GB" sz="1600" dirty="0" err="1"/>
              <a:t>msg</a:t>
            </a:r>
            <a:r>
              <a:rPr lang="en-GB" sz="1600" dirty="0"/>
              <a:t> 3/4</a:t>
            </a:r>
            <a:endParaRPr lang="en-US" sz="1600" dirty="0" smtClean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r>
              <a:rPr lang="en-US" sz="1600" dirty="0" smtClean="0"/>
              <a:t>NOTES (</a:t>
            </a:r>
            <a:r>
              <a:rPr lang="en-US" sz="1600" b="0" dirty="0" smtClean="0"/>
              <a:t>as per network generated device ID</a:t>
            </a:r>
            <a:r>
              <a:rPr lang="en-US" sz="1600" dirty="0" smtClean="0"/>
              <a:t>):</a:t>
            </a:r>
          </a:p>
          <a:p>
            <a:r>
              <a:rPr lang="en-US" sz="1600" dirty="0" smtClean="0"/>
              <a:t>For FILS </a:t>
            </a:r>
            <a:r>
              <a:rPr lang="en-GB" sz="1600" dirty="0" smtClean="0"/>
              <a:t>new MAAD MAC address is </a:t>
            </a:r>
            <a:r>
              <a:rPr lang="en-GB" sz="1600" dirty="0"/>
              <a:t>received in Association Response </a:t>
            </a:r>
            <a:r>
              <a:rPr lang="en-GB" sz="1600" dirty="0" smtClean="0"/>
              <a:t>frame</a:t>
            </a:r>
          </a:p>
          <a:p>
            <a:r>
              <a:rPr lang="en-GB" sz="1600" dirty="0" smtClean="0"/>
              <a:t>For FT new MAAD MAC address is received </a:t>
            </a:r>
            <a:r>
              <a:rPr lang="en-GB" sz="1600" dirty="0"/>
              <a:t>in EAPOL-Key </a:t>
            </a:r>
            <a:r>
              <a:rPr lang="en-GB" sz="1600" dirty="0" err="1"/>
              <a:t>msg</a:t>
            </a:r>
            <a:r>
              <a:rPr lang="en-GB" sz="1600" dirty="0"/>
              <a:t> 3/4, but not during the FT protocol </a:t>
            </a:r>
            <a:r>
              <a:rPr lang="en-GB" sz="1600" dirty="0" err="1"/>
              <a:t>reassociations</a:t>
            </a:r>
            <a:r>
              <a:rPr lang="en-GB" sz="1600" dirty="0"/>
              <a:t> within the same ESS</a:t>
            </a:r>
            <a:endParaRPr lang="en-GB" sz="1600" dirty="0" smtClean="0"/>
          </a:p>
          <a:p>
            <a:pPr>
              <a:buFont typeface="+mj-lt"/>
              <a:buAutoNum type="arabicPeriod"/>
            </a:pPr>
            <a:endParaRPr lang="en-US" sz="1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March 2022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8423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295399"/>
            <a:ext cx="7772400" cy="5180013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Does STA need to advertise support?  </a:t>
            </a:r>
          </a:p>
          <a:p>
            <a:pPr lvl="1"/>
            <a:r>
              <a:rPr lang="en-US" dirty="0" smtClean="0"/>
              <a:t>AP could allocate MAC address anyhow.  If STA knows what to do then it uses it, if not, the STA won’t use it.</a:t>
            </a:r>
          </a:p>
          <a:p>
            <a:pPr lvl="1"/>
            <a:r>
              <a:rPr lang="en-US" dirty="0" smtClean="0"/>
              <a:t>Is it important that 3</a:t>
            </a:r>
            <a:r>
              <a:rPr lang="en-US" baseline="30000" dirty="0" smtClean="0"/>
              <a:t>rd</a:t>
            </a:r>
            <a:r>
              <a:rPr lang="en-US" dirty="0" smtClean="0"/>
              <a:t> party knows that scheme is being used?</a:t>
            </a:r>
          </a:p>
          <a:p>
            <a:pPr lvl="1"/>
            <a:r>
              <a:rPr lang="en-US" dirty="0" smtClean="0"/>
              <a:t>Simplest is that  STA does indicate support.</a:t>
            </a: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AP could embed something in MAAD MAC address for recognition purposes.</a:t>
            </a:r>
          </a:p>
          <a:p>
            <a:pPr lvl="1" indent="-342900"/>
            <a:r>
              <a:rPr lang="en-US" dirty="0" smtClean="0"/>
              <a:t>Could be simple like a unique OUI</a:t>
            </a:r>
          </a:p>
          <a:p>
            <a:pPr lvl="1" indent="-342900"/>
            <a:r>
              <a:rPr lang="en-US" dirty="0" smtClean="0"/>
              <a:t>Could be an embedded code </a:t>
            </a:r>
          </a:p>
          <a:p>
            <a:pPr lvl="1" indent="-342900"/>
            <a:r>
              <a:rPr lang="en-US" dirty="0" smtClean="0"/>
              <a:t>AP could instantly know “STA is known”</a:t>
            </a:r>
          </a:p>
          <a:p>
            <a:pPr lvl="1" indent="-342900"/>
            <a:r>
              <a:rPr lang="en-US" dirty="0" smtClean="0"/>
              <a:t>Nice, but out-of-scope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dirty="0" smtClean="0"/>
              <a:t>Options for consideration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17956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068387"/>
            <a:ext cx="7772400" cy="5105400"/>
          </a:xfrm>
        </p:spPr>
        <p:txBody>
          <a:bodyPr/>
          <a:lstStyle/>
          <a:p>
            <a:pPr marL="0" indent="0">
              <a:buNone/>
            </a:pPr>
            <a:r>
              <a:rPr lang="en-US" sz="1600" dirty="0" smtClean="0"/>
              <a:t>Changes from “Opaque device ID” and “Network generated device ID”</a:t>
            </a:r>
          </a:p>
          <a:p>
            <a:r>
              <a:rPr lang="en-US" sz="1600" dirty="0" smtClean="0"/>
              <a:t>STA receives a new “ID”, </a:t>
            </a:r>
            <a:r>
              <a:rPr lang="en-US" sz="1600" u="sng" dirty="0" smtClean="0"/>
              <a:t>every association</a:t>
            </a:r>
          </a:p>
          <a:p>
            <a:r>
              <a:rPr lang="en-US" sz="1600" dirty="0" smtClean="0"/>
              <a:t>STA ID is a new MAC Address</a:t>
            </a:r>
          </a:p>
          <a:p>
            <a:r>
              <a:rPr lang="en-US" sz="1600" dirty="0" smtClean="0"/>
              <a:t>STA </a:t>
            </a:r>
            <a:r>
              <a:rPr lang="en-US" sz="1600" u="sng" dirty="0" smtClean="0"/>
              <a:t>does not provide an ID in the association</a:t>
            </a:r>
            <a:r>
              <a:rPr lang="en-US" sz="1600" dirty="0" smtClean="0"/>
              <a:t>, it uses the allocated “ID” as its TA.</a:t>
            </a:r>
          </a:p>
          <a:p>
            <a:endParaRPr lang="en-US" sz="1800" dirty="0"/>
          </a:p>
          <a:p>
            <a:pPr marL="0" indent="0">
              <a:buNone/>
            </a:pPr>
            <a:r>
              <a:rPr lang="en-US" sz="1800" dirty="0" smtClean="0"/>
              <a:t>Advantages:</a:t>
            </a:r>
          </a:p>
          <a:p>
            <a:r>
              <a:rPr lang="en-US" sz="1800" dirty="0"/>
              <a:t>TA is identified pre-association</a:t>
            </a:r>
            <a:endParaRPr lang="en-US" sz="1600" dirty="0"/>
          </a:p>
          <a:p>
            <a:r>
              <a:rPr lang="en-US" sz="1800" dirty="0" smtClean="0"/>
              <a:t>TA changes every time, but is identified only by the AP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382587"/>
          </a:xfrm>
        </p:spPr>
        <p:txBody>
          <a:bodyPr/>
          <a:lstStyle/>
          <a:p>
            <a:r>
              <a:rPr lang="en-US" sz="2800" dirty="0" smtClean="0"/>
              <a:t>Discussion</a:t>
            </a:r>
            <a:endParaRPr lang="en-US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52666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consider this scheme as high, medium or low priority for </a:t>
            </a:r>
            <a:r>
              <a:rPr lang="en-US" dirty="0" err="1" smtClean="0"/>
              <a:t>TGbh</a:t>
            </a:r>
            <a:r>
              <a:rPr lang="en-US" dirty="0" smtClean="0"/>
              <a:t>?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357145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108957</TotalTime>
  <Words>597</Words>
  <Application>Microsoft Office PowerPoint</Application>
  <PresentationFormat>On-screen Show (4:3)</PresentationFormat>
  <Paragraphs>88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Times New Roman</vt:lpstr>
      <vt:lpstr>Default Design</vt:lpstr>
      <vt:lpstr>TG bh MAAD MAC-2</vt:lpstr>
      <vt:lpstr>PowerPoint Presentation</vt:lpstr>
      <vt:lpstr>MAAD MAC - 2</vt:lpstr>
      <vt:lpstr>Outline</vt:lpstr>
      <vt:lpstr>Options for consideration</vt:lpstr>
      <vt:lpstr>Discussion</vt:lpstr>
      <vt:lpstr>Straw Poll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Outdoor Enterprise DSC</dc:title>
  <dc:creator>gsmith@srtrl.com</dc:creator>
  <cp:lastModifiedBy>User</cp:lastModifiedBy>
  <cp:revision>1823</cp:revision>
  <cp:lastPrinted>1998-02-10T13:28:06Z</cp:lastPrinted>
  <dcterms:created xsi:type="dcterms:W3CDTF">1998-02-10T13:07:52Z</dcterms:created>
  <dcterms:modified xsi:type="dcterms:W3CDTF">2022-03-04T15:36:22Z</dcterms:modified>
</cp:coreProperties>
</file>