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6"/>
  </p:notesMasterIdLst>
  <p:handoutMasterIdLst>
    <p:handoutMasterId r:id="rId17"/>
  </p:handoutMasterIdLst>
  <p:sldIdLst>
    <p:sldId id="256" r:id="rId5"/>
    <p:sldId id="257" r:id="rId6"/>
    <p:sldId id="266" r:id="rId7"/>
    <p:sldId id="274" r:id="rId8"/>
    <p:sldId id="275" r:id="rId9"/>
    <p:sldId id="268" r:id="rId10"/>
    <p:sldId id="269" r:id="rId11"/>
    <p:sldId id="270" r:id="rId12"/>
    <p:sldId id="273" r:id="rId13"/>
    <p:sldId id="271" r:id="rId14"/>
    <p:sldId id="272" r:id="rId15"/>
  </p:sldIdLst>
  <p:sldSz cx="9753600" cy="7315200"/>
  <p:notesSz cx="6985000" cy="92837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FE10CB-41BE-43D4-AC25-0AAE889FFF8A}" v="1" dt="2022-02-26T18:18:57.7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3657" autoAdjust="0"/>
    <p:restoredTop sz="96240" autoAdjust="0"/>
  </p:normalViewPr>
  <p:slideViewPr>
    <p:cSldViewPr>
      <p:cViewPr varScale="1">
        <p:scale>
          <a:sx n="103" d="100"/>
          <a:sy n="103" d="100"/>
        </p:scale>
        <p:origin x="2442" y="108"/>
      </p:cViewPr>
      <p:guideLst>
        <p:guide orient="horz" pos="2304"/>
        <p:guide pos="3072"/>
      </p:guideLst>
    </p:cSldViewPr>
  </p:slideViewPr>
  <p:outlineViewPr>
    <p:cViewPr varScale="1">
      <p:scale>
        <a:sx n="170" d="200"/>
        <a:sy n="170" d="200"/>
      </p:scale>
      <p:origin x="-780" y="-84"/>
    </p:cViewPr>
  </p:outlineViewPr>
  <p:notesTextViewPr>
    <p:cViewPr>
      <p:scale>
        <a:sx n="3" d="2"/>
        <a:sy n="3" d="2"/>
      </p:scale>
      <p:origin x="0" y="0"/>
    </p:cViewPr>
  </p:notesTextViewPr>
  <p:sorterViewPr>
    <p:cViewPr varScale="1">
      <p:scale>
        <a:sx n="100" d="100"/>
        <a:sy n="100" d="100"/>
      </p:scale>
      <p:origin x="0" y="0"/>
    </p:cViewPr>
  </p:sorterViewPr>
  <p:notesViewPr>
    <p:cSldViewPr>
      <p:cViewPr varScale="1">
        <p:scale>
          <a:sx n="59" d="100"/>
          <a:sy n="59" d="100"/>
        </p:scale>
        <p:origin x="-1752" y="-72"/>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5F0A67CB-CEDB-45B7-8A9A-ED3672DC8F3B}"/>
    <pc:docChg chg="modSld">
      <pc:chgData name="Steve Shellhammer" userId="0e71f22d-ee3e-49c0-82ff-dbc290af8082" providerId="ADAL" clId="{5F0A67CB-CEDB-45B7-8A9A-ED3672DC8F3B}" dt="2021-07-02T22:24:51.268" v="43" actId="1076"/>
      <pc:docMkLst>
        <pc:docMk/>
      </pc:docMkLst>
      <pc:sldChg chg="modSp mod">
        <pc:chgData name="Steve Shellhammer" userId="0e71f22d-ee3e-49c0-82ff-dbc290af8082" providerId="ADAL" clId="{5F0A67CB-CEDB-45B7-8A9A-ED3672DC8F3B}" dt="2021-07-02T22:19:34.021" v="1" actId="20577"/>
        <pc:sldMkLst>
          <pc:docMk/>
          <pc:sldMk cId="0" sldId="256"/>
        </pc:sldMkLst>
        <pc:spChg chg="mod">
          <ac:chgData name="Steve Shellhammer" userId="0e71f22d-ee3e-49c0-82ff-dbc290af8082" providerId="ADAL" clId="{5F0A67CB-CEDB-45B7-8A9A-ED3672DC8F3B}" dt="2021-07-02T22:19:34.021" v="1" actId="20577"/>
          <ac:spMkLst>
            <pc:docMk/>
            <pc:sldMk cId="0" sldId="256"/>
            <ac:spMk id="3074" creationId="{00000000-0000-0000-0000-000000000000}"/>
          </ac:spMkLst>
        </pc:spChg>
      </pc:sldChg>
      <pc:sldChg chg="modSp mod">
        <pc:chgData name="Steve Shellhammer" userId="0e71f22d-ee3e-49c0-82ff-dbc290af8082" providerId="ADAL" clId="{5F0A67CB-CEDB-45B7-8A9A-ED3672DC8F3B}" dt="2021-07-02T22:24:51.268" v="43" actId="1076"/>
        <pc:sldMkLst>
          <pc:docMk/>
          <pc:sldMk cId="4109633702" sldId="511"/>
        </pc:sldMkLst>
        <pc:spChg chg="mod">
          <ac:chgData name="Steve Shellhammer" userId="0e71f22d-ee3e-49c0-82ff-dbc290af8082" providerId="ADAL" clId="{5F0A67CB-CEDB-45B7-8A9A-ED3672DC8F3B}" dt="2021-07-02T22:24:51.268" v="43" actId="1076"/>
          <ac:spMkLst>
            <pc:docMk/>
            <pc:sldMk cId="4109633702" sldId="511"/>
            <ac:spMk id="11" creationId="{C8B285BC-2FF4-48DD-ADB5-A6ED6F5AAF74}"/>
          </ac:spMkLst>
        </pc:spChg>
      </pc:sldChg>
    </pc:docChg>
  </pc:docChgLst>
  <pc:docChgLst>
    <pc:chgData name="Steve Shellhammer" userId="0e71f22d-ee3e-49c0-82ff-dbc290af8082" providerId="ADAL" clId="{467BD3AC-F198-4FA9-8F8B-0EF76C763259}"/>
    <pc:docChg chg="custSel addSld delSld modSld">
      <pc:chgData name="Steve Shellhammer" userId="0e71f22d-ee3e-49c0-82ff-dbc290af8082" providerId="ADAL" clId="{467BD3AC-F198-4FA9-8F8B-0EF76C763259}" dt="2020-08-24T18:15:56.133" v="675" actId="20577"/>
      <pc:docMkLst>
        <pc:docMk/>
      </pc:docMkLst>
      <pc:sldChg chg="modSp mod">
        <pc:chgData name="Steve Shellhammer" userId="0e71f22d-ee3e-49c0-82ff-dbc290af8082" providerId="ADAL" clId="{467BD3AC-F198-4FA9-8F8B-0EF76C763259}" dt="2020-08-24T17:50:33.184" v="18" actId="20577"/>
        <pc:sldMkLst>
          <pc:docMk/>
          <pc:sldMk cId="0" sldId="256"/>
        </pc:sldMkLst>
        <pc:spChg chg="mod">
          <ac:chgData name="Steve Shellhammer" userId="0e71f22d-ee3e-49c0-82ff-dbc290af8082" providerId="ADAL" clId="{467BD3AC-F198-4FA9-8F8B-0EF76C763259}" dt="2020-08-24T17:50:33.184" v="18" actId="20577"/>
          <ac:spMkLst>
            <pc:docMk/>
            <pc:sldMk cId="0" sldId="256"/>
            <ac:spMk id="3073" creationId="{00000000-0000-0000-0000-000000000000}"/>
          </ac:spMkLst>
        </pc:spChg>
      </pc:sldChg>
      <pc:sldChg chg="modSp mod">
        <pc:chgData name="Steve Shellhammer" userId="0e71f22d-ee3e-49c0-82ff-dbc290af8082" providerId="ADAL" clId="{467BD3AC-F198-4FA9-8F8B-0EF76C763259}" dt="2020-08-24T17:50:06.869" v="8" actId="6549"/>
        <pc:sldMkLst>
          <pc:docMk/>
          <pc:sldMk cId="1014374459" sldId="480"/>
        </pc:sldMkLst>
        <pc:spChg chg="mod">
          <ac:chgData name="Steve Shellhammer" userId="0e71f22d-ee3e-49c0-82ff-dbc290af8082" providerId="ADAL" clId="{467BD3AC-F198-4FA9-8F8B-0EF76C763259}" dt="2020-08-24T17:50:06.869" v="8" actId="6549"/>
          <ac:spMkLst>
            <pc:docMk/>
            <pc:sldMk cId="1014374459" sldId="480"/>
            <ac:spMk id="3" creationId="{06AD7F19-BBE7-42D5-81E1-D0A5F4F8AB06}"/>
          </ac:spMkLst>
        </pc:spChg>
      </pc:sldChg>
      <pc:sldChg chg="modSp mod">
        <pc:chgData name="Steve Shellhammer" userId="0e71f22d-ee3e-49c0-82ff-dbc290af8082" providerId="ADAL" clId="{467BD3AC-F198-4FA9-8F8B-0EF76C763259}" dt="2020-08-24T18:15:30.124" v="670" actId="20577"/>
        <pc:sldMkLst>
          <pc:docMk/>
          <pc:sldMk cId="3145523729" sldId="482"/>
        </pc:sldMkLst>
        <pc:spChg chg="mod">
          <ac:chgData name="Steve Shellhammer" userId="0e71f22d-ee3e-49c0-82ff-dbc290af8082" providerId="ADAL" clId="{467BD3AC-F198-4FA9-8F8B-0EF76C763259}" dt="2020-08-24T18:13:18.014" v="595" actId="20577"/>
          <ac:spMkLst>
            <pc:docMk/>
            <pc:sldMk cId="3145523729" sldId="482"/>
            <ac:spMk id="2" creationId="{005DAA92-A641-45E9-9B1B-72663ACAA312}"/>
          </ac:spMkLst>
        </pc:spChg>
        <pc:spChg chg="mod">
          <ac:chgData name="Steve Shellhammer" userId="0e71f22d-ee3e-49c0-82ff-dbc290af8082" providerId="ADAL" clId="{467BD3AC-F198-4FA9-8F8B-0EF76C763259}" dt="2020-08-24T18:15:30.124" v="670" actId="20577"/>
          <ac:spMkLst>
            <pc:docMk/>
            <pc:sldMk cId="3145523729" sldId="482"/>
            <ac:spMk id="3" creationId="{85E764BB-08F0-4F5B-87CC-541A3CA35AB1}"/>
          </ac:spMkLst>
        </pc:spChg>
      </pc:sldChg>
      <pc:sldChg chg="modSp mod">
        <pc:chgData name="Steve Shellhammer" userId="0e71f22d-ee3e-49c0-82ff-dbc290af8082" providerId="ADAL" clId="{467BD3AC-F198-4FA9-8F8B-0EF76C763259}" dt="2020-08-24T17:50:57.965" v="22" actId="20577"/>
        <pc:sldMkLst>
          <pc:docMk/>
          <pc:sldMk cId="323650932" sldId="483"/>
        </pc:sldMkLst>
        <pc:spChg chg="mod">
          <ac:chgData name="Steve Shellhammer" userId="0e71f22d-ee3e-49c0-82ff-dbc290af8082" providerId="ADAL" clId="{467BD3AC-F198-4FA9-8F8B-0EF76C763259}" dt="2020-08-24T17:50:57.965" v="22" actId="20577"/>
          <ac:spMkLst>
            <pc:docMk/>
            <pc:sldMk cId="323650932" sldId="483"/>
            <ac:spMk id="3" creationId="{2568EDD7-0DD7-4C69-9997-C9202D2F8482}"/>
          </ac:spMkLst>
        </pc:spChg>
      </pc:sldChg>
      <pc:sldChg chg="modSp mod">
        <pc:chgData name="Steve Shellhammer" userId="0e71f22d-ee3e-49c0-82ff-dbc290af8082" providerId="ADAL" clId="{467BD3AC-F198-4FA9-8F8B-0EF76C763259}" dt="2020-08-24T17:58:08.830" v="98" actId="1076"/>
        <pc:sldMkLst>
          <pc:docMk/>
          <pc:sldMk cId="1334691016" sldId="485"/>
        </pc:sldMkLst>
        <pc:picChg chg="mod">
          <ac:chgData name="Steve Shellhammer" userId="0e71f22d-ee3e-49c0-82ff-dbc290af8082" providerId="ADAL" clId="{467BD3AC-F198-4FA9-8F8B-0EF76C763259}" dt="2020-08-24T17:58:08.830" v="98" actId="1076"/>
          <ac:picMkLst>
            <pc:docMk/>
            <pc:sldMk cId="1334691016" sldId="485"/>
            <ac:picMk id="7" creationId="{5DDC645C-1EC6-4D45-A9C1-97D679B27F80}"/>
          </ac:picMkLst>
        </pc:picChg>
      </pc:sldChg>
      <pc:sldChg chg="modSp mod">
        <pc:chgData name="Steve Shellhammer" userId="0e71f22d-ee3e-49c0-82ff-dbc290af8082" providerId="ADAL" clId="{467BD3AC-F198-4FA9-8F8B-0EF76C763259}" dt="2020-08-24T18:07:09.017" v="376" actId="20577"/>
        <pc:sldMkLst>
          <pc:docMk/>
          <pc:sldMk cId="2415202813" sldId="486"/>
        </pc:sldMkLst>
        <pc:spChg chg="mod">
          <ac:chgData name="Steve Shellhammer" userId="0e71f22d-ee3e-49c0-82ff-dbc290af8082" providerId="ADAL" clId="{467BD3AC-F198-4FA9-8F8B-0EF76C763259}" dt="2020-08-24T18:07:09.017" v="376" actId="20577"/>
          <ac:spMkLst>
            <pc:docMk/>
            <pc:sldMk cId="2415202813" sldId="486"/>
            <ac:spMk id="3" creationId="{85E764BB-08F0-4F5B-87CC-541A3CA35AB1}"/>
          </ac:spMkLst>
        </pc:spChg>
      </pc:sldChg>
      <pc:sldChg chg="addSp modSp mod">
        <pc:chgData name="Steve Shellhammer" userId="0e71f22d-ee3e-49c0-82ff-dbc290af8082" providerId="ADAL" clId="{467BD3AC-F198-4FA9-8F8B-0EF76C763259}" dt="2020-08-24T18:15:00.246" v="653" actId="403"/>
        <pc:sldMkLst>
          <pc:docMk/>
          <pc:sldMk cId="675243109" sldId="487"/>
        </pc:sldMkLst>
        <pc:spChg chg="mod">
          <ac:chgData name="Steve Shellhammer" userId="0e71f22d-ee3e-49c0-82ff-dbc290af8082" providerId="ADAL" clId="{467BD3AC-F198-4FA9-8F8B-0EF76C763259}" dt="2020-08-24T18:00:23.943" v="200" actId="14100"/>
          <ac:spMkLst>
            <pc:docMk/>
            <pc:sldMk cId="675243109" sldId="487"/>
            <ac:spMk id="2" creationId="{2F86EDF1-4E29-437A-AD3C-2E8D8E7985BE}"/>
          </ac:spMkLst>
        </pc:spChg>
        <pc:spChg chg="mod">
          <ac:chgData name="Steve Shellhammer" userId="0e71f22d-ee3e-49c0-82ff-dbc290af8082" providerId="ADAL" clId="{467BD3AC-F198-4FA9-8F8B-0EF76C763259}" dt="2020-08-24T18:13:03.042" v="587" actId="20577"/>
          <ac:spMkLst>
            <pc:docMk/>
            <pc:sldMk cId="675243109" sldId="487"/>
            <ac:spMk id="3" creationId="{F7F3A0E5-FAAC-4B6F-9E0C-21E97D74B750}"/>
          </ac:spMkLst>
        </pc:spChg>
        <pc:spChg chg="add mod">
          <ac:chgData name="Steve Shellhammer" userId="0e71f22d-ee3e-49c0-82ff-dbc290af8082" providerId="ADAL" clId="{467BD3AC-F198-4FA9-8F8B-0EF76C763259}" dt="2020-08-24T18:14:55.447" v="652" actId="14100"/>
          <ac:spMkLst>
            <pc:docMk/>
            <pc:sldMk cId="675243109" sldId="487"/>
            <ac:spMk id="7" creationId="{C3FF793B-028C-4B28-85CC-FD8D7C5052C6}"/>
          </ac:spMkLst>
        </pc:spChg>
        <pc:graphicFrameChg chg="add mod modGraphic">
          <ac:chgData name="Steve Shellhammer" userId="0e71f22d-ee3e-49c0-82ff-dbc290af8082" providerId="ADAL" clId="{467BD3AC-F198-4FA9-8F8B-0EF76C763259}" dt="2020-08-24T18:15:00.246" v="653" actId="403"/>
          <ac:graphicFrameMkLst>
            <pc:docMk/>
            <pc:sldMk cId="675243109" sldId="487"/>
            <ac:graphicFrameMk id="8" creationId="{3EE1DFF0-4B1A-4854-A798-EB1E74EF18D8}"/>
          </ac:graphicFrameMkLst>
        </pc:graphicFrameChg>
      </pc:sldChg>
      <pc:sldChg chg="modSp mod">
        <pc:chgData name="Steve Shellhammer" userId="0e71f22d-ee3e-49c0-82ff-dbc290af8082" providerId="ADAL" clId="{467BD3AC-F198-4FA9-8F8B-0EF76C763259}" dt="2020-08-24T18:15:49.246" v="671" actId="404"/>
        <pc:sldMkLst>
          <pc:docMk/>
          <pc:sldMk cId="3208908905" sldId="488"/>
        </pc:sldMkLst>
        <pc:graphicFrameChg chg="modGraphic">
          <ac:chgData name="Steve Shellhammer" userId="0e71f22d-ee3e-49c0-82ff-dbc290af8082" providerId="ADAL" clId="{467BD3AC-F198-4FA9-8F8B-0EF76C763259}" dt="2020-08-24T18:15:49.246" v="671" actId="404"/>
          <ac:graphicFrameMkLst>
            <pc:docMk/>
            <pc:sldMk cId="3208908905" sldId="488"/>
            <ac:graphicFrameMk id="7" creationId="{000B318F-0BF1-442D-95EA-0B75D102DB6D}"/>
          </ac:graphicFrameMkLst>
        </pc:graphicFrameChg>
      </pc:sldChg>
      <pc:sldChg chg="modSp mod">
        <pc:chgData name="Steve Shellhammer" userId="0e71f22d-ee3e-49c0-82ff-dbc290af8082" providerId="ADAL" clId="{467BD3AC-F198-4FA9-8F8B-0EF76C763259}" dt="2020-08-24T18:15:56.133" v="675" actId="20577"/>
        <pc:sldMkLst>
          <pc:docMk/>
          <pc:sldMk cId="847141214" sldId="489"/>
        </pc:sldMkLst>
        <pc:spChg chg="mod">
          <ac:chgData name="Steve Shellhammer" userId="0e71f22d-ee3e-49c0-82ff-dbc290af8082" providerId="ADAL" clId="{467BD3AC-F198-4FA9-8F8B-0EF76C763259}" dt="2020-08-24T18:15:56.133" v="675" actId="20577"/>
          <ac:spMkLst>
            <pc:docMk/>
            <pc:sldMk cId="847141214" sldId="489"/>
            <ac:spMk id="3" creationId="{2FECA816-EEB6-4F6E-AF54-D0FEA8EB7482}"/>
          </ac:spMkLst>
        </pc:spChg>
      </pc:sldChg>
      <pc:sldChg chg="modSp mod">
        <pc:chgData name="Steve Shellhammer" userId="0e71f22d-ee3e-49c0-82ff-dbc290af8082" providerId="ADAL" clId="{467BD3AC-F198-4FA9-8F8B-0EF76C763259}" dt="2020-08-24T18:01:34.366" v="208" actId="20577"/>
        <pc:sldMkLst>
          <pc:docMk/>
          <pc:sldMk cId="506027600" sldId="490"/>
        </pc:sldMkLst>
        <pc:spChg chg="mod">
          <ac:chgData name="Steve Shellhammer" userId="0e71f22d-ee3e-49c0-82ff-dbc290af8082" providerId="ADAL" clId="{467BD3AC-F198-4FA9-8F8B-0EF76C763259}" dt="2020-08-24T17:57:37.140" v="71" actId="1076"/>
          <ac:spMkLst>
            <pc:docMk/>
            <pc:sldMk cId="506027600" sldId="490"/>
            <ac:spMk id="2" creationId="{005DAA92-A641-45E9-9B1B-72663ACAA312}"/>
          </ac:spMkLst>
        </pc:spChg>
        <pc:spChg chg="mod">
          <ac:chgData name="Steve Shellhammer" userId="0e71f22d-ee3e-49c0-82ff-dbc290af8082" providerId="ADAL" clId="{467BD3AC-F198-4FA9-8F8B-0EF76C763259}" dt="2020-08-24T18:01:34.366" v="208" actId="20577"/>
          <ac:spMkLst>
            <pc:docMk/>
            <pc:sldMk cId="506027600" sldId="490"/>
            <ac:spMk id="3" creationId="{85E764BB-08F0-4F5B-87CC-541A3CA35AB1}"/>
          </ac:spMkLst>
        </pc:spChg>
        <pc:picChg chg="mod">
          <ac:chgData name="Steve Shellhammer" userId="0e71f22d-ee3e-49c0-82ff-dbc290af8082" providerId="ADAL" clId="{467BD3AC-F198-4FA9-8F8B-0EF76C763259}" dt="2020-08-24T18:01:22.506" v="204" actId="1076"/>
          <ac:picMkLst>
            <pc:docMk/>
            <pc:sldMk cId="506027600" sldId="490"/>
            <ac:picMk id="9" creationId="{9DD57DE5-AF6C-40B1-A155-AB448FE707D0}"/>
          </ac:picMkLst>
        </pc:picChg>
      </pc:sldChg>
      <pc:sldChg chg="addSp delSp modSp new del mod">
        <pc:chgData name="Steve Shellhammer" userId="0e71f22d-ee3e-49c0-82ff-dbc290af8082" providerId="ADAL" clId="{467BD3AC-F198-4FA9-8F8B-0EF76C763259}" dt="2020-08-24T18:10:49.857" v="522" actId="47"/>
        <pc:sldMkLst>
          <pc:docMk/>
          <pc:sldMk cId="634102025" sldId="491"/>
        </pc:sldMkLst>
        <pc:spChg chg="del">
          <ac:chgData name="Steve Shellhammer" userId="0e71f22d-ee3e-49c0-82ff-dbc290af8082" providerId="ADAL" clId="{467BD3AC-F198-4FA9-8F8B-0EF76C763259}" dt="2020-08-24T18:02:32.856" v="210" actId="3680"/>
          <ac:spMkLst>
            <pc:docMk/>
            <pc:sldMk cId="634102025" sldId="491"/>
            <ac:spMk id="3" creationId="{4548D7F8-968D-49C8-B813-55A4DF4F9062}"/>
          </ac:spMkLst>
        </pc:spChg>
        <pc:graphicFrameChg chg="add mod ord modGraphic">
          <ac:chgData name="Steve Shellhammer" userId="0e71f22d-ee3e-49c0-82ff-dbc290af8082" providerId="ADAL" clId="{467BD3AC-F198-4FA9-8F8B-0EF76C763259}" dt="2020-08-24T18:09:13.285" v="517" actId="404"/>
          <ac:graphicFrameMkLst>
            <pc:docMk/>
            <pc:sldMk cId="634102025" sldId="491"/>
            <ac:graphicFrameMk id="7" creationId="{4F1ACEC2-331B-42CC-9998-446F904EBBA7}"/>
          </ac:graphicFrameMkLst>
        </pc:graphicFrameChg>
      </pc:sldChg>
      <pc:sldChg chg="modSp new del mod">
        <pc:chgData name="Steve Shellhammer" userId="0e71f22d-ee3e-49c0-82ff-dbc290af8082" providerId="ADAL" clId="{467BD3AC-F198-4FA9-8F8B-0EF76C763259}" dt="2020-08-24T18:09:01.289" v="516" actId="47"/>
        <pc:sldMkLst>
          <pc:docMk/>
          <pc:sldMk cId="1392521135" sldId="492"/>
        </pc:sldMkLst>
        <pc:spChg chg="mod">
          <ac:chgData name="Steve Shellhammer" userId="0e71f22d-ee3e-49c0-82ff-dbc290af8082" providerId="ADAL" clId="{467BD3AC-F198-4FA9-8F8B-0EF76C763259}" dt="2020-08-24T18:08:07.189" v="452" actId="20577"/>
          <ac:spMkLst>
            <pc:docMk/>
            <pc:sldMk cId="1392521135" sldId="492"/>
            <ac:spMk id="3" creationId="{DC0C9A4C-BF35-4DE5-8A62-942C45A4EB62}"/>
          </ac:spMkLst>
        </pc:spChg>
      </pc:sldChg>
    </pc:docChg>
  </pc:docChgLst>
  <pc:docChgLst>
    <pc:chgData name="Steve Shellhammer" userId="0e71f22d-ee3e-49c0-82ff-dbc290af8082" providerId="ADAL" clId="{5AE2CC8C-54BD-4BD0-9392-2A265393AAE9}"/>
    <pc:docChg chg="undo custSel addSld delSld modSld">
      <pc:chgData name="Steve Shellhammer" userId="0e71f22d-ee3e-49c0-82ff-dbc290af8082" providerId="ADAL" clId="{5AE2CC8C-54BD-4BD0-9392-2A265393AAE9}" dt="2021-04-26T23:57:39.962" v="5190" actId="1076"/>
      <pc:docMkLst>
        <pc:docMk/>
      </pc:docMkLst>
      <pc:sldChg chg="delSp modSp mod">
        <pc:chgData name="Steve Shellhammer" userId="0e71f22d-ee3e-49c0-82ff-dbc290af8082" providerId="ADAL" clId="{5AE2CC8C-54BD-4BD0-9392-2A265393AAE9}" dt="2021-04-23T16:13:36.031" v="4833"/>
        <pc:sldMkLst>
          <pc:docMk/>
          <pc:sldMk cId="0" sldId="256"/>
        </pc:sldMkLst>
        <pc:spChg chg="del mod">
          <ac:chgData name="Steve Shellhammer" userId="0e71f22d-ee3e-49c0-82ff-dbc290af8082" providerId="ADAL" clId="{5AE2CC8C-54BD-4BD0-9392-2A265393AAE9}" dt="2021-04-21T22:28:33.202" v="61" actId="478"/>
          <ac:spMkLst>
            <pc:docMk/>
            <pc:sldMk cId="0" sldId="256"/>
            <ac:spMk id="11" creationId="{BAEB70CC-9A5D-4B0A-92C5-447F817E277A}"/>
          </ac:spMkLst>
        </pc:spChg>
        <pc:spChg chg="mod">
          <ac:chgData name="Steve Shellhammer" userId="0e71f22d-ee3e-49c0-82ff-dbc290af8082" providerId="ADAL" clId="{5AE2CC8C-54BD-4BD0-9392-2A265393AAE9}" dt="2021-04-21T22:29:38.106" v="64" actId="14100"/>
          <ac:spMkLst>
            <pc:docMk/>
            <pc:sldMk cId="0" sldId="256"/>
            <ac:spMk id="3073" creationId="{00000000-0000-0000-0000-000000000000}"/>
          </ac:spMkLst>
        </pc:spChg>
        <pc:spChg chg="mod">
          <ac:chgData name="Steve Shellhammer" userId="0e71f22d-ee3e-49c0-82ff-dbc290af8082" providerId="ADAL" clId="{5AE2CC8C-54BD-4BD0-9392-2A265393AAE9}" dt="2021-04-21T22:29:11.685" v="63" actId="20577"/>
          <ac:spMkLst>
            <pc:docMk/>
            <pc:sldMk cId="0" sldId="256"/>
            <ac:spMk id="3074" creationId="{00000000-0000-0000-0000-000000000000}"/>
          </ac:spMkLst>
        </pc:spChg>
        <pc:graphicFrameChg chg="mod modGraphic">
          <ac:chgData name="Steve Shellhammer" userId="0e71f22d-ee3e-49c0-82ff-dbc290af8082" providerId="ADAL" clId="{5AE2CC8C-54BD-4BD0-9392-2A265393AAE9}" dt="2021-04-23T16:13:36.031" v="4833"/>
          <ac:graphicFrameMkLst>
            <pc:docMk/>
            <pc:sldMk cId="0" sldId="256"/>
            <ac:graphicFrameMk id="10" creationId="{56BFF8FC-15E6-4208-9DB8-296FB6B5AC3E}"/>
          </ac:graphicFrameMkLst>
        </pc:graphicFrameChg>
      </pc:sldChg>
      <pc:sldChg chg="del">
        <pc:chgData name="Steve Shellhammer" userId="0e71f22d-ee3e-49c0-82ff-dbc290af8082" providerId="ADAL" clId="{5AE2CC8C-54BD-4BD0-9392-2A265393AAE9}" dt="2021-04-21T23:44:51.117" v="4548" actId="47"/>
        <pc:sldMkLst>
          <pc:docMk/>
          <pc:sldMk cId="1967477002" sldId="482"/>
        </pc:sldMkLst>
      </pc:sldChg>
      <pc:sldChg chg="del">
        <pc:chgData name="Steve Shellhammer" userId="0e71f22d-ee3e-49c0-82ff-dbc290af8082" providerId="ADAL" clId="{5AE2CC8C-54BD-4BD0-9392-2A265393AAE9}" dt="2021-04-21T23:44:51.117" v="4548" actId="47"/>
        <pc:sldMkLst>
          <pc:docMk/>
          <pc:sldMk cId="1084003677" sldId="483"/>
        </pc:sldMkLst>
      </pc:sldChg>
      <pc:sldChg chg="del">
        <pc:chgData name="Steve Shellhammer" userId="0e71f22d-ee3e-49c0-82ff-dbc290af8082" providerId="ADAL" clId="{5AE2CC8C-54BD-4BD0-9392-2A265393AAE9}" dt="2021-04-21T23:44:51.117" v="4548" actId="47"/>
        <pc:sldMkLst>
          <pc:docMk/>
          <pc:sldMk cId="1098337821" sldId="484"/>
        </pc:sldMkLst>
      </pc:sldChg>
      <pc:sldChg chg="del">
        <pc:chgData name="Steve Shellhammer" userId="0e71f22d-ee3e-49c0-82ff-dbc290af8082" providerId="ADAL" clId="{5AE2CC8C-54BD-4BD0-9392-2A265393AAE9}" dt="2021-04-21T23:44:51.117" v="4548" actId="47"/>
        <pc:sldMkLst>
          <pc:docMk/>
          <pc:sldMk cId="658309821" sldId="485"/>
        </pc:sldMkLst>
      </pc:sldChg>
      <pc:sldChg chg="del">
        <pc:chgData name="Steve Shellhammer" userId="0e71f22d-ee3e-49c0-82ff-dbc290af8082" providerId="ADAL" clId="{5AE2CC8C-54BD-4BD0-9392-2A265393AAE9}" dt="2021-04-21T23:44:51.117" v="4548" actId="47"/>
        <pc:sldMkLst>
          <pc:docMk/>
          <pc:sldMk cId="3393319472" sldId="486"/>
        </pc:sldMkLst>
      </pc:sldChg>
      <pc:sldChg chg="del">
        <pc:chgData name="Steve Shellhammer" userId="0e71f22d-ee3e-49c0-82ff-dbc290af8082" providerId="ADAL" clId="{5AE2CC8C-54BD-4BD0-9392-2A265393AAE9}" dt="2021-04-21T23:44:51.117" v="4548" actId="47"/>
        <pc:sldMkLst>
          <pc:docMk/>
          <pc:sldMk cId="4284133424" sldId="487"/>
        </pc:sldMkLst>
      </pc:sldChg>
      <pc:sldChg chg="del">
        <pc:chgData name="Steve Shellhammer" userId="0e71f22d-ee3e-49c0-82ff-dbc290af8082" providerId="ADAL" clId="{5AE2CC8C-54BD-4BD0-9392-2A265393AAE9}" dt="2021-04-21T23:44:51.117" v="4548" actId="47"/>
        <pc:sldMkLst>
          <pc:docMk/>
          <pc:sldMk cId="1663599620" sldId="488"/>
        </pc:sldMkLst>
      </pc:sldChg>
      <pc:sldChg chg="del">
        <pc:chgData name="Steve Shellhammer" userId="0e71f22d-ee3e-49c0-82ff-dbc290af8082" providerId="ADAL" clId="{5AE2CC8C-54BD-4BD0-9392-2A265393AAE9}" dt="2021-04-21T23:44:51.117" v="4548" actId="47"/>
        <pc:sldMkLst>
          <pc:docMk/>
          <pc:sldMk cId="715842681" sldId="489"/>
        </pc:sldMkLst>
      </pc:sldChg>
      <pc:sldChg chg="del">
        <pc:chgData name="Steve Shellhammer" userId="0e71f22d-ee3e-49c0-82ff-dbc290af8082" providerId="ADAL" clId="{5AE2CC8C-54BD-4BD0-9392-2A265393AAE9}" dt="2021-04-21T23:44:51.117" v="4548" actId="47"/>
        <pc:sldMkLst>
          <pc:docMk/>
          <pc:sldMk cId="3250604963" sldId="490"/>
        </pc:sldMkLst>
      </pc:sldChg>
      <pc:sldChg chg="del">
        <pc:chgData name="Steve Shellhammer" userId="0e71f22d-ee3e-49c0-82ff-dbc290af8082" providerId="ADAL" clId="{5AE2CC8C-54BD-4BD0-9392-2A265393AAE9}" dt="2021-04-21T23:44:51.117" v="4548" actId="47"/>
        <pc:sldMkLst>
          <pc:docMk/>
          <pc:sldMk cId="4154146102" sldId="491"/>
        </pc:sldMkLst>
      </pc:sldChg>
      <pc:sldChg chg="del">
        <pc:chgData name="Steve Shellhammer" userId="0e71f22d-ee3e-49c0-82ff-dbc290af8082" providerId="ADAL" clId="{5AE2CC8C-54BD-4BD0-9392-2A265393AAE9}" dt="2021-04-21T23:44:51.117" v="4548" actId="47"/>
        <pc:sldMkLst>
          <pc:docMk/>
          <pc:sldMk cId="2084330954" sldId="492"/>
        </pc:sldMkLst>
      </pc:sldChg>
      <pc:sldChg chg="del">
        <pc:chgData name="Steve Shellhammer" userId="0e71f22d-ee3e-49c0-82ff-dbc290af8082" providerId="ADAL" clId="{5AE2CC8C-54BD-4BD0-9392-2A265393AAE9}" dt="2021-04-21T23:44:51.117" v="4548" actId="47"/>
        <pc:sldMkLst>
          <pc:docMk/>
          <pc:sldMk cId="1053439342" sldId="493"/>
        </pc:sldMkLst>
      </pc:sldChg>
      <pc:sldChg chg="del">
        <pc:chgData name="Steve Shellhammer" userId="0e71f22d-ee3e-49c0-82ff-dbc290af8082" providerId="ADAL" clId="{5AE2CC8C-54BD-4BD0-9392-2A265393AAE9}" dt="2021-04-21T23:44:51.117" v="4548" actId="47"/>
        <pc:sldMkLst>
          <pc:docMk/>
          <pc:sldMk cId="573313430" sldId="494"/>
        </pc:sldMkLst>
      </pc:sldChg>
      <pc:sldChg chg="modSp new mod">
        <pc:chgData name="Steve Shellhammer" userId="0e71f22d-ee3e-49c0-82ff-dbc290af8082" providerId="ADAL" clId="{5AE2CC8C-54BD-4BD0-9392-2A265393AAE9}" dt="2021-04-23T16:15:43.962" v="4876" actId="20577"/>
        <pc:sldMkLst>
          <pc:docMk/>
          <pc:sldMk cId="892577509" sldId="495"/>
        </pc:sldMkLst>
        <pc:spChg chg="mod">
          <ac:chgData name="Steve Shellhammer" userId="0e71f22d-ee3e-49c0-82ff-dbc290af8082" providerId="ADAL" clId="{5AE2CC8C-54BD-4BD0-9392-2A265393AAE9}" dt="2021-04-21T22:30:58.846" v="87" actId="20577"/>
          <ac:spMkLst>
            <pc:docMk/>
            <pc:sldMk cId="892577509" sldId="495"/>
            <ac:spMk id="2" creationId="{65C8E21A-9D73-42A7-8E70-24C3E6711C3C}"/>
          </ac:spMkLst>
        </pc:spChg>
        <pc:spChg chg="mod">
          <ac:chgData name="Steve Shellhammer" userId="0e71f22d-ee3e-49c0-82ff-dbc290af8082" providerId="ADAL" clId="{5AE2CC8C-54BD-4BD0-9392-2A265393AAE9}" dt="2021-04-23T16:15:43.962" v="4876" actId="20577"/>
          <ac:spMkLst>
            <pc:docMk/>
            <pc:sldMk cId="892577509" sldId="495"/>
            <ac:spMk id="3" creationId="{BA401E54-9A0D-467D-ABE5-FB4EB6F57B76}"/>
          </ac:spMkLst>
        </pc:spChg>
      </pc:sldChg>
      <pc:sldChg chg="modSp new mod">
        <pc:chgData name="Steve Shellhammer" userId="0e71f22d-ee3e-49c0-82ff-dbc290af8082" providerId="ADAL" clId="{5AE2CC8C-54BD-4BD0-9392-2A265393AAE9}" dt="2021-04-21T22:45:11.045" v="309" actId="255"/>
        <pc:sldMkLst>
          <pc:docMk/>
          <pc:sldMk cId="1472924119" sldId="496"/>
        </pc:sldMkLst>
        <pc:spChg chg="mod">
          <ac:chgData name="Steve Shellhammer" userId="0e71f22d-ee3e-49c0-82ff-dbc290af8082" providerId="ADAL" clId="{5AE2CC8C-54BD-4BD0-9392-2A265393AAE9}" dt="2021-04-21T22:37:36.825" v="294" actId="20577"/>
          <ac:spMkLst>
            <pc:docMk/>
            <pc:sldMk cId="1472924119" sldId="496"/>
            <ac:spMk id="2" creationId="{79AF1BB4-FA2B-4F0A-990E-47BD6E5EC3A1}"/>
          </ac:spMkLst>
        </pc:spChg>
        <pc:spChg chg="mod">
          <ac:chgData name="Steve Shellhammer" userId="0e71f22d-ee3e-49c0-82ff-dbc290af8082" providerId="ADAL" clId="{5AE2CC8C-54BD-4BD0-9392-2A265393AAE9}" dt="2021-04-21T22:45:11.045" v="309" actId="255"/>
          <ac:spMkLst>
            <pc:docMk/>
            <pc:sldMk cId="1472924119" sldId="496"/>
            <ac:spMk id="3" creationId="{9DE5CA36-B3A2-4376-A3B1-313C5A61EE74}"/>
          </ac:spMkLst>
        </pc:spChg>
      </pc:sldChg>
      <pc:sldChg chg="addSp delSp modSp new mod">
        <pc:chgData name="Steve Shellhammer" userId="0e71f22d-ee3e-49c0-82ff-dbc290af8082" providerId="ADAL" clId="{5AE2CC8C-54BD-4BD0-9392-2A265393AAE9}" dt="2021-04-22T00:02:03.780" v="4672" actId="14100"/>
        <pc:sldMkLst>
          <pc:docMk/>
          <pc:sldMk cId="2963953603" sldId="497"/>
        </pc:sldMkLst>
        <pc:spChg chg="mod">
          <ac:chgData name="Steve Shellhammer" userId="0e71f22d-ee3e-49c0-82ff-dbc290af8082" providerId="ADAL" clId="{5AE2CC8C-54BD-4BD0-9392-2A265393AAE9}" dt="2021-04-22T00:02:03.780" v="4672" actId="14100"/>
          <ac:spMkLst>
            <pc:docMk/>
            <pc:sldMk cId="2963953603" sldId="497"/>
            <ac:spMk id="2" creationId="{F99666DC-C4C2-4206-A43C-68C6D7DF4861}"/>
          </ac:spMkLst>
        </pc:spChg>
        <pc:spChg chg="mod">
          <ac:chgData name="Steve Shellhammer" userId="0e71f22d-ee3e-49c0-82ff-dbc290af8082" providerId="ADAL" clId="{5AE2CC8C-54BD-4BD0-9392-2A265393AAE9}" dt="2021-04-22T00:01:43.374" v="4666" actId="1036"/>
          <ac:spMkLst>
            <pc:docMk/>
            <pc:sldMk cId="2963953603" sldId="497"/>
            <ac:spMk id="3" creationId="{7111A924-DE11-4B4C-B125-5E466FD208EC}"/>
          </ac:spMkLst>
        </pc:spChg>
        <pc:spChg chg="add mod">
          <ac:chgData name="Steve Shellhammer" userId="0e71f22d-ee3e-49c0-82ff-dbc290af8082" providerId="ADAL" clId="{5AE2CC8C-54BD-4BD0-9392-2A265393AAE9}" dt="2021-04-22T00:01:43.374" v="4666" actId="1036"/>
          <ac:spMkLst>
            <pc:docMk/>
            <pc:sldMk cId="2963953603" sldId="497"/>
            <ac:spMk id="9" creationId="{CC44E1AF-96C3-4B51-9CED-1881F89E8E77}"/>
          </ac:spMkLst>
        </pc:spChg>
        <pc:picChg chg="add del mod">
          <ac:chgData name="Steve Shellhammer" userId="0e71f22d-ee3e-49c0-82ff-dbc290af8082" providerId="ADAL" clId="{5AE2CC8C-54BD-4BD0-9392-2A265393AAE9}" dt="2021-04-21T23:08:13.796" v="1151" actId="478"/>
          <ac:picMkLst>
            <pc:docMk/>
            <pc:sldMk cId="2963953603" sldId="497"/>
            <ac:picMk id="8" creationId="{6E9BA21D-D9C7-4EDD-838C-C7A7F91B957A}"/>
          </ac:picMkLst>
        </pc:picChg>
        <pc:picChg chg="del">
          <ac:chgData name="Steve Shellhammer" userId="0e71f22d-ee3e-49c0-82ff-dbc290af8082" providerId="ADAL" clId="{5AE2CC8C-54BD-4BD0-9392-2A265393AAE9}" dt="2021-04-21T23:08:39.577" v="1152" actId="478"/>
          <ac:picMkLst>
            <pc:docMk/>
            <pc:sldMk cId="2963953603" sldId="497"/>
            <ac:picMk id="10" creationId="{E18B5114-0087-4FA3-BFBA-765F0F74C232}"/>
          </ac:picMkLst>
        </pc:picChg>
        <pc:picChg chg="add mod">
          <ac:chgData name="Steve Shellhammer" userId="0e71f22d-ee3e-49c0-82ff-dbc290af8082" providerId="ADAL" clId="{5AE2CC8C-54BD-4BD0-9392-2A265393AAE9}" dt="2021-04-22T00:01:43.374" v="4666" actId="1036"/>
          <ac:picMkLst>
            <pc:docMk/>
            <pc:sldMk cId="2963953603" sldId="497"/>
            <ac:picMk id="12" creationId="{1912E62C-D68A-4C06-A304-6F8D6F059FEC}"/>
          </ac:picMkLst>
        </pc:picChg>
      </pc:sldChg>
      <pc:sldChg chg="addSp modSp new mod">
        <pc:chgData name="Steve Shellhammer" userId="0e71f22d-ee3e-49c0-82ff-dbc290af8082" providerId="ADAL" clId="{5AE2CC8C-54BD-4BD0-9392-2A265393AAE9}" dt="2021-04-22T00:02:59.966" v="4689" actId="14100"/>
        <pc:sldMkLst>
          <pc:docMk/>
          <pc:sldMk cId="700908960" sldId="498"/>
        </pc:sldMkLst>
        <pc:spChg chg="mod">
          <ac:chgData name="Steve Shellhammer" userId="0e71f22d-ee3e-49c0-82ff-dbc290af8082" providerId="ADAL" clId="{5AE2CC8C-54BD-4BD0-9392-2A265393AAE9}" dt="2021-04-22T00:02:59.966" v="4689" actId="14100"/>
          <ac:spMkLst>
            <pc:docMk/>
            <pc:sldMk cId="700908960" sldId="498"/>
            <ac:spMk id="2" creationId="{0C524286-70E5-4805-A30D-C30785D0A169}"/>
          </ac:spMkLst>
        </pc:spChg>
        <pc:spChg chg="mod">
          <ac:chgData name="Steve Shellhammer" userId="0e71f22d-ee3e-49c0-82ff-dbc290af8082" providerId="ADAL" clId="{5AE2CC8C-54BD-4BD0-9392-2A265393AAE9}" dt="2021-04-22T00:02:34.942" v="4684" actId="1036"/>
          <ac:spMkLst>
            <pc:docMk/>
            <pc:sldMk cId="700908960" sldId="498"/>
            <ac:spMk id="3" creationId="{5A2506E9-055C-47F5-B780-9EB7BE3A9BBE}"/>
          </ac:spMkLst>
        </pc:spChg>
        <pc:spChg chg="add mod">
          <ac:chgData name="Steve Shellhammer" userId="0e71f22d-ee3e-49c0-82ff-dbc290af8082" providerId="ADAL" clId="{5AE2CC8C-54BD-4BD0-9392-2A265393AAE9}" dt="2021-04-22T00:02:41.966" v="4688" actId="1036"/>
          <ac:spMkLst>
            <pc:docMk/>
            <pc:sldMk cId="700908960" sldId="498"/>
            <ac:spMk id="9" creationId="{5209FE2E-E864-4B84-9250-BDF9F1143C85}"/>
          </ac:spMkLst>
        </pc:spChg>
        <pc:spChg chg="add mod">
          <ac:chgData name="Steve Shellhammer" userId="0e71f22d-ee3e-49c0-82ff-dbc290af8082" providerId="ADAL" clId="{5AE2CC8C-54BD-4BD0-9392-2A265393AAE9}" dt="2021-04-21T23:27:43.505" v="2644" actId="1036"/>
          <ac:spMkLst>
            <pc:docMk/>
            <pc:sldMk cId="700908960" sldId="498"/>
            <ac:spMk id="10" creationId="{DE6368CD-1FA1-42A6-8BC2-F616B32B1757}"/>
          </ac:spMkLst>
        </pc:spChg>
        <pc:picChg chg="add mod">
          <ac:chgData name="Steve Shellhammer" userId="0e71f22d-ee3e-49c0-82ff-dbc290af8082" providerId="ADAL" clId="{5AE2CC8C-54BD-4BD0-9392-2A265393AAE9}" dt="2021-04-22T00:02:34.942" v="4684" actId="1036"/>
          <ac:picMkLst>
            <pc:docMk/>
            <pc:sldMk cId="700908960" sldId="498"/>
            <ac:picMk id="8" creationId="{66F4EBC2-186E-4292-8B3C-0D14A4570965}"/>
          </ac:picMkLst>
        </pc:picChg>
      </pc:sldChg>
      <pc:sldChg chg="modSp new mod">
        <pc:chgData name="Steve Shellhammer" userId="0e71f22d-ee3e-49c0-82ff-dbc290af8082" providerId="ADAL" clId="{5AE2CC8C-54BD-4BD0-9392-2A265393AAE9}" dt="2021-04-23T16:22:45.238" v="5142" actId="1076"/>
        <pc:sldMkLst>
          <pc:docMk/>
          <pc:sldMk cId="333785664" sldId="499"/>
        </pc:sldMkLst>
        <pc:spChg chg="mod">
          <ac:chgData name="Steve Shellhammer" userId="0e71f22d-ee3e-49c0-82ff-dbc290af8082" providerId="ADAL" clId="{5AE2CC8C-54BD-4BD0-9392-2A265393AAE9}" dt="2021-04-21T23:19:28.056" v="2141" actId="14100"/>
          <ac:spMkLst>
            <pc:docMk/>
            <pc:sldMk cId="333785664" sldId="499"/>
            <ac:spMk id="2" creationId="{57FDA659-E8DD-48E1-9BB8-71E8602F0131}"/>
          </ac:spMkLst>
        </pc:spChg>
        <pc:spChg chg="mod">
          <ac:chgData name="Steve Shellhammer" userId="0e71f22d-ee3e-49c0-82ff-dbc290af8082" providerId="ADAL" clId="{5AE2CC8C-54BD-4BD0-9392-2A265393AAE9}" dt="2021-04-23T16:22:45.238" v="5142" actId="1076"/>
          <ac:spMkLst>
            <pc:docMk/>
            <pc:sldMk cId="333785664" sldId="499"/>
            <ac:spMk id="3" creationId="{25816A25-D745-4898-9F55-B6E15A282E09}"/>
          </ac:spMkLst>
        </pc:spChg>
      </pc:sldChg>
      <pc:sldChg chg="modSp new mod">
        <pc:chgData name="Steve Shellhammer" userId="0e71f22d-ee3e-49c0-82ff-dbc290af8082" providerId="ADAL" clId="{5AE2CC8C-54BD-4BD0-9392-2A265393AAE9}" dt="2021-04-23T16:24:02.849" v="5170" actId="20577"/>
        <pc:sldMkLst>
          <pc:docMk/>
          <pc:sldMk cId="4037900903" sldId="500"/>
        </pc:sldMkLst>
        <pc:spChg chg="mod">
          <ac:chgData name="Steve Shellhammer" userId="0e71f22d-ee3e-49c0-82ff-dbc290af8082" providerId="ADAL" clId="{5AE2CC8C-54BD-4BD0-9392-2A265393AAE9}" dt="2021-04-21T23:30:06.492" v="2654" actId="20577"/>
          <ac:spMkLst>
            <pc:docMk/>
            <pc:sldMk cId="4037900903" sldId="500"/>
            <ac:spMk id="2" creationId="{DD303749-4E48-49BA-B517-34967E6EC8A0}"/>
          </ac:spMkLst>
        </pc:spChg>
        <pc:spChg chg="mod">
          <ac:chgData name="Steve Shellhammer" userId="0e71f22d-ee3e-49c0-82ff-dbc290af8082" providerId="ADAL" clId="{5AE2CC8C-54BD-4BD0-9392-2A265393AAE9}" dt="2021-04-23T16:24:02.849" v="5170" actId="20577"/>
          <ac:spMkLst>
            <pc:docMk/>
            <pc:sldMk cId="4037900903" sldId="500"/>
            <ac:spMk id="3" creationId="{5A8E1A93-57F9-4A16-A00E-4DAFC991DBE7}"/>
          </ac:spMkLst>
        </pc:spChg>
      </pc:sldChg>
      <pc:sldChg chg="modSp new mod">
        <pc:chgData name="Steve Shellhammer" userId="0e71f22d-ee3e-49c0-82ff-dbc290af8082" providerId="ADAL" clId="{5AE2CC8C-54BD-4BD0-9392-2A265393AAE9}" dt="2021-04-23T16:24:26.875" v="5175" actId="14100"/>
        <pc:sldMkLst>
          <pc:docMk/>
          <pc:sldMk cId="514910755" sldId="501"/>
        </pc:sldMkLst>
        <pc:spChg chg="mod">
          <ac:chgData name="Steve Shellhammer" userId="0e71f22d-ee3e-49c0-82ff-dbc290af8082" providerId="ADAL" clId="{5AE2CC8C-54BD-4BD0-9392-2A265393AAE9}" dt="2021-04-21T23:36:56.678" v="3574" actId="20577"/>
          <ac:spMkLst>
            <pc:docMk/>
            <pc:sldMk cId="514910755" sldId="501"/>
            <ac:spMk id="2" creationId="{2E5F2D5C-CD52-4140-9D25-98553406A1AD}"/>
          </ac:spMkLst>
        </pc:spChg>
        <pc:spChg chg="mod">
          <ac:chgData name="Steve Shellhammer" userId="0e71f22d-ee3e-49c0-82ff-dbc290af8082" providerId="ADAL" clId="{5AE2CC8C-54BD-4BD0-9392-2A265393AAE9}" dt="2021-04-23T16:24:26.875" v="5175" actId="14100"/>
          <ac:spMkLst>
            <pc:docMk/>
            <pc:sldMk cId="514910755" sldId="501"/>
            <ac:spMk id="3" creationId="{FD0C5417-72D1-41FF-AAAF-A463CE1A52B3}"/>
          </ac:spMkLst>
        </pc:spChg>
      </pc:sldChg>
      <pc:sldChg chg="modSp new del mod">
        <pc:chgData name="Steve Shellhammer" userId="0e71f22d-ee3e-49c0-82ff-dbc290af8082" providerId="ADAL" clId="{5AE2CC8C-54BD-4BD0-9392-2A265393AAE9}" dt="2021-04-21T23:44:44.150" v="4547" actId="47"/>
        <pc:sldMkLst>
          <pc:docMk/>
          <pc:sldMk cId="1677217986" sldId="502"/>
        </pc:sldMkLst>
        <pc:spChg chg="mod">
          <ac:chgData name="Steve Shellhammer" userId="0e71f22d-ee3e-49c0-82ff-dbc290af8082" providerId="ADAL" clId="{5AE2CC8C-54BD-4BD0-9392-2A265393AAE9}" dt="2021-04-21T23:38:28.640" v="3755" actId="404"/>
          <ac:spMkLst>
            <pc:docMk/>
            <pc:sldMk cId="1677217986" sldId="502"/>
            <ac:spMk id="2" creationId="{283EE06D-443A-415C-B0A8-C4BF254D3ABF}"/>
          </ac:spMkLst>
        </pc:spChg>
        <pc:spChg chg="mod">
          <ac:chgData name="Steve Shellhammer" userId="0e71f22d-ee3e-49c0-82ff-dbc290af8082" providerId="ADAL" clId="{5AE2CC8C-54BD-4BD0-9392-2A265393AAE9}" dt="2021-04-21T23:44:33.111" v="4546" actId="1076"/>
          <ac:spMkLst>
            <pc:docMk/>
            <pc:sldMk cId="1677217986" sldId="502"/>
            <ac:spMk id="3" creationId="{02C19FC9-5226-4726-86D4-E7697EC9E905}"/>
          </ac:spMkLst>
        </pc:spChg>
      </pc:sldChg>
      <pc:sldChg chg="delSp modSp new mod">
        <pc:chgData name="Steve Shellhammer" userId="0e71f22d-ee3e-49c0-82ff-dbc290af8082" providerId="ADAL" clId="{5AE2CC8C-54BD-4BD0-9392-2A265393AAE9}" dt="2021-04-21T23:45:18.572" v="4579" actId="403"/>
        <pc:sldMkLst>
          <pc:docMk/>
          <pc:sldMk cId="3594223674" sldId="502"/>
        </pc:sldMkLst>
        <pc:spChg chg="mod">
          <ac:chgData name="Steve Shellhammer" userId="0e71f22d-ee3e-49c0-82ff-dbc290af8082" providerId="ADAL" clId="{5AE2CC8C-54BD-4BD0-9392-2A265393AAE9}" dt="2021-04-21T23:45:18.572" v="4579" actId="403"/>
          <ac:spMkLst>
            <pc:docMk/>
            <pc:sldMk cId="3594223674" sldId="502"/>
            <ac:spMk id="2" creationId="{FBE98FF8-1EC0-4E68-8129-F461E79EE84F}"/>
          </ac:spMkLst>
        </pc:spChg>
        <pc:spChg chg="del">
          <ac:chgData name="Steve Shellhammer" userId="0e71f22d-ee3e-49c0-82ff-dbc290af8082" providerId="ADAL" clId="{5AE2CC8C-54BD-4BD0-9392-2A265393AAE9}" dt="2021-04-21T23:45:09.585" v="4576" actId="478"/>
          <ac:spMkLst>
            <pc:docMk/>
            <pc:sldMk cId="3594223674" sldId="502"/>
            <ac:spMk id="3" creationId="{532DF462-13F9-4CC9-AAF7-8CCD3558E6FA}"/>
          </ac:spMkLst>
        </pc:spChg>
      </pc:sldChg>
      <pc:sldChg chg="addSp delSp modSp new mod">
        <pc:chgData name="Steve Shellhammer" userId="0e71f22d-ee3e-49c0-82ff-dbc290af8082" providerId="ADAL" clId="{5AE2CC8C-54BD-4BD0-9392-2A265393AAE9}" dt="2021-04-22T00:08:13.112" v="4810" actId="478"/>
        <pc:sldMkLst>
          <pc:docMk/>
          <pc:sldMk cId="3104585391" sldId="503"/>
        </pc:sldMkLst>
        <pc:spChg chg="mod">
          <ac:chgData name="Steve Shellhammer" userId="0e71f22d-ee3e-49c0-82ff-dbc290af8082" providerId="ADAL" clId="{5AE2CC8C-54BD-4BD0-9392-2A265393AAE9}" dt="2021-04-21T23:50:17.976" v="4600" actId="14100"/>
          <ac:spMkLst>
            <pc:docMk/>
            <pc:sldMk cId="3104585391" sldId="503"/>
            <ac:spMk id="2" creationId="{8F54DBDA-043B-4381-87F0-6E90E8C6BE86}"/>
          </ac:spMkLst>
        </pc:spChg>
        <pc:spChg chg="del mod">
          <ac:chgData name="Steve Shellhammer" userId="0e71f22d-ee3e-49c0-82ff-dbc290af8082" providerId="ADAL" clId="{5AE2CC8C-54BD-4BD0-9392-2A265393AAE9}" dt="2021-04-22T00:08:09.186" v="4809" actId="478"/>
          <ac:spMkLst>
            <pc:docMk/>
            <pc:sldMk cId="3104585391" sldId="503"/>
            <ac:spMk id="3" creationId="{2C40415E-9D07-4AF3-9DE7-559537B3FFD1}"/>
          </ac:spMkLst>
        </pc:spChg>
        <pc:spChg chg="add del mod">
          <ac:chgData name="Steve Shellhammer" userId="0e71f22d-ee3e-49c0-82ff-dbc290af8082" providerId="ADAL" clId="{5AE2CC8C-54BD-4BD0-9392-2A265393AAE9}" dt="2021-04-22T00:08:13.112" v="4810" actId="478"/>
          <ac:spMkLst>
            <pc:docMk/>
            <pc:sldMk cId="3104585391" sldId="503"/>
            <ac:spMk id="10" creationId="{57A14326-F08F-4E48-A205-6736914D4EC2}"/>
          </ac:spMkLst>
        </pc:spChg>
        <pc:picChg chg="add mod">
          <ac:chgData name="Steve Shellhammer" userId="0e71f22d-ee3e-49c0-82ff-dbc290af8082" providerId="ADAL" clId="{5AE2CC8C-54BD-4BD0-9392-2A265393AAE9}" dt="2021-04-21T23:50:13.347" v="4599" actId="1076"/>
          <ac:picMkLst>
            <pc:docMk/>
            <pc:sldMk cId="3104585391" sldId="503"/>
            <ac:picMk id="8" creationId="{97A4F42C-2FE3-413C-BA2D-92CB091B9F9B}"/>
          </ac:picMkLst>
        </pc:picChg>
      </pc:sldChg>
      <pc:sldChg chg="addSp delSp modSp new mod">
        <pc:chgData name="Steve Shellhammer" userId="0e71f22d-ee3e-49c0-82ff-dbc290af8082" providerId="ADAL" clId="{5AE2CC8C-54BD-4BD0-9392-2A265393AAE9}" dt="2021-04-22T00:00:37.375" v="4656" actId="1035"/>
        <pc:sldMkLst>
          <pc:docMk/>
          <pc:sldMk cId="668802648" sldId="504"/>
        </pc:sldMkLst>
        <pc:spChg chg="mod">
          <ac:chgData name="Steve Shellhammer" userId="0e71f22d-ee3e-49c0-82ff-dbc290af8082" providerId="ADAL" clId="{5AE2CC8C-54BD-4BD0-9392-2A265393AAE9}" dt="2021-04-22T00:00:33.646" v="4655" actId="14100"/>
          <ac:spMkLst>
            <pc:docMk/>
            <pc:sldMk cId="668802648" sldId="504"/>
            <ac:spMk id="2" creationId="{25E7DE1C-152D-4B01-9064-FE57A0465216}"/>
          </ac:spMkLst>
        </pc:spChg>
        <pc:spChg chg="del mod">
          <ac:chgData name="Steve Shellhammer" userId="0e71f22d-ee3e-49c0-82ff-dbc290af8082" providerId="ADAL" clId="{5AE2CC8C-54BD-4BD0-9392-2A265393AAE9}" dt="2021-04-21T23:55:24.744" v="4619" actId="478"/>
          <ac:spMkLst>
            <pc:docMk/>
            <pc:sldMk cId="668802648" sldId="504"/>
            <ac:spMk id="3" creationId="{D200EC5C-BC31-4B98-BD32-C2AA7CD20DFE}"/>
          </ac:spMkLst>
        </pc:spChg>
        <pc:spChg chg="add del mod">
          <ac:chgData name="Steve Shellhammer" userId="0e71f22d-ee3e-49c0-82ff-dbc290af8082" providerId="ADAL" clId="{5AE2CC8C-54BD-4BD0-9392-2A265393AAE9}" dt="2021-04-21T23:55:27.924" v="4620" actId="478"/>
          <ac:spMkLst>
            <pc:docMk/>
            <pc:sldMk cId="668802648" sldId="504"/>
            <ac:spMk id="10" creationId="{369F3F4C-B88A-4E98-AFF7-F9732F8E1218}"/>
          </ac:spMkLst>
        </pc:spChg>
        <pc:picChg chg="add mod">
          <ac:chgData name="Steve Shellhammer" userId="0e71f22d-ee3e-49c0-82ff-dbc290af8082" providerId="ADAL" clId="{5AE2CC8C-54BD-4BD0-9392-2A265393AAE9}" dt="2021-04-22T00:00:37.375" v="4656" actId="1035"/>
          <ac:picMkLst>
            <pc:docMk/>
            <pc:sldMk cId="668802648" sldId="504"/>
            <ac:picMk id="8" creationId="{0596CB9B-9C88-44A6-8CA8-54F8163B3466}"/>
          </ac:picMkLst>
        </pc:picChg>
      </pc:sldChg>
      <pc:sldChg chg="addSp delSp modSp new mod">
        <pc:chgData name="Steve Shellhammer" userId="0e71f22d-ee3e-49c0-82ff-dbc290af8082" providerId="ADAL" clId="{5AE2CC8C-54BD-4BD0-9392-2A265393AAE9}" dt="2021-04-22T00:00:18.576" v="4648" actId="14100"/>
        <pc:sldMkLst>
          <pc:docMk/>
          <pc:sldMk cId="1824480865" sldId="505"/>
        </pc:sldMkLst>
        <pc:spChg chg="mod">
          <ac:chgData name="Steve Shellhammer" userId="0e71f22d-ee3e-49c0-82ff-dbc290af8082" providerId="ADAL" clId="{5AE2CC8C-54BD-4BD0-9392-2A265393AAE9}" dt="2021-04-22T00:00:18.576" v="4648" actId="14100"/>
          <ac:spMkLst>
            <pc:docMk/>
            <pc:sldMk cId="1824480865" sldId="505"/>
            <ac:spMk id="2" creationId="{CDA8E8D4-8E9B-406B-BAF2-884FCADCAF59}"/>
          </ac:spMkLst>
        </pc:spChg>
        <pc:spChg chg="del">
          <ac:chgData name="Steve Shellhammer" userId="0e71f22d-ee3e-49c0-82ff-dbc290af8082" providerId="ADAL" clId="{5AE2CC8C-54BD-4BD0-9392-2A265393AAE9}" dt="2021-04-21T23:56:10.420" v="4637" actId="478"/>
          <ac:spMkLst>
            <pc:docMk/>
            <pc:sldMk cId="1824480865" sldId="505"/>
            <ac:spMk id="3" creationId="{4830D021-166E-4DFE-825A-4E9555FE5D3B}"/>
          </ac:spMkLst>
        </pc:spChg>
        <pc:picChg chg="add mod">
          <ac:chgData name="Steve Shellhammer" userId="0e71f22d-ee3e-49c0-82ff-dbc290af8082" providerId="ADAL" clId="{5AE2CC8C-54BD-4BD0-9392-2A265393AAE9}" dt="2021-04-22T00:00:15.543" v="4647" actId="1076"/>
          <ac:picMkLst>
            <pc:docMk/>
            <pc:sldMk cId="1824480865" sldId="505"/>
            <ac:picMk id="8" creationId="{AAB318AE-D66A-4078-B568-4BE61CF218DC}"/>
          </ac:picMkLst>
        </pc:picChg>
      </pc:sldChg>
      <pc:sldChg chg="addSp delSp modSp new mod">
        <pc:chgData name="Steve Shellhammer" userId="0e71f22d-ee3e-49c0-82ff-dbc290af8082" providerId="ADAL" clId="{5AE2CC8C-54BD-4BD0-9392-2A265393AAE9}" dt="2021-04-26T23:57:39.962" v="5190" actId="1076"/>
        <pc:sldMkLst>
          <pc:docMk/>
          <pc:sldMk cId="3929891046" sldId="506"/>
        </pc:sldMkLst>
        <pc:spChg chg="mod">
          <ac:chgData name="Steve Shellhammer" userId="0e71f22d-ee3e-49c0-82ff-dbc290af8082" providerId="ADAL" clId="{5AE2CC8C-54BD-4BD0-9392-2A265393AAE9}" dt="2021-04-26T23:57:33.515" v="5187" actId="20577"/>
          <ac:spMkLst>
            <pc:docMk/>
            <pc:sldMk cId="3929891046" sldId="506"/>
            <ac:spMk id="2" creationId="{E9AC5550-D991-455D-B49F-5020D9261CF4}"/>
          </ac:spMkLst>
        </pc:spChg>
        <pc:spChg chg="del">
          <ac:chgData name="Steve Shellhammer" userId="0e71f22d-ee3e-49c0-82ff-dbc290af8082" providerId="ADAL" clId="{5AE2CC8C-54BD-4BD0-9392-2A265393AAE9}" dt="2021-04-26T23:57:36.566" v="5188" actId="478"/>
          <ac:spMkLst>
            <pc:docMk/>
            <pc:sldMk cId="3929891046" sldId="506"/>
            <ac:spMk id="3" creationId="{95B5799D-4929-4E73-ADD2-756FB80D1512}"/>
          </ac:spMkLst>
        </pc:spChg>
        <pc:graphicFrameChg chg="add mod">
          <ac:chgData name="Steve Shellhammer" userId="0e71f22d-ee3e-49c0-82ff-dbc290af8082" providerId="ADAL" clId="{5AE2CC8C-54BD-4BD0-9392-2A265393AAE9}" dt="2021-04-26T23:57:39.962" v="5190" actId="1076"/>
          <ac:graphicFrameMkLst>
            <pc:docMk/>
            <pc:sldMk cId="3929891046" sldId="506"/>
            <ac:graphicFrameMk id="7" creationId="{0A894D0C-AFC5-4F8F-9C44-D60DEE33340F}"/>
          </ac:graphicFrameMkLst>
        </pc:graphicFrameChg>
      </pc:sldChg>
    </pc:docChg>
  </pc:docChgLst>
  <pc:docChgLst>
    <pc:chgData name="Steve Shellhammer" userId="0e71f22d-ee3e-49c0-82ff-dbc290af8082" providerId="ADAL" clId="{CC9043EA-6F71-47CC-ABEE-15CAC70879AE}"/>
    <pc:docChg chg="custSel addSld delSld modSld">
      <pc:chgData name="Steve Shellhammer" userId="0e71f22d-ee3e-49c0-82ff-dbc290af8082" providerId="ADAL" clId="{CC9043EA-6F71-47CC-ABEE-15CAC70879AE}" dt="2022-01-26T00:37:01.945" v="226" actId="20577"/>
      <pc:docMkLst>
        <pc:docMk/>
      </pc:docMkLst>
      <pc:sldChg chg="modSp">
        <pc:chgData name="Steve Shellhammer" userId="0e71f22d-ee3e-49c0-82ff-dbc290af8082" providerId="ADAL" clId="{CC9043EA-6F71-47CC-ABEE-15CAC70879AE}" dt="2022-01-25T21:51:00.733" v="12" actId="20577"/>
        <pc:sldMkLst>
          <pc:docMk/>
          <pc:sldMk cId="1268093760" sldId="257"/>
        </pc:sldMkLst>
        <pc:spChg chg="mod">
          <ac:chgData name="Steve Shellhammer" userId="0e71f22d-ee3e-49c0-82ff-dbc290af8082" providerId="ADAL" clId="{CC9043EA-6F71-47CC-ABEE-15CAC70879AE}" dt="2022-01-25T21:51:00.733" v="12" actId="20577"/>
          <ac:spMkLst>
            <pc:docMk/>
            <pc:sldMk cId="1268093760" sldId="257"/>
            <ac:spMk id="3" creationId="{EDDB5013-A2C7-4FAC-881A-93D41F23553A}"/>
          </ac:spMkLst>
        </pc:spChg>
      </pc:sldChg>
      <pc:sldChg chg="modSp mod">
        <pc:chgData name="Steve Shellhammer" userId="0e71f22d-ee3e-49c0-82ff-dbc290af8082" providerId="ADAL" clId="{CC9043EA-6F71-47CC-ABEE-15CAC70879AE}" dt="2022-01-26T00:37:01.945" v="226" actId="20577"/>
        <pc:sldMkLst>
          <pc:docMk/>
          <pc:sldMk cId="1652988365" sldId="258"/>
        </pc:sldMkLst>
        <pc:spChg chg="mod">
          <ac:chgData name="Steve Shellhammer" userId="0e71f22d-ee3e-49c0-82ff-dbc290af8082" providerId="ADAL" clId="{CC9043EA-6F71-47CC-ABEE-15CAC70879AE}" dt="2022-01-25T21:51:11.655" v="21" actId="20577"/>
          <ac:spMkLst>
            <pc:docMk/>
            <pc:sldMk cId="1652988365" sldId="258"/>
            <ac:spMk id="2" creationId="{D5C11D99-D882-4054-ADC3-504D9E2FFAB9}"/>
          </ac:spMkLst>
        </pc:spChg>
        <pc:spChg chg="mod">
          <ac:chgData name="Steve Shellhammer" userId="0e71f22d-ee3e-49c0-82ff-dbc290af8082" providerId="ADAL" clId="{CC9043EA-6F71-47CC-ABEE-15CAC70879AE}" dt="2022-01-26T00:37:01.945" v="226" actId="20577"/>
          <ac:spMkLst>
            <pc:docMk/>
            <pc:sldMk cId="1652988365" sldId="258"/>
            <ac:spMk id="3" creationId="{EB09B830-A4B3-4204-95A4-7BED2A7445B1}"/>
          </ac:spMkLst>
        </pc:spChg>
      </pc:sldChg>
      <pc:sldChg chg="del">
        <pc:chgData name="Steve Shellhammer" userId="0e71f22d-ee3e-49c0-82ff-dbc290af8082" providerId="ADAL" clId="{CC9043EA-6F71-47CC-ABEE-15CAC70879AE}" dt="2022-01-25T21:51:19.722" v="22" actId="47"/>
        <pc:sldMkLst>
          <pc:docMk/>
          <pc:sldMk cId="2577833649" sldId="259"/>
        </pc:sldMkLst>
      </pc:sldChg>
      <pc:sldChg chg="addSp delSp modSp mod">
        <pc:chgData name="Steve Shellhammer" userId="0e71f22d-ee3e-49c0-82ff-dbc290af8082" providerId="ADAL" clId="{CC9043EA-6F71-47CC-ABEE-15CAC70879AE}" dt="2022-01-25T22:04:24.118" v="167" actId="403"/>
        <pc:sldMkLst>
          <pc:docMk/>
          <pc:sldMk cId="2056408364" sldId="260"/>
        </pc:sldMkLst>
        <pc:spChg chg="mod">
          <ac:chgData name="Steve Shellhammer" userId="0e71f22d-ee3e-49c0-82ff-dbc290af8082" providerId="ADAL" clId="{CC9043EA-6F71-47CC-ABEE-15CAC70879AE}" dt="2022-01-25T22:04:16.181" v="166" actId="404"/>
          <ac:spMkLst>
            <pc:docMk/>
            <pc:sldMk cId="2056408364" sldId="260"/>
            <ac:spMk id="2" creationId="{BBE060AA-CEF0-4CDD-9D06-79FF13393F4C}"/>
          </ac:spMkLst>
        </pc:spChg>
        <pc:spChg chg="add del mod">
          <ac:chgData name="Steve Shellhammer" userId="0e71f22d-ee3e-49c0-82ff-dbc290af8082" providerId="ADAL" clId="{CC9043EA-6F71-47CC-ABEE-15CAC70879AE}" dt="2022-01-25T22:03:36.237" v="153" actId="478"/>
          <ac:spMkLst>
            <pc:docMk/>
            <pc:sldMk cId="2056408364" sldId="260"/>
            <ac:spMk id="9" creationId="{E12DC4AF-3BF0-4AEB-9C85-EDAD6F18A274}"/>
          </ac:spMkLst>
        </pc:spChg>
        <pc:graphicFrameChg chg="del">
          <ac:chgData name="Steve Shellhammer" userId="0e71f22d-ee3e-49c0-82ff-dbc290af8082" providerId="ADAL" clId="{CC9043EA-6F71-47CC-ABEE-15CAC70879AE}" dt="2022-01-25T22:03:33.644" v="152" actId="478"/>
          <ac:graphicFrameMkLst>
            <pc:docMk/>
            <pc:sldMk cId="2056408364" sldId="260"/>
            <ac:graphicFrameMk id="7" creationId="{059A9400-15E3-4F8D-ABBD-E308815A203C}"/>
          </ac:graphicFrameMkLst>
        </pc:graphicFrameChg>
        <pc:graphicFrameChg chg="add del mod">
          <ac:chgData name="Steve Shellhammer" userId="0e71f22d-ee3e-49c0-82ff-dbc290af8082" providerId="ADAL" clId="{CC9043EA-6F71-47CC-ABEE-15CAC70879AE}" dt="2022-01-25T21:51:38.297" v="25" actId="478"/>
          <ac:graphicFrameMkLst>
            <pc:docMk/>
            <pc:sldMk cId="2056408364" sldId="260"/>
            <ac:graphicFrameMk id="8" creationId="{F73DD3D2-98F8-4629-B9B1-FEAE465076A0}"/>
          </ac:graphicFrameMkLst>
        </pc:graphicFrameChg>
        <pc:graphicFrameChg chg="add mod modGraphic">
          <ac:chgData name="Steve Shellhammer" userId="0e71f22d-ee3e-49c0-82ff-dbc290af8082" providerId="ADAL" clId="{CC9043EA-6F71-47CC-ABEE-15CAC70879AE}" dt="2022-01-25T22:04:24.118" v="167" actId="403"/>
          <ac:graphicFrameMkLst>
            <pc:docMk/>
            <pc:sldMk cId="2056408364" sldId="260"/>
            <ac:graphicFrameMk id="10" creationId="{FE466454-F0E2-4DCD-A179-B7C76D1B6613}"/>
          </ac:graphicFrameMkLst>
        </pc:graphicFrameChg>
      </pc:sldChg>
      <pc:sldChg chg="addSp delSp modSp new del mod">
        <pc:chgData name="Steve Shellhammer" userId="0e71f22d-ee3e-49c0-82ff-dbc290af8082" providerId="ADAL" clId="{CC9043EA-6F71-47CC-ABEE-15CAC70879AE}" dt="2022-01-25T22:07:14.785" v="168" actId="47"/>
        <pc:sldMkLst>
          <pc:docMk/>
          <pc:sldMk cId="2309229838" sldId="261"/>
        </pc:sldMkLst>
        <pc:spChg chg="del">
          <ac:chgData name="Steve Shellhammer" userId="0e71f22d-ee3e-49c0-82ff-dbc290af8082" providerId="ADAL" clId="{CC9043EA-6F71-47CC-ABEE-15CAC70879AE}" dt="2022-01-25T21:51:48.002" v="27" actId="3680"/>
          <ac:spMkLst>
            <pc:docMk/>
            <pc:sldMk cId="2309229838" sldId="261"/>
            <ac:spMk id="3" creationId="{B4B33DE4-33BF-4489-9AF4-17739295DD5F}"/>
          </ac:spMkLst>
        </pc:spChg>
        <pc:graphicFrameChg chg="add mod ord modGraphic">
          <ac:chgData name="Steve Shellhammer" userId="0e71f22d-ee3e-49c0-82ff-dbc290af8082" providerId="ADAL" clId="{CC9043EA-6F71-47CC-ABEE-15CAC70879AE}" dt="2022-01-25T22:03:26.031" v="151" actId="6549"/>
          <ac:graphicFrameMkLst>
            <pc:docMk/>
            <pc:sldMk cId="2309229838" sldId="261"/>
            <ac:graphicFrameMk id="7" creationId="{5D91BBEE-C108-477B-8A5C-09106F994EAD}"/>
          </ac:graphicFrameMkLst>
        </pc:graphicFrameChg>
      </pc:sldChg>
      <pc:sldChg chg="add del">
        <pc:chgData name="Steve Shellhammer" userId="0e71f22d-ee3e-49c0-82ff-dbc290af8082" providerId="ADAL" clId="{CC9043EA-6F71-47CC-ABEE-15CAC70879AE}" dt="2022-01-25T21:50:50.811" v="1" actId="47"/>
        <pc:sldMkLst>
          <pc:docMk/>
          <pc:sldMk cId="3886577313" sldId="261"/>
        </pc:sldMkLst>
      </pc:sldChg>
      <pc:sldChg chg="modSp new mod">
        <pc:chgData name="Steve Shellhammer" userId="0e71f22d-ee3e-49c0-82ff-dbc290af8082" providerId="ADAL" clId="{CC9043EA-6F71-47CC-ABEE-15CAC70879AE}" dt="2022-01-25T22:07:34.751" v="223" actId="20577"/>
        <pc:sldMkLst>
          <pc:docMk/>
          <pc:sldMk cId="4278205582" sldId="261"/>
        </pc:sldMkLst>
        <pc:spChg chg="mod">
          <ac:chgData name="Steve Shellhammer" userId="0e71f22d-ee3e-49c0-82ff-dbc290af8082" providerId="ADAL" clId="{CC9043EA-6F71-47CC-ABEE-15CAC70879AE}" dt="2022-01-25T22:07:20.778" v="176" actId="20577"/>
          <ac:spMkLst>
            <pc:docMk/>
            <pc:sldMk cId="4278205582" sldId="261"/>
            <ac:spMk id="2" creationId="{BC4255AC-9930-46EA-9C72-0E1FE7568323}"/>
          </ac:spMkLst>
        </pc:spChg>
        <pc:spChg chg="mod">
          <ac:chgData name="Steve Shellhammer" userId="0e71f22d-ee3e-49c0-82ff-dbc290af8082" providerId="ADAL" clId="{CC9043EA-6F71-47CC-ABEE-15CAC70879AE}" dt="2022-01-25T22:07:34.751" v="223" actId="20577"/>
          <ac:spMkLst>
            <pc:docMk/>
            <pc:sldMk cId="4278205582" sldId="261"/>
            <ac:spMk id="3" creationId="{91D131B7-D918-4595-8963-214AAEC8E514}"/>
          </ac:spMkLst>
        </pc:spChg>
      </pc:sldChg>
    </pc:docChg>
  </pc:docChgLst>
  <pc:docChgLst>
    <pc:chgData name="Steve Shellhammer" userId="0e71f22d-ee3e-49c0-82ff-dbc290af8082" providerId="ADAL" clId="{FC49B6D1-531D-4D23-BAE4-B35DFCA18F42}"/>
    <pc:docChg chg="custSel addSld modSld sldOrd">
      <pc:chgData name="Steve Shellhammer" userId="0e71f22d-ee3e-49c0-82ff-dbc290af8082" providerId="ADAL" clId="{FC49B6D1-531D-4D23-BAE4-B35DFCA18F42}" dt="2020-09-09T19:04:48.053" v="1796" actId="20577"/>
      <pc:docMkLst>
        <pc:docMk/>
      </pc:docMkLst>
      <pc:sldChg chg="modSp mod">
        <pc:chgData name="Steve Shellhammer" userId="0e71f22d-ee3e-49c0-82ff-dbc290af8082" providerId="ADAL" clId="{FC49B6D1-531D-4D23-BAE4-B35DFCA18F42}" dt="2020-09-08T19:47:31.833" v="1" actId="20577"/>
        <pc:sldMkLst>
          <pc:docMk/>
          <pc:sldMk cId="0" sldId="256"/>
        </pc:sldMkLst>
        <pc:spChg chg="mod">
          <ac:chgData name="Steve Shellhammer" userId="0e71f22d-ee3e-49c0-82ff-dbc290af8082" providerId="ADAL" clId="{FC49B6D1-531D-4D23-BAE4-B35DFCA18F42}" dt="2020-09-08T19:47:31.833" v="1" actId="20577"/>
          <ac:spMkLst>
            <pc:docMk/>
            <pc:sldMk cId="0" sldId="256"/>
            <ac:spMk id="3074" creationId="{00000000-0000-0000-0000-000000000000}"/>
          </ac:spMkLst>
        </pc:spChg>
      </pc:sldChg>
      <pc:sldChg chg="modSp mod">
        <pc:chgData name="Steve Shellhammer" userId="0e71f22d-ee3e-49c0-82ff-dbc290af8082" providerId="ADAL" clId="{FC49B6D1-531D-4D23-BAE4-B35DFCA18F42}" dt="2020-09-08T19:56:58.713" v="914" actId="20577"/>
        <pc:sldMkLst>
          <pc:docMk/>
          <pc:sldMk cId="1014374459" sldId="480"/>
        </pc:sldMkLst>
        <pc:spChg chg="mod">
          <ac:chgData name="Steve Shellhammer" userId="0e71f22d-ee3e-49c0-82ff-dbc290af8082" providerId="ADAL" clId="{FC49B6D1-531D-4D23-BAE4-B35DFCA18F42}" dt="2020-09-08T19:56:58.713" v="914" actId="20577"/>
          <ac:spMkLst>
            <pc:docMk/>
            <pc:sldMk cId="1014374459" sldId="480"/>
            <ac:spMk id="3" creationId="{06AD7F19-BBE7-42D5-81E1-D0A5F4F8AB06}"/>
          </ac:spMkLst>
        </pc:spChg>
      </pc:sldChg>
      <pc:sldChg chg="modSp mod">
        <pc:chgData name="Steve Shellhammer" userId="0e71f22d-ee3e-49c0-82ff-dbc290af8082" providerId="ADAL" clId="{FC49B6D1-531D-4D23-BAE4-B35DFCA18F42}" dt="2020-09-09T18:57:13.266" v="1697" actId="20577"/>
        <pc:sldMkLst>
          <pc:docMk/>
          <pc:sldMk cId="323650932" sldId="483"/>
        </pc:sldMkLst>
        <pc:spChg chg="mod">
          <ac:chgData name="Steve Shellhammer" userId="0e71f22d-ee3e-49c0-82ff-dbc290af8082" providerId="ADAL" clId="{FC49B6D1-531D-4D23-BAE4-B35DFCA18F42}" dt="2020-09-09T18:55:23.411" v="1696" actId="20577"/>
          <ac:spMkLst>
            <pc:docMk/>
            <pc:sldMk cId="323650932" sldId="483"/>
            <ac:spMk id="2" creationId="{F2038184-57B0-496C-90EE-3FC0489E37DD}"/>
          </ac:spMkLst>
        </pc:spChg>
        <pc:spChg chg="mod">
          <ac:chgData name="Steve Shellhammer" userId="0e71f22d-ee3e-49c0-82ff-dbc290af8082" providerId="ADAL" clId="{FC49B6D1-531D-4D23-BAE4-B35DFCA18F42}" dt="2020-09-09T18:57:13.266" v="1697" actId="20577"/>
          <ac:spMkLst>
            <pc:docMk/>
            <pc:sldMk cId="323650932" sldId="483"/>
            <ac:spMk id="3" creationId="{2568EDD7-0DD7-4C69-9997-C9202D2F8482}"/>
          </ac:spMkLst>
        </pc:spChg>
      </pc:sldChg>
      <pc:sldChg chg="ord">
        <pc:chgData name="Steve Shellhammer" userId="0e71f22d-ee3e-49c0-82ff-dbc290af8082" providerId="ADAL" clId="{FC49B6D1-531D-4D23-BAE4-B35DFCA18F42}" dt="2020-09-08T19:56:28.959" v="892"/>
        <pc:sldMkLst>
          <pc:docMk/>
          <pc:sldMk cId="1334691016" sldId="485"/>
        </pc:sldMkLst>
      </pc:sldChg>
      <pc:sldChg chg="modSp mod">
        <pc:chgData name="Steve Shellhammer" userId="0e71f22d-ee3e-49c0-82ff-dbc290af8082" providerId="ADAL" clId="{FC49B6D1-531D-4D23-BAE4-B35DFCA18F42}" dt="2020-09-08T22:28:26.660" v="1044" actId="20577"/>
        <pc:sldMkLst>
          <pc:docMk/>
          <pc:sldMk cId="3208908905" sldId="488"/>
        </pc:sldMkLst>
        <pc:graphicFrameChg chg="modGraphic">
          <ac:chgData name="Steve Shellhammer" userId="0e71f22d-ee3e-49c0-82ff-dbc290af8082" providerId="ADAL" clId="{FC49B6D1-531D-4D23-BAE4-B35DFCA18F42}" dt="2020-09-08T22:28:26.660" v="1044" actId="20577"/>
          <ac:graphicFrameMkLst>
            <pc:docMk/>
            <pc:sldMk cId="3208908905" sldId="488"/>
            <ac:graphicFrameMk id="7" creationId="{000B318F-0BF1-442D-95EA-0B75D102DB6D}"/>
          </ac:graphicFrameMkLst>
        </pc:graphicFrameChg>
      </pc:sldChg>
      <pc:sldChg chg="ord">
        <pc:chgData name="Steve Shellhammer" userId="0e71f22d-ee3e-49c0-82ff-dbc290af8082" providerId="ADAL" clId="{FC49B6D1-531D-4D23-BAE4-B35DFCA18F42}" dt="2020-09-08T19:56:28.959" v="892"/>
        <pc:sldMkLst>
          <pc:docMk/>
          <pc:sldMk cId="506027600" sldId="490"/>
        </pc:sldMkLst>
      </pc:sldChg>
      <pc:sldChg chg="delSp modSp new mod">
        <pc:chgData name="Steve Shellhammer" userId="0e71f22d-ee3e-49c0-82ff-dbc290af8082" providerId="ADAL" clId="{FC49B6D1-531D-4D23-BAE4-B35DFCA18F42}" dt="2020-09-08T19:49:24.169" v="113" actId="404"/>
        <pc:sldMkLst>
          <pc:docMk/>
          <pc:sldMk cId="313986917" sldId="491"/>
        </pc:sldMkLst>
        <pc:spChg chg="mod">
          <ac:chgData name="Steve Shellhammer" userId="0e71f22d-ee3e-49c0-82ff-dbc290af8082" providerId="ADAL" clId="{FC49B6D1-531D-4D23-BAE4-B35DFCA18F42}" dt="2020-09-08T19:49:24.169" v="113" actId="404"/>
          <ac:spMkLst>
            <pc:docMk/>
            <pc:sldMk cId="313986917" sldId="491"/>
            <ac:spMk id="2" creationId="{D7AD36B4-5E6E-4204-A200-FF4A3582E29F}"/>
          </ac:spMkLst>
        </pc:spChg>
        <pc:spChg chg="del">
          <ac:chgData name="Steve Shellhammer" userId="0e71f22d-ee3e-49c0-82ff-dbc290af8082" providerId="ADAL" clId="{FC49B6D1-531D-4D23-BAE4-B35DFCA18F42}" dt="2020-09-08T19:49:15.861" v="107" actId="478"/>
          <ac:spMkLst>
            <pc:docMk/>
            <pc:sldMk cId="313986917" sldId="491"/>
            <ac:spMk id="3" creationId="{BD090F05-3347-40A0-8CEA-8DDE6C187A43}"/>
          </ac:spMkLst>
        </pc:spChg>
      </pc:sldChg>
      <pc:sldChg chg="modSp new mod">
        <pc:chgData name="Steve Shellhammer" userId="0e71f22d-ee3e-49c0-82ff-dbc290af8082" providerId="ADAL" clId="{FC49B6D1-531D-4D23-BAE4-B35DFCA18F42}" dt="2020-09-08T20:01:57.300" v="989" actId="1076"/>
        <pc:sldMkLst>
          <pc:docMk/>
          <pc:sldMk cId="2263938305" sldId="492"/>
        </pc:sldMkLst>
        <pc:spChg chg="mod">
          <ac:chgData name="Steve Shellhammer" userId="0e71f22d-ee3e-49c0-82ff-dbc290af8082" providerId="ADAL" clId="{FC49B6D1-531D-4D23-BAE4-B35DFCA18F42}" dt="2020-09-08T19:56:16.509" v="890" actId="14100"/>
          <ac:spMkLst>
            <pc:docMk/>
            <pc:sldMk cId="2263938305" sldId="492"/>
            <ac:spMk id="2" creationId="{D040DFCF-B353-4D39-B28B-DD328507CEBA}"/>
          </ac:spMkLst>
        </pc:spChg>
        <pc:spChg chg="mod">
          <ac:chgData name="Steve Shellhammer" userId="0e71f22d-ee3e-49c0-82ff-dbc290af8082" providerId="ADAL" clId="{FC49B6D1-531D-4D23-BAE4-B35DFCA18F42}" dt="2020-09-08T20:01:57.300" v="989" actId="1076"/>
          <ac:spMkLst>
            <pc:docMk/>
            <pc:sldMk cId="2263938305" sldId="492"/>
            <ac:spMk id="3" creationId="{24DF8E25-6F62-4349-86E8-454BB5237C1F}"/>
          </ac:spMkLst>
        </pc:spChg>
      </pc:sldChg>
      <pc:sldChg chg="modSp new mod">
        <pc:chgData name="Steve Shellhammer" userId="0e71f22d-ee3e-49c0-82ff-dbc290af8082" providerId="ADAL" clId="{FC49B6D1-531D-4D23-BAE4-B35DFCA18F42}" dt="2020-09-09T19:04:48.053" v="1796" actId="20577"/>
        <pc:sldMkLst>
          <pc:docMk/>
          <pc:sldMk cId="3297841625" sldId="493"/>
        </pc:sldMkLst>
        <pc:spChg chg="mod">
          <ac:chgData name="Steve Shellhammer" userId="0e71f22d-ee3e-49c0-82ff-dbc290af8082" providerId="ADAL" clId="{FC49B6D1-531D-4D23-BAE4-B35DFCA18F42}" dt="2020-09-09T19:04:48.053" v="1796" actId="20577"/>
          <ac:spMkLst>
            <pc:docMk/>
            <pc:sldMk cId="3297841625" sldId="493"/>
            <ac:spMk id="2" creationId="{45018BB3-22A3-4490-AF3E-A9525A46F6C5}"/>
          </ac:spMkLst>
        </pc:spChg>
        <pc:spChg chg="mod">
          <ac:chgData name="Steve Shellhammer" userId="0e71f22d-ee3e-49c0-82ff-dbc290af8082" providerId="ADAL" clId="{FC49B6D1-531D-4D23-BAE4-B35DFCA18F42}" dt="2020-09-09T18:55:09.888" v="1693" actId="20577"/>
          <ac:spMkLst>
            <pc:docMk/>
            <pc:sldMk cId="3297841625" sldId="493"/>
            <ac:spMk id="3" creationId="{9672F7A1-1651-4BBA-AB39-D03EBE5E37A2}"/>
          </ac:spMkLst>
        </pc:spChg>
      </pc:sldChg>
      <pc:sldChg chg="modSp new mod">
        <pc:chgData name="Steve Shellhammer" userId="0e71f22d-ee3e-49c0-82ff-dbc290af8082" providerId="ADAL" clId="{FC49B6D1-531D-4D23-BAE4-B35DFCA18F42}" dt="2020-09-09T19:00:12.756" v="1794" actId="20577"/>
        <pc:sldMkLst>
          <pc:docMk/>
          <pc:sldMk cId="346948756" sldId="494"/>
        </pc:sldMkLst>
        <pc:spChg chg="mod">
          <ac:chgData name="Steve Shellhammer" userId="0e71f22d-ee3e-49c0-82ff-dbc290af8082" providerId="ADAL" clId="{FC49B6D1-531D-4D23-BAE4-B35DFCA18F42}" dt="2020-09-09T18:59:41.563" v="1779" actId="20577"/>
          <ac:spMkLst>
            <pc:docMk/>
            <pc:sldMk cId="346948756" sldId="494"/>
            <ac:spMk id="2" creationId="{EF1B32FA-F53F-472D-AF4D-29D7874EB198}"/>
          </ac:spMkLst>
        </pc:spChg>
        <pc:spChg chg="mod">
          <ac:chgData name="Steve Shellhammer" userId="0e71f22d-ee3e-49c0-82ff-dbc290af8082" providerId="ADAL" clId="{FC49B6D1-531D-4D23-BAE4-B35DFCA18F42}" dt="2020-09-09T19:00:12.756" v="1794" actId="20577"/>
          <ac:spMkLst>
            <pc:docMk/>
            <pc:sldMk cId="346948756" sldId="494"/>
            <ac:spMk id="3" creationId="{FFE4DCA8-2C23-4120-8CB0-D2B39B05032C}"/>
          </ac:spMkLst>
        </pc:spChg>
      </pc:sldChg>
    </pc:docChg>
  </pc:docChgLst>
  <pc:docChgLst>
    <pc:chgData name="Steve Shellhammer" userId="0e71f22d-ee3e-49c0-82ff-dbc290af8082" providerId="ADAL" clId="{7FD98EB4-0735-4A71-B6D4-8697D04C3E05}"/>
    <pc:docChg chg="undo custSel addSld delSld modSld">
      <pc:chgData name="Steve Shellhammer" userId="0e71f22d-ee3e-49c0-82ff-dbc290af8082" providerId="ADAL" clId="{7FD98EB4-0735-4A71-B6D4-8697D04C3E05}" dt="2021-06-22T23:08:55.401" v="4693" actId="20577"/>
      <pc:docMkLst>
        <pc:docMk/>
      </pc:docMkLst>
      <pc:sldChg chg="modSp mod">
        <pc:chgData name="Steve Shellhammer" userId="0e71f22d-ee3e-49c0-82ff-dbc290af8082" providerId="ADAL" clId="{7FD98EB4-0735-4A71-B6D4-8697D04C3E05}" dt="2021-06-21T20:14:09.633" v="77"/>
        <pc:sldMkLst>
          <pc:docMk/>
          <pc:sldMk cId="0" sldId="256"/>
        </pc:sldMkLst>
        <pc:spChg chg="mod">
          <ac:chgData name="Steve Shellhammer" userId="0e71f22d-ee3e-49c0-82ff-dbc290af8082" providerId="ADAL" clId="{7FD98EB4-0735-4A71-B6D4-8697D04C3E05}" dt="2021-06-21T20:11:35.542" v="54" actId="404"/>
          <ac:spMkLst>
            <pc:docMk/>
            <pc:sldMk cId="0" sldId="256"/>
            <ac:spMk id="3073" creationId="{00000000-0000-0000-0000-000000000000}"/>
          </ac:spMkLst>
        </pc:spChg>
        <pc:spChg chg="mod">
          <ac:chgData name="Steve Shellhammer" userId="0e71f22d-ee3e-49c0-82ff-dbc290af8082" providerId="ADAL" clId="{7FD98EB4-0735-4A71-B6D4-8697D04C3E05}" dt="2021-06-21T20:11:46.522" v="56" actId="20577"/>
          <ac:spMkLst>
            <pc:docMk/>
            <pc:sldMk cId="0" sldId="256"/>
            <ac:spMk id="3074" creationId="{00000000-0000-0000-0000-000000000000}"/>
          </ac:spMkLst>
        </pc:spChg>
        <pc:graphicFrameChg chg="mod modGraphic">
          <ac:chgData name="Steve Shellhammer" userId="0e71f22d-ee3e-49c0-82ff-dbc290af8082" providerId="ADAL" clId="{7FD98EB4-0735-4A71-B6D4-8697D04C3E05}" dt="2021-06-21T20:14:09.633" v="77"/>
          <ac:graphicFrameMkLst>
            <pc:docMk/>
            <pc:sldMk cId="0" sldId="256"/>
            <ac:graphicFrameMk id="10" creationId="{56BFF8FC-15E6-4208-9DB8-296FB6B5AC3E}"/>
          </ac:graphicFrameMkLst>
        </pc:graphicFrameChg>
      </pc:sldChg>
      <pc:sldChg chg="del">
        <pc:chgData name="Steve Shellhammer" userId="0e71f22d-ee3e-49c0-82ff-dbc290af8082" providerId="ADAL" clId="{7FD98EB4-0735-4A71-B6D4-8697D04C3E05}" dt="2021-06-21T20:14:47.073" v="89" actId="47"/>
        <pc:sldMkLst>
          <pc:docMk/>
          <pc:sldMk cId="892577509" sldId="495"/>
        </pc:sldMkLst>
      </pc:sldChg>
      <pc:sldChg chg="del">
        <pc:chgData name="Steve Shellhammer" userId="0e71f22d-ee3e-49c0-82ff-dbc290af8082" providerId="ADAL" clId="{7FD98EB4-0735-4A71-B6D4-8697D04C3E05}" dt="2021-06-21T20:14:47.073" v="89" actId="47"/>
        <pc:sldMkLst>
          <pc:docMk/>
          <pc:sldMk cId="1472924119" sldId="496"/>
        </pc:sldMkLst>
      </pc:sldChg>
      <pc:sldChg chg="del">
        <pc:chgData name="Steve Shellhammer" userId="0e71f22d-ee3e-49c0-82ff-dbc290af8082" providerId="ADAL" clId="{7FD98EB4-0735-4A71-B6D4-8697D04C3E05}" dt="2021-06-21T20:14:47.073" v="89" actId="47"/>
        <pc:sldMkLst>
          <pc:docMk/>
          <pc:sldMk cId="2963953603" sldId="497"/>
        </pc:sldMkLst>
      </pc:sldChg>
      <pc:sldChg chg="del">
        <pc:chgData name="Steve Shellhammer" userId="0e71f22d-ee3e-49c0-82ff-dbc290af8082" providerId="ADAL" clId="{7FD98EB4-0735-4A71-B6D4-8697D04C3E05}" dt="2021-06-21T20:14:47.073" v="89" actId="47"/>
        <pc:sldMkLst>
          <pc:docMk/>
          <pc:sldMk cId="700908960" sldId="498"/>
        </pc:sldMkLst>
      </pc:sldChg>
      <pc:sldChg chg="del">
        <pc:chgData name="Steve Shellhammer" userId="0e71f22d-ee3e-49c0-82ff-dbc290af8082" providerId="ADAL" clId="{7FD98EB4-0735-4A71-B6D4-8697D04C3E05}" dt="2021-06-21T20:14:47.073" v="89" actId="47"/>
        <pc:sldMkLst>
          <pc:docMk/>
          <pc:sldMk cId="333785664" sldId="499"/>
        </pc:sldMkLst>
      </pc:sldChg>
      <pc:sldChg chg="del">
        <pc:chgData name="Steve Shellhammer" userId="0e71f22d-ee3e-49c0-82ff-dbc290af8082" providerId="ADAL" clId="{7FD98EB4-0735-4A71-B6D4-8697D04C3E05}" dt="2021-06-21T20:14:47.073" v="89" actId="47"/>
        <pc:sldMkLst>
          <pc:docMk/>
          <pc:sldMk cId="4037900903" sldId="500"/>
        </pc:sldMkLst>
      </pc:sldChg>
      <pc:sldChg chg="del">
        <pc:chgData name="Steve Shellhammer" userId="0e71f22d-ee3e-49c0-82ff-dbc290af8082" providerId="ADAL" clId="{7FD98EB4-0735-4A71-B6D4-8697D04C3E05}" dt="2021-06-21T20:14:47.073" v="89" actId="47"/>
        <pc:sldMkLst>
          <pc:docMk/>
          <pc:sldMk cId="514910755" sldId="501"/>
        </pc:sldMkLst>
      </pc:sldChg>
      <pc:sldChg chg="del">
        <pc:chgData name="Steve Shellhammer" userId="0e71f22d-ee3e-49c0-82ff-dbc290af8082" providerId="ADAL" clId="{7FD98EB4-0735-4A71-B6D4-8697D04C3E05}" dt="2021-06-21T20:14:47.073" v="89" actId="47"/>
        <pc:sldMkLst>
          <pc:docMk/>
          <pc:sldMk cId="3594223674" sldId="502"/>
        </pc:sldMkLst>
      </pc:sldChg>
      <pc:sldChg chg="del">
        <pc:chgData name="Steve Shellhammer" userId="0e71f22d-ee3e-49c0-82ff-dbc290af8082" providerId="ADAL" clId="{7FD98EB4-0735-4A71-B6D4-8697D04C3E05}" dt="2021-06-21T20:14:47.073" v="89" actId="47"/>
        <pc:sldMkLst>
          <pc:docMk/>
          <pc:sldMk cId="3104585391" sldId="503"/>
        </pc:sldMkLst>
      </pc:sldChg>
      <pc:sldChg chg="del">
        <pc:chgData name="Steve Shellhammer" userId="0e71f22d-ee3e-49c0-82ff-dbc290af8082" providerId="ADAL" clId="{7FD98EB4-0735-4A71-B6D4-8697D04C3E05}" dt="2021-06-21T20:14:47.073" v="89" actId="47"/>
        <pc:sldMkLst>
          <pc:docMk/>
          <pc:sldMk cId="668802648" sldId="504"/>
        </pc:sldMkLst>
      </pc:sldChg>
      <pc:sldChg chg="del">
        <pc:chgData name="Steve Shellhammer" userId="0e71f22d-ee3e-49c0-82ff-dbc290af8082" providerId="ADAL" clId="{7FD98EB4-0735-4A71-B6D4-8697D04C3E05}" dt="2021-06-21T20:14:47.073" v="89" actId="47"/>
        <pc:sldMkLst>
          <pc:docMk/>
          <pc:sldMk cId="1824480865" sldId="505"/>
        </pc:sldMkLst>
      </pc:sldChg>
      <pc:sldChg chg="del">
        <pc:chgData name="Steve Shellhammer" userId="0e71f22d-ee3e-49c0-82ff-dbc290af8082" providerId="ADAL" clId="{7FD98EB4-0735-4A71-B6D4-8697D04C3E05}" dt="2021-06-21T20:14:47.073" v="89" actId="47"/>
        <pc:sldMkLst>
          <pc:docMk/>
          <pc:sldMk cId="3929891046" sldId="506"/>
        </pc:sldMkLst>
      </pc:sldChg>
      <pc:sldChg chg="addSp modSp new mod">
        <pc:chgData name="Steve Shellhammer" userId="0e71f22d-ee3e-49c0-82ff-dbc290af8082" providerId="ADAL" clId="{7FD98EB4-0735-4A71-B6D4-8697D04C3E05}" dt="2021-06-21T20:35:37.542" v="681" actId="6549"/>
        <pc:sldMkLst>
          <pc:docMk/>
          <pc:sldMk cId="2539548716" sldId="507"/>
        </pc:sldMkLst>
        <pc:spChg chg="mod">
          <ac:chgData name="Steve Shellhammer" userId="0e71f22d-ee3e-49c0-82ff-dbc290af8082" providerId="ADAL" clId="{7FD98EB4-0735-4A71-B6D4-8697D04C3E05}" dt="2021-06-21T20:17:11.551" v="96" actId="14100"/>
          <ac:spMkLst>
            <pc:docMk/>
            <pc:sldMk cId="2539548716" sldId="507"/>
            <ac:spMk id="2" creationId="{215A241D-7FC9-4CDC-87DF-41815B1AF81C}"/>
          </ac:spMkLst>
        </pc:spChg>
        <pc:spChg chg="mod">
          <ac:chgData name="Steve Shellhammer" userId="0e71f22d-ee3e-49c0-82ff-dbc290af8082" providerId="ADAL" clId="{7FD98EB4-0735-4A71-B6D4-8697D04C3E05}" dt="2021-06-21T20:35:37.542" v="681" actId="6549"/>
          <ac:spMkLst>
            <pc:docMk/>
            <pc:sldMk cId="2539548716" sldId="507"/>
            <ac:spMk id="3" creationId="{EA047805-A180-4C08-BD26-4E2C237DE358}"/>
          </ac:spMkLst>
        </pc:spChg>
        <pc:spChg chg="add mod">
          <ac:chgData name="Steve Shellhammer" userId="0e71f22d-ee3e-49c0-82ff-dbc290af8082" providerId="ADAL" clId="{7FD98EB4-0735-4A71-B6D4-8697D04C3E05}" dt="2021-06-21T20:19:38.691" v="228" actId="1076"/>
          <ac:spMkLst>
            <pc:docMk/>
            <pc:sldMk cId="2539548716" sldId="507"/>
            <ac:spMk id="8" creationId="{AFE48272-1472-4795-8BCF-858992E7899D}"/>
          </ac:spMkLst>
        </pc:spChg>
        <pc:graphicFrameChg chg="add mod modGraphic">
          <ac:chgData name="Steve Shellhammer" userId="0e71f22d-ee3e-49c0-82ff-dbc290af8082" providerId="ADAL" clId="{7FD98EB4-0735-4A71-B6D4-8697D04C3E05}" dt="2021-06-21T20:19:34.546" v="227" actId="1036"/>
          <ac:graphicFrameMkLst>
            <pc:docMk/>
            <pc:sldMk cId="2539548716" sldId="507"/>
            <ac:graphicFrameMk id="7" creationId="{39AB0C3C-42B4-402D-AF89-196D231FA1C8}"/>
          </ac:graphicFrameMkLst>
        </pc:graphicFrameChg>
      </pc:sldChg>
      <pc:sldChg chg="addSp delSp modSp new mod">
        <pc:chgData name="Steve Shellhammer" userId="0e71f22d-ee3e-49c0-82ff-dbc290af8082" providerId="ADAL" clId="{7FD98EB4-0735-4A71-B6D4-8697D04C3E05}" dt="2021-06-21T22:05:21.526" v="1123" actId="20577"/>
        <pc:sldMkLst>
          <pc:docMk/>
          <pc:sldMk cId="1348969420" sldId="508"/>
        </pc:sldMkLst>
        <pc:spChg chg="mod">
          <ac:chgData name="Steve Shellhammer" userId="0e71f22d-ee3e-49c0-82ff-dbc290af8082" providerId="ADAL" clId="{7FD98EB4-0735-4A71-B6D4-8697D04C3E05}" dt="2021-06-21T20:24:01.108" v="262" actId="14100"/>
          <ac:spMkLst>
            <pc:docMk/>
            <pc:sldMk cId="1348969420" sldId="508"/>
            <ac:spMk id="2" creationId="{267F8BE1-91B4-4E4D-ACFE-9AB69559C616}"/>
          </ac:spMkLst>
        </pc:spChg>
        <pc:spChg chg="mod">
          <ac:chgData name="Steve Shellhammer" userId="0e71f22d-ee3e-49c0-82ff-dbc290af8082" providerId="ADAL" clId="{7FD98EB4-0735-4A71-B6D4-8697D04C3E05}" dt="2021-06-21T20:24:48.621" v="272" actId="1076"/>
          <ac:spMkLst>
            <pc:docMk/>
            <pc:sldMk cId="1348969420" sldId="508"/>
            <ac:spMk id="3" creationId="{AF2189DB-921C-4EB6-8E28-F4B1366B5054}"/>
          </ac:spMkLst>
        </pc:spChg>
        <pc:spChg chg="add mod">
          <ac:chgData name="Steve Shellhammer" userId="0e71f22d-ee3e-49c0-82ff-dbc290af8082" providerId="ADAL" clId="{7FD98EB4-0735-4A71-B6D4-8697D04C3E05}" dt="2021-06-21T22:05:21.526" v="1123" actId="20577"/>
          <ac:spMkLst>
            <pc:docMk/>
            <pc:sldMk cId="1348969420" sldId="508"/>
            <ac:spMk id="8" creationId="{7094B0A0-63B3-4B0D-830B-6D1D4CA17560}"/>
          </ac:spMkLst>
        </pc:spChg>
        <pc:picChg chg="add del mod">
          <ac:chgData name="Steve Shellhammer" userId="0e71f22d-ee3e-49c0-82ff-dbc290af8082" providerId="ADAL" clId="{7FD98EB4-0735-4A71-B6D4-8697D04C3E05}" dt="2021-06-21T20:29:12.847" v="323" actId="478"/>
          <ac:picMkLst>
            <pc:docMk/>
            <pc:sldMk cId="1348969420" sldId="508"/>
            <ac:picMk id="7" creationId="{FF9D11EE-BD40-4DB9-BFDC-F95C4D9F107C}"/>
          </ac:picMkLst>
        </pc:picChg>
        <pc:picChg chg="add mod">
          <ac:chgData name="Steve Shellhammer" userId="0e71f22d-ee3e-49c0-82ff-dbc290af8082" providerId="ADAL" clId="{7FD98EB4-0735-4A71-B6D4-8697D04C3E05}" dt="2021-06-21T20:26:54.976" v="296" actId="1076"/>
          <ac:picMkLst>
            <pc:docMk/>
            <pc:sldMk cId="1348969420" sldId="508"/>
            <ac:picMk id="9" creationId="{B917BD7A-A376-4AAF-A9CB-123DA2EB57BB}"/>
          </ac:picMkLst>
        </pc:picChg>
        <pc:picChg chg="add mod">
          <ac:chgData name="Steve Shellhammer" userId="0e71f22d-ee3e-49c0-82ff-dbc290af8082" providerId="ADAL" clId="{7FD98EB4-0735-4A71-B6D4-8697D04C3E05}" dt="2021-06-21T20:29:30.734" v="325" actId="1076"/>
          <ac:picMkLst>
            <pc:docMk/>
            <pc:sldMk cId="1348969420" sldId="508"/>
            <ac:picMk id="11" creationId="{150C02AE-0E80-47D2-9EEA-A11200C4AD01}"/>
          </ac:picMkLst>
        </pc:picChg>
      </pc:sldChg>
      <pc:sldChg chg="modSp new del mod">
        <pc:chgData name="Steve Shellhammer" userId="0e71f22d-ee3e-49c0-82ff-dbc290af8082" providerId="ADAL" clId="{7FD98EB4-0735-4A71-B6D4-8697D04C3E05}" dt="2021-06-21T20:19:45.973" v="229" actId="47"/>
        <pc:sldMkLst>
          <pc:docMk/>
          <pc:sldMk cId="2478688492" sldId="508"/>
        </pc:sldMkLst>
        <pc:spChg chg="mod">
          <ac:chgData name="Steve Shellhammer" userId="0e71f22d-ee3e-49c0-82ff-dbc290af8082" providerId="ADAL" clId="{7FD98EB4-0735-4A71-B6D4-8697D04C3E05}" dt="2021-06-21T20:18:58.671" v="205" actId="14100"/>
          <ac:spMkLst>
            <pc:docMk/>
            <pc:sldMk cId="2478688492" sldId="508"/>
            <ac:spMk id="3" creationId="{DB6ED07E-51AD-4E29-BBB7-211EC274EB1A}"/>
          </ac:spMkLst>
        </pc:spChg>
      </pc:sldChg>
      <pc:sldChg chg="addSp modSp new mod">
        <pc:chgData name="Steve Shellhammer" userId="0e71f22d-ee3e-49c0-82ff-dbc290af8082" providerId="ADAL" clId="{7FD98EB4-0735-4A71-B6D4-8697D04C3E05}" dt="2021-06-21T20:29:03.395" v="322" actId="1076"/>
        <pc:sldMkLst>
          <pc:docMk/>
          <pc:sldMk cId="696669391" sldId="509"/>
        </pc:sldMkLst>
        <pc:spChg chg="mod">
          <ac:chgData name="Steve Shellhammer" userId="0e71f22d-ee3e-49c0-82ff-dbc290af8082" providerId="ADAL" clId="{7FD98EB4-0735-4A71-B6D4-8697D04C3E05}" dt="2021-06-21T20:27:13.708" v="299" actId="14100"/>
          <ac:spMkLst>
            <pc:docMk/>
            <pc:sldMk cId="696669391" sldId="509"/>
            <ac:spMk id="2" creationId="{B3CED5C1-F80B-466C-BBDA-DCB94499050D}"/>
          </ac:spMkLst>
        </pc:spChg>
        <pc:spChg chg="mod">
          <ac:chgData name="Steve Shellhammer" userId="0e71f22d-ee3e-49c0-82ff-dbc290af8082" providerId="ADAL" clId="{7FD98EB4-0735-4A71-B6D4-8697D04C3E05}" dt="2021-06-21T20:28:01.812" v="313" actId="1076"/>
          <ac:spMkLst>
            <pc:docMk/>
            <pc:sldMk cId="696669391" sldId="509"/>
            <ac:spMk id="3" creationId="{63E5000B-22BC-4F9A-8569-83E48E749D3C}"/>
          </ac:spMkLst>
        </pc:spChg>
        <pc:spChg chg="add mod">
          <ac:chgData name="Steve Shellhammer" userId="0e71f22d-ee3e-49c0-82ff-dbc290af8082" providerId="ADAL" clId="{7FD98EB4-0735-4A71-B6D4-8697D04C3E05}" dt="2021-06-21T20:28:45.039" v="320" actId="1076"/>
          <ac:spMkLst>
            <pc:docMk/>
            <pc:sldMk cId="696669391" sldId="509"/>
            <ac:spMk id="8" creationId="{65FDAF3B-7722-49C3-BDE2-D3012C81B39F}"/>
          </ac:spMkLst>
        </pc:spChg>
        <pc:picChg chg="add mod">
          <ac:chgData name="Steve Shellhammer" userId="0e71f22d-ee3e-49c0-82ff-dbc290af8082" providerId="ADAL" clId="{7FD98EB4-0735-4A71-B6D4-8697D04C3E05}" dt="2021-06-21T20:28:04.067" v="314" actId="1076"/>
          <ac:picMkLst>
            <pc:docMk/>
            <pc:sldMk cId="696669391" sldId="509"/>
            <ac:picMk id="7" creationId="{74CBF2A6-C6BE-4625-B7AF-BA987F1DC3BD}"/>
          </ac:picMkLst>
        </pc:picChg>
        <pc:picChg chg="add mod">
          <ac:chgData name="Steve Shellhammer" userId="0e71f22d-ee3e-49c0-82ff-dbc290af8082" providerId="ADAL" clId="{7FD98EB4-0735-4A71-B6D4-8697D04C3E05}" dt="2021-06-21T20:29:03.395" v="322" actId="1076"/>
          <ac:picMkLst>
            <pc:docMk/>
            <pc:sldMk cId="696669391" sldId="509"/>
            <ac:picMk id="9" creationId="{9A2979BC-DE61-4C3C-A799-2A89C2B0BF71}"/>
          </ac:picMkLst>
        </pc:picChg>
      </pc:sldChg>
      <pc:sldChg chg="modSp new mod">
        <pc:chgData name="Steve Shellhammer" userId="0e71f22d-ee3e-49c0-82ff-dbc290af8082" providerId="ADAL" clId="{7FD98EB4-0735-4A71-B6D4-8697D04C3E05}" dt="2021-06-21T22:08:05.287" v="1346" actId="1076"/>
        <pc:sldMkLst>
          <pc:docMk/>
          <pc:sldMk cId="2530872900" sldId="510"/>
        </pc:sldMkLst>
        <pc:spChg chg="mod">
          <ac:chgData name="Steve Shellhammer" userId="0e71f22d-ee3e-49c0-82ff-dbc290af8082" providerId="ADAL" clId="{7FD98EB4-0735-4A71-B6D4-8697D04C3E05}" dt="2021-06-21T22:08:02.427" v="1345" actId="1076"/>
          <ac:spMkLst>
            <pc:docMk/>
            <pc:sldMk cId="2530872900" sldId="510"/>
            <ac:spMk id="2" creationId="{61842C6D-AB3A-4A60-98CA-174CC57FAC40}"/>
          </ac:spMkLst>
        </pc:spChg>
        <pc:spChg chg="mod">
          <ac:chgData name="Steve Shellhammer" userId="0e71f22d-ee3e-49c0-82ff-dbc290af8082" providerId="ADAL" clId="{7FD98EB4-0735-4A71-B6D4-8697D04C3E05}" dt="2021-06-21T22:08:05.287" v="1346" actId="1076"/>
          <ac:spMkLst>
            <pc:docMk/>
            <pc:sldMk cId="2530872900" sldId="510"/>
            <ac:spMk id="3" creationId="{77B240E7-9771-4A11-B605-BAFE9669292C}"/>
          </ac:spMkLst>
        </pc:spChg>
      </pc:sldChg>
      <pc:sldChg chg="addSp modSp new mod">
        <pc:chgData name="Steve Shellhammer" userId="0e71f22d-ee3e-49c0-82ff-dbc290af8082" providerId="ADAL" clId="{7FD98EB4-0735-4A71-B6D4-8697D04C3E05}" dt="2021-06-21T22:23:41.254" v="2636" actId="20577"/>
        <pc:sldMkLst>
          <pc:docMk/>
          <pc:sldMk cId="4109633702" sldId="511"/>
        </pc:sldMkLst>
        <pc:spChg chg="mod">
          <ac:chgData name="Steve Shellhammer" userId="0e71f22d-ee3e-49c0-82ff-dbc290af8082" providerId="ADAL" clId="{7FD98EB4-0735-4A71-B6D4-8697D04C3E05}" dt="2021-06-21T22:13:12.399" v="1973" actId="1076"/>
          <ac:spMkLst>
            <pc:docMk/>
            <pc:sldMk cId="4109633702" sldId="511"/>
            <ac:spMk id="2" creationId="{75775BC8-A4BE-4737-964E-AD05452727B5}"/>
          </ac:spMkLst>
        </pc:spChg>
        <pc:spChg chg="mod">
          <ac:chgData name="Steve Shellhammer" userId="0e71f22d-ee3e-49c0-82ff-dbc290af8082" providerId="ADAL" clId="{7FD98EB4-0735-4A71-B6D4-8697D04C3E05}" dt="2021-06-21T22:23:25.708" v="2630"/>
          <ac:spMkLst>
            <pc:docMk/>
            <pc:sldMk cId="4109633702" sldId="511"/>
            <ac:spMk id="3" creationId="{FCD6B3E8-82F6-4CC8-9E4A-FCB4FCD3282E}"/>
          </ac:spMkLst>
        </pc:spChg>
        <pc:spChg chg="add mod">
          <ac:chgData name="Steve Shellhammer" userId="0e71f22d-ee3e-49c0-82ff-dbc290af8082" providerId="ADAL" clId="{7FD98EB4-0735-4A71-B6D4-8697D04C3E05}" dt="2021-06-21T22:23:41.254" v="2636" actId="20577"/>
          <ac:spMkLst>
            <pc:docMk/>
            <pc:sldMk cId="4109633702" sldId="511"/>
            <ac:spMk id="8" creationId="{DAF29CEC-9302-4ED9-9A6B-1BE1B559061C}"/>
          </ac:spMkLst>
        </pc:spChg>
        <pc:spChg chg="add mod">
          <ac:chgData name="Steve Shellhammer" userId="0e71f22d-ee3e-49c0-82ff-dbc290af8082" providerId="ADAL" clId="{7FD98EB4-0735-4A71-B6D4-8697D04C3E05}" dt="2021-06-21T22:17:41.762" v="2149" actId="1076"/>
          <ac:spMkLst>
            <pc:docMk/>
            <pc:sldMk cId="4109633702" sldId="511"/>
            <ac:spMk id="9" creationId="{7AA0220D-7F06-4E33-B78E-B4C0AF5E87FB}"/>
          </ac:spMkLst>
        </pc:spChg>
        <pc:spChg chg="add mod">
          <ac:chgData name="Steve Shellhammer" userId="0e71f22d-ee3e-49c0-82ff-dbc290af8082" providerId="ADAL" clId="{7FD98EB4-0735-4A71-B6D4-8697D04C3E05}" dt="2021-06-21T22:22:04.513" v="2627" actId="1076"/>
          <ac:spMkLst>
            <pc:docMk/>
            <pc:sldMk cId="4109633702" sldId="511"/>
            <ac:spMk id="10" creationId="{F28E3058-8DA3-41D1-8EC2-198F83470B7F}"/>
          </ac:spMkLst>
        </pc:spChg>
        <pc:picChg chg="add mod">
          <ac:chgData name="Steve Shellhammer" userId="0e71f22d-ee3e-49c0-82ff-dbc290af8082" providerId="ADAL" clId="{7FD98EB4-0735-4A71-B6D4-8697D04C3E05}" dt="2021-06-21T22:15:50.985" v="2073" actId="1076"/>
          <ac:picMkLst>
            <pc:docMk/>
            <pc:sldMk cId="4109633702" sldId="511"/>
            <ac:picMk id="7" creationId="{C5E8D1C6-5A8F-4D6C-9E42-441D2253DD85}"/>
          </ac:picMkLst>
        </pc:picChg>
      </pc:sldChg>
      <pc:sldChg chg="addSp delSp modSp new mod">
        <pc:chgData name="Steve Shellhammer" userId="0e71f22d-ee3e-49c0-82ff-dbc290af8082" providerId="ADAL" clId="{7FD98EB4-0735-4A71-B6D4-8697D04C3E05}" dt="2021-06-21T22:35:20.795" v="2857" actId="1035"/>
        <pc:sldMkLst>
          <pc:docMk/>
          <pc:sldMk cId="892882887" sldId="512"/>
        </pc:sldMkLst>
        <pc:spChg chg="mod">
          <ac:chgData name="Steve Shellhammer" userId="0e71f22d-ee3e-49c0-82ff-dbc290af8082" providerId="ADAL" clId="{7FD98EB4-0735-4A71-B6D4-8697D04C3E05}" dt="2021-06-21T22:35:12.358" v="2846" actId="14100"/>
          <ac:spMkLst>
            <pc:docMk/>
            <pc:sldMk cId="892882887" sldId="512"/>
            <ac:spMk id="2" creationId="{169EA10F-A069-4C35-AC1E-E9C7D09657E9}"/>
          </ac:spMkLst>
        </pc:spChg>
        <pc:spChg chg="mod">
          <ac:chgData name="Steve Shellhammer" userId="0e71f22d-ee3e-49c0-82ff-dbc290af8082" providerId="ADAL" clId="{7FD98EB4-0735-4A71-B6D4-8697D04C3E05}" dt="2021-06-21T22:35:14.719" v="2847" actId="1076"/>
          <ac:spMkLst>
            <pc:docMk/>
            <pc:sldMk cId="892882887" sldId="512"/>
            <ac:spMk id="3" creationId="{CB56D29E-EBF4-4343-AE63-ACA0DE870AFA}"/>
          </ac:spMkLst>
        </pc:spChg>
        <pc:spChg chg="add mod">
          <ac:chgData name="Steve Shellhammer" userId="0e71f22d-ee3e-49c0-82ff-dbc290af8082" providerId="ADAL" clId="{7FD98EB4-0735-4A71-B6D4-8697D04C3E05}" dt="2021-06-21T22:35:20.795" v="2857" actId="1035"/>
          <ac:spMkLst>
            <pc:docMk/>
            <pc:sldMk cId="892882887" sldId="512"/>
            <ac:spMk id="8" creationId="{CDE1195A-B0E3-4B3A-A3E7-614762451F44}"/>
          </ac:spMkLst>
        </pc:spChg>
        <pc:spChg chg="add mod">
          <ac:chgData name="Steve Shellhammer" userId="0e71f22d-ee3e-49c0-82ff-dbc290af8082" providerId="ADAL" clId="{7FD98EB4-0735-4A71-B6D4-8697D04C3E05}" dt="2021-06-21T22:35:20.795" v="2857" actId="1035"/>
          <ac:spMkLst>
            <pc:docMk/>
            <pc:sldMk cId="892882887" sldId="512"/>
            <ac:spMk id="9" creationId="{06F9B81C-B972-47B3-978D-0E28E046F196}"/>
          </ac:spMkLst>
        </pc:spChg>
        <pc:picChg chg="add del mod">
          <ac:chgData name="Steve Shellhammer" userId="0e71f22d-ee3e-49c0-82ff-dbc290af8082" providerId="ADAL" clId="{7FD98EB4-0735-4A71-B6D4-8697D04C3E05}" dt="2021-06-21T22:35:05.933" v="2845" actId="478"/>
          <ac:picMkLst>
            <pc:docMk/>
            <pc:sldMk cId="892882887" sldId="512"/>
            <ac:picMk id="7" creationId="{09EE8AB9-9289-4D88-9B2A-7D78C5F3FFF4}"/>
          </ac:picMkLst>
        </pc:picChg>
      </pc:sldChg>
      <pc:sldChg chg="addSp modSp new mod">
        <pc:chgData name="Steve Shellhammer" userId="0e71f22d-ee3e-49c0-82ff-dbc290af8082" providerId="ADAL" clId="{7FD98EB4-0735-4A71-B6D4-8697D04C3E05}" dt="2021-06-22T23:08:55.401" v="4693" actId="20577"/>
        <pc:sldMkLst>
          <pc:docMk/>
          <pc:sldMk cId="2398506557" sldId="513"/>
        </pc:sldMkLst>
        <pc:spChg chg="mod">
          <ac:chgData name="Steve Shellhammer" userId="0e71f22d-ee3e-49c0-82ff-dbc290af8082" providerId="ADAL" clId="{7FD98EB4-0735-4A71-B6D4-8697D04C3E05}" dt="2021-06-21T22:50:17.189" v="3644" actId="14100"/>
          <ac:spMkLst>
            <pc:docMk/>
            <pc:sldMk cId="2398506557" sldId="513"/>
            <ac:spMk id="2" creationId="{8491DDE4-2B88-4AAF-ABF8-6D71F0717907}"/>
          </ac:spMkLst>
        </pc:spChg>
        <pc:spChg chg="mod">
          <ac:chgData name="Steve Shellhammer" userId="0e71f22d-ee3e-49c0-82ff-dbc290af8082" providerId="ADAL" clId="{7FD98EB4-0735-4A71-B6D4-8697D04C3E05}" dt="2021-06-21T22:51:16.646" v="3660" actId="1076"/>
          <ac:spMkLst>
            <pc:docMk/>
            <pc:sldMk cId="2398506557" sldId="513"/>
            <ac:spMk id="3" creationId="{603250B9-7E14-4589-B1C4-66FAF0625DBF}"/>
          </ac:spMkLst>
        </pc:spChg>
        <pc:spChg chg="add mod">
          <ac:chgData name="Steve Shellhammer" userId="0e71f22d-ee3e-49c0-82ff-dbc290af8082" providerId="ADAL" clId="{7FD98EB4-0735-4A71-B6D4-8697D04C3E05}" dt="2021-06-21T22:50:24.034" v="3646" actId="1076"/>
          <ac:spMkLst>
            <pc:docMk/>
            <pc:sldMk cId="2398506557" sldId="513"/>
            <ac:spMk id="7" creationId="{DDEB0690-3E8F-46ED-B342-37EBB3DECCC2}"/>
          </ac:spMkLst>
        </pc:spChg>
        <pc:spChg chg="add mod">
          <ac:chgData name="Steve Shellhammer" userId="0e71f22d-ee3e-49c0-82ff-dbc290af8082" providerId="ADAL" clId="{7FD98EB4-0735-4A71-B6D4-8697D04C3E05}" dt="2021-06-21T22:51:22.855" v="3662" actId="1076"/>
          <ac:spMkLst>
            <pc:docMk/>
            <pc:sldMk cId="2398506557" sldId="513"/>
            <ac:spMk id="8" creationId="{6CE12F95-4018-4DF2-8792-E6CF28231EF5}"/>
          </ac:spMkLst>
        </pc:spChg>
        <pc:spChg chg="add mod">
          <ac:chgData name="Steve Shellhammer" userId="0e71f22d-ee3e-49c0-82ff-dbc290af8082" providerId="ADAL" clId="{7FD98EB4-0735-4A71-B6D4-8697D04C3E05}" dt="2021-06-22T23:08:55.401" v="4693" actId="20577"/>
          <ac:spMkLst>
            <pc:docMk/>
            <pc:sldMk cId="2398506557" sldId="513"/>
            <ac:spMk id="9" creationId="{903D063C-F842-4A9D-A88E-FBA6E41B6EB2}"/>
          </ac:spMkLst>
        </pc:spChg>
      </pc:sldChg>
      <pc:sldChg chg="modSp new mod">
        <pc:chgData name="Steve Shellhammer" userId="0e71f22d-ee3e-49c0-82ff-dbc290af8082" providerId="ADAL" clId="{7FD98EB4-0735-4A71-B6D4-8697D04C3E05}" dt="2021-06-21T22:54:51.003" v="4139" actId="27107"/>
        <pc:sldMkLst>
          <pc:docMk/>
          <pc:sldMk cId="1261565682" sldId="514"/>
        </pc:sldMkLst>
        <pc:spChg chg="mod">
          <ac:chgData name="Steve Shellhammer" userId="0e71f22d-ee3e-49c0-82ff-dbc290af8082" providerId="ADAL" clId="{7FD98EB4-0735-4A71-B6D4-8697D04C3E05}" dt="2021-06-21T22:51:50.163" v="3686" actId="20577"/>
          <ac:spMkLst>
            <pc:docMk/>
            <pc:sldMk cId="1261565682" sldId="514"/>
            <ac:spMk id="2" creationId="{F961E17E-8DBD-4FDF-B13E-0AC5A8F1A198}"/>
          </ac:spMkLst>
        </pc:spChg>
        <pc:spChg chg="mod">
          <ac:chgData name="Steve Shellhammer" userId="0e71f22d-ee3e-49c0-82ff-dbc290af8082" providerId="ADAL" clId="{7FD98EB4-0735-4A71-B6D4-8697D04C3E05}" dt="2021-06-21T22:54:51.003" v="4139" actId="27107"/>
          <ac:spMkLst>
            <pc:docMk/>
            <pc:sldMk cId="1261565682" sldId="514"/>
            <ac:spMk id="3" creationId="{982715ED-DD49-4FEC-B6F7-2365FBE12DA6}"/>
          </ac:spMkLst>
        </pc:spChg>
      </pc:sldChg>
      <pc:sldChg chg="modSp new del mod">
        <pc:chgData name="Steve Shellhammer" userId="0e71f22d-ee3e-49c0-82ff-dbc290af8082" providerId="ADAL" clId="{7FD98EB4-0735-4A71-B6D4-8697D04C3E05}" dt="2021-06-21T22:51:33.204" v="3664" actId="47"/>
        <pc:sldMkLst>
          <pc:docMk/>
          <pc:sldMk cId="3160590053" sldId="514"/>
        </pc:sldMkLst>
        <pc:spChg chg="mod">
          <ac:chgData name="Steve Shellhammer" userId="0e71f22d-ee3e-49c0-82ff-dbc290af8082" providerId="ADAL" clId="{7FD98EB4-0735-4A71-B6D4-8697D04C3E05}" dt="2021-06-21T22:50:05.047" v="3641" actId="14100"/>
          <ac:spMkLst>
            <pc:docMk/>
            <pc:sldMk cId="3160590053" sldId="514"/>
            <ac:spMk id="3" creationId="{683D8A85-DCA9-4EE9-B95E-19F551D6DF25}"/>
          </ac:spMkLst>
        </pc:spChg>
      </pc:sldChg>
      <pc:sldChg chg="modSp new mod">
        <pc:chgData name="Steve Shellhammer" userId="0e71f22d-ee3e-49c0-82ff-dbc290af8082" providerId="ADAL" clId="{7FD98EB4-0735-4A71-B6D4-8697D04C3E05}" dt="2021-06-21T22:58:07.834" v="4687" actId="20577"/>
        <pc:sldMkLst>
          <pc:docMk/>
          <pc:sldMk cId="158806586" sldId="515"/>
        </pc:sldMkLst>
        <pc:spChg chg="mod">
          <ac:chgData name="Steve Shellhammer" userId="0e71f22d-ee3e-49c0-82ff-dbc290af8082" providerId="ADAL" clId="{7FD98EB4-0735-4A71-B6D4-8697D04C3E05}" dt="2021-06-21T22:55:19.334" v="4147" actId="20577"/>
          <ac:spMkLst>
            <pc:docMk/>
            <pc:sldMk cId="158806586" sldId="515"/>
            <ac:spMk id="2" creationId="{90B759D4-CF00-4D5D-8066-DD9A0FD948A4}"/>
          </ac:spMkLst>
        </pc:spChg>
        <pc:spChg chg="mod">
          <ac:chgData name="Steve Shellhammer" userId="0e71f22d-ee3e-49c0-82ff-dbc290af8082" providerId="ADAL" clId="{7FD98EB4-0735-4A71-B6D4-8697D04C3E05}" dt="2021-06-21T22:58:07.834" v="4687" actId="20577"/>
          <ac:spMkLst>
            <pc:docMk/>
            <pc:sldMk cId="158806586" sldId="515"/>
            <ac:spMk id="3" creationId="{0B04AE32-A9F3-4E40-A8C4-9FEA2A137B1C}"/>
          </ac:spMkLst>
        </pc:spChg>
      </pc:sldChg>
    </pc:docChg>
  </pc:docChgLst>
  <pc:docChgLst>
    <pc:chgData name="Steve Shellhammer" userId="0e71f22d-ee3e-49c0-82ff-dbc290af8082" providerId="ADAL" clId="{BC1A68F2-2C94-409D-B15B-E70CE4D3DE2B}"/>
    <pc:docChg chg="undo redo custSel modSld">
      <pc:chgData name="Steve Shellhammer" userId="0e71f22d-ee3e-49c0-82ff-dbc290af8082" providerId="ADAL" clId="{BC1A68F2-2C94-409D-B15B-E70CE4D3DE2B}" dt="2021-07-13T21:13:39.358" v="241" actId="20577"/>
      <pc:docMkLst>
        <pc:docMk/>
      </pc:docMkLst>
      <pc:sldChg chg="modSp mod">
        <pc:chgData name="Steve Shellhammer" userId="0e71f22d-ee3e-49c0-82ff-dbc290af8082" providerId="ADAL" clId="{BC1A68F2-2C94-409D-B15B-E70CE4D3DE2B}" dt="2021-07-13T19:14:36.136" v="1" actId="20577"/>
        <pc:sldMkLst>
          <pc:docMk/>
          <pc:sldMk cId="0" sldId="256"/>
        </pc:sldMkLst>
        <pc:spChg chg="mod">
          <ac:chgData name="Steve Shellhammer" userId="0e71f22d-ee3e-49c0-82ff-dbc290af8082" providerId="ADAL" clId="{BC1A68F2-2C94-409D-B15B-E70CE4D3DE2B}" dt="2021-07-13T19:14:36.136" v="1" actId="20577"/>
          <ac:spMkLst>
            <pc:docMk/>
            <pc:sldMk cId="0" sldId="256"/>
            <ac:spMk id="3074" creationId="{00000000-0000-0000-0000-000000000000}"/>
          </ac:spMkLst>
        </pc:spChg>
      </pc:sldChg>
      <pc:sldChg chg="addSp delSp modSp mod">
        <pc:chgData name="Steve Shellhammer" userId="0e71f22d-ee3e-49c0-82ff-dbc290af8082" providerId="ADAL" clId="{BC1A68F2-2C94-409D-B15B-E70CE4D3DE2B}" dt="2021-07-13T21:13:09.740" v="225" actId="1036"/>
        <pc:sldMkLst>
          <pc:docMk/>
          <pc:sldMk cId="4109633702" sldId="511"/>
        </pc:sldMkLst>
        <pc:spChg chg="mod">
          <ac:chgData name="Steve Shellhammer" userId="0e71f22d-ee3e-49c0-82ff-dbc290af8082" providerId="ADAL" clId="{BC1A68F2-2C94-409D-B15B-E70CE4D3DE2B}" dt="2021-07-13T21:12:54.194" v="219" actId="14100"/>
          <ac:spMkLst>
            <pc:docMk/>
            <pc:sldMk cId="4109633702" sldId="511"/>
            <ac:spMk id="3" creationId="{FCD6B3E8-82F6-4CC8-9E4A-FCB4FCD3282E}"/>
          </ac:spMkLst>
        </pc:spChg>
        <pc:spChg chg="mod">
          <ac:chgData name="Steve Shellhammer" userId="0e71f22d-ee3e-49c0-82ff-dbc290af8082" providerId="ADAL" clId="{BC1A68F2-2C94-409D-B15B-E70CE4D3DE2B}" dt="2021-07-13T21:13:03.174" v="221" actId="1076"/>
          <ac:spMkLst>
            <pc:docMk/>
            <pc:sldMk cId="4109633702" sldId="511"/>
            <ac:spMk id="8" creationId="{DAF29CEC-9302-4ED9-9A6B-1BE1B559061C}"/>
          </ac:spMkLst>
        </pc:spChg>
        <pc:spChg chg="add del mod">
          <ac:chgData name="Steve Shellhammer" userId="0e71f22d-ee3e-49c0-82ff-dbc290af8082" providerId="ADAL" clId="{BC1A68F2-2C94-409D-B15B-E70CE4D3DE2B}" dt="2021-07-13T21:12:07.584" v="214" actId="164"/>
          <ac:spMkLst>
            <pc:docMk/>
            <pc:sldMk cId="4109633702" sldId="511"/>
            <ac:spMk id="9" creationId="{82EAA1B7-39D9-458F-B0EF-886584A85F03}"/>
          </ac:spMkLst>
        </pc:spChg>
        <pc:spChg chg="mod">
          <ac:chgData name="Steve Shellhammer" userId="0e71f22d-ee3e-49c0-82ff-dbc290af8082" providerId="ADAL" clId="{BC1A68F2-2C94-409D-B15B-E70CE4D3DE2B}" dt="2021-07-13T21:12:07.584" v="214" actId="164"/>
          <ac:spMkLst>
            <pc:docMk/>
            <pc:sldMk cId="4109633702" sldId="511"/>
            <ac:spMk id="11" creationId="{C8B285BC-2FF4-48DD-ADB5-A6ED6F5AAF74}"/>
          </ac:spMkLst>
        </pc:spChg>
        <pc:grpChg chg="add mod">
          <ac:chgData name="Steve Shellhammer" userId="0e71f22d-ee3e-49c0-82ff-dbc290af8082" providerId="ADAL" clId="{BC1A68F2-2C94-409D-B15B-E70CE4D3DE2B}" dt="2021-07-13T21:13:09.740" v="225" actId="1036"/>
          <ac:grpSpMkLst>
            <pc:docMk/>
            <pc:sldMk cId="4109633702" sldId="511"/>
            <ac:grpSpMk id="10" creationId="{7B6F907E-A831-4708-A373-56CAC73E3FBD}"/>
          </ac:grpSpMkLst>
        </pc:grpChg>
        <pc:picChg chg="mod">
          <ac:chgData name="Steve Shellhammer" userId="0e71f22d-ee3e-49c0-82ff-dbc290af8082" providerId="ADAL" clId="{BC1A68F2-2C94-409D-B15B-E70CE4D3DE2B}" dt="2021-07-13T21:12:55.700" v="220" actId="1076"/>
          <ac:picMkLst>
            <pc:docMk/>
            <pc:sldMk cId="4109633702" sldId="511"/>
            <ac:picMk id="7" creationId="{C5E8D1C6-5A8F-4D6C-9E42-441D2253DD85}"/>
          </ac:picMkLst>
        </pc:picChg>
      </pc:sldChg>
      <pc:sldChg chg="modSp mod">
        <pc:chgData name="Steve Shellhammer" userId="0e71f22d-ee3e-49c0-82ff-dbc290af8082" providerId="ADAL" clId="{BC1A68F2-2C94-409D-B15B-E70CE4D3DE2B}" dt="2021-07-13T21:07:39.558" v="131" actId="115"/>
        <pc:sldMkLst>
          <pc:docMk/>
          <pc:sldMk cId="4023721527" sldId="516"/>
        </pc:sldMkLst>
        <pc:spChg chg="mod">
          <ac:chgData name="Steve Shellhammer" userId="0e71f22d-ee3e-49c0-82ff-dbc290af8082" providerId="ADAL" clId="{BC1A68F2-2C94-409D-B15B-E70CE4D3DE2B}" dt="2021-07-13T21:07:39.558" v="131" actId="115"/>
          <ac:spMkLst>
            <pc:docMk/>
            <pc:sldMk cId="4023721527" sldId="516"/>
            <ac:spMk id="3" creationId="{B1259139-D612-4788-9835-14D9DC82B062}"/>
          </ac:spMkLst>
        </pc:spChg>
      </pc:sldChg>
      <pc:sldChg chg="modSp mod">
        <pc:chgData name="Steve Shellhammer" userId="0e71f22d-ee3e-49c0-82ff-dbc290af8082" providerId="ADAL" clId="{BC1A68F2-2C94-409D-B15B-E70CE4D3DE2B}" dt="2021-07-13T21:13:39.358" v="241" actId="20577"/>
        <pc:sldMkLst>
          <pc:docMk/>
          <pc:sldMk cId="296882006" sldId="520"/>
        </pc:sldMkLst>
        <pc:spChg chg="mod">
          <ac:chgData name="Steve Shellhammer" userId="0e71f22d-ee3e-49c0-82ff-dbc290af8082" providerId="ADAL" clId="{BC1A68F2-2C94-409D-B15B-E70CE4D3DE2B}" dt="2021-07-13T21:13:39.358" v="241" actId="20577"/>
          <ac:spMkLst>
            <pc:docMk/>
            <pc:sldMk cId="296882006" sldId="520"/>
            <ac:spMk id="3" creationId="{084B1034-2D32-419B-BB54-6179631EF0DF}"/>
          </ac:spMkLst>
        </pc:spChg>
        <pc:spChg chg="mod">
          <ac:chgData name="Steve Shellhammer" userId="0e71f22d-ee3e-49c0-82ff-dbc290af8082" providerId="ADAL" clId="{BC1A68F2-2C94-409D-B15B-E70CE4D3DE2B}" dt="2021-07-13T20:28:52.685" v="128" actId="20577"/>
          <ac:spMkLst>
            <pc:docMk/>
            <pc:sldMk cId="296882006" sldId="520"/>
            <ac:spMk id="7" creationId="{2A491CB3-30C7-4827-93B0-17A1C767EE79}"/>
          </ac:spMkLst>
        </pc:spChg>
        <pc:spChg chg="mod">
          <ac:chgData name="Steve Shellhammer" userId="0e71f22d-ee3e-49c0-82ff-dbc290af8082" providerId="ADAL" clId="{BC1A68F2-2C94-409D-B15B-E70CE4D3DE2B}" dt="2021-07-13T20:28:54.679" v="130" actId="20577"/>
          <ac:spMkLst>
            <pc:docMk/>
            <pc:sldMk cId="296882006" sldId="520"/>
            <ac:spMk id="8" creationId="{97788F95-D0F5-4CF1-BA54-8C6F926ECBF4}"/>
          </ac:spMkLst>
        </pc:spChg>
        <pc:spChg chg="mod">
          <ac:chgData name="Steve Shellhammer" userId="0e71f22d-ee3e-49c0-82ff-dbc290af8082" providerId="ADAL" clId="{BC1A68F2-2C94-409D-B15B-E70CE4D3DE2B}" dt="2021-07-13T19:52:00.882" v="114" actId="20577"/>
          <ac:spMkLst>
            <pc:docMk/>
            <pc:sldMk cId="296882006" sldId="520"/>
            <ac:spMk id="9" creationId="{C62673C3-6221-4BC3-8091-4AB470312F22}"/>
          </ac:spMkLst>
        </pc:spChg>
      </pc:sldChg>
      <pc:sldChg chg="modSp mod">
        <pc:chgData name="Steve Shellhammer" userId="0e71f22d-ee3e-49c0-82ff-dbc290af8082" providerId="ADAL" clId="{BC1A68F2-2C94-409D-B15B-E70CE4D3DE2B}" dt="2021-07-13T19:50:38.116" v="89" actId="14100"/>
        <pc:sldMkLst>
          <pc:docMk/>
          <pc:sldMk cId="3832592430" sldId="522"/>
        </pc:sldMkLst>
        <pc:spChg chg="mod">
          <ac:chgData name="Steve Shellhammer" userId="0e71f22d-ee3e-49c0-82ff-dbc290af8082" providerId="ADAL" clId="{BC1A68F2-2C94-409D-B15B-E70CE4D3DE2B}" dt="2021-07-13T19:50:23.526" v="87" actId="6549"/>
          <ac:spMkLst>
            <pc:docMk/>
            <pc:sldMk cId="3832592430" sldId="522"/>
            <ac:spMk id="3" creationId="{FF1A6A67-1B16-4157-9B29-59D09BB30E35}"/>
          </ac:spMkLst>
        </pc:spChg>
        <pc:spChg chg="mod">
          <ac:chgData name="Steve Shellhammer" userId="0e71f22d-ee3e-49c0-82ff-dbc290af8082" providerId="ADAL" clId="{BC1A68F2-2C94-409D-B15B-E70CE4D3DE2B}" dt="2021-07-13T19:49:09.328" v="83" actId="1076"/>
          <ac:spMkLst>
            <pc:docMk/>
            <pc:sldMk cId="3832592430" sldId="522"/>
            <ac:spMk id="7" creationId="{0FBDF828-F787-4E1B-9518-88D2B6D36AC0}"/>
          </ac:spMkLst>
        </pc:spChg>
        <pc:spChg chg="mod">
          <ac:chgData name="Steve Shellhammer" userId="0e71f22d-ee3e-49c0-82ff-dbc290af8082" providerId="ADAL" clId="{BC1A68F2-2C94-409D-B15B-E70CE4D3DE2B}" dt="2021-07-13T19:50:38.116" v="89" actId="14100"/>
          <ac:spMkLst>
            <pc:docMk/>
            <pc:sldMk cId="3832592430" sldId="522"/>
            <ac:spMk id="8" creationId="{A501D644-0D32-460F-A3DE-9D68C9933154}"/>
          </ac:spMkLst>
        </pc:spChg>
      </pc:sldChg>
    </pc:docChg>
  </pc:docChgLst>
  <pc:docChgLst>
    <pc:chgData name="Steve Shellhammer" userId="0e71f22d-ee3e-49c0-82ff-dbc290af8082" providerId="ADAL" clId="{5057674F-65FE-451C-893C-82634109ADB4}"/>
    <pc:docChg chg="undo custSel addSld delSld modSld">
      <pc:chgData name="Steve Shellhammer" userId="0e71f22d-ee3e-49c0-82ff-dbc290af8082" providerId="ADAL" clId="{5057674F-65FE-451C-893C-82634109ADB4}" dt="2022-01-25T20:40:37.132" v="677" actId="122"/>
      <pc:docMkLst>
        <pc:docMk/>
      </pc:docMkLst>
      <pc:sldChg chg="modSp mod">
        <pc:chgData name="Steve Shellhammer" userId="0e71f22d-ee3e-49c0-82ff-dbc290af8082" providerId="ADAL" clId="{5057674F-65FE-451C-893C-82634109ADB4}" dt="2022-01-25T20:29:27.585" v="78" actId="20577"/>
        <pc:sldMkLst>
          <pc:docMk/>
          <pc:sldMk cId="0" sldId="256"/>
        </pc:sldMkLst>
        <pc:spChg chg="mod">
          <ac:chgData name="Steve Shellhammer" userId="0e71f22d-ee3e-49c0-82ff-dbc290af8082" providerId="ADAL" clId="{5057674F-65FE-451C-893C-82634109ADB4}" dt="2022-01-25T20:29:27.585" v="78" actId="20577"/>
          <ac:spMkLst>
            <pc:docMk/>
            <pc:sldMk cId="0" sldId="256"/>
            <ac:spMk id="3073" creationId="{00000000-0000-0000-0000-000000000000}"/>
          </ac:spMkLst>
        </pc:spChg>
      </pc:sldChg>
      <pc:sldChg chg="modSp new mod">
        <pc:chgData name="Steve Shellhammer" userId="0e71f22d-ee3e-49c0-82ff-dbc290af8082" providerId="ADAL" clId="{5057674F-65FE-451C-893C-82634109ADB4}" dt="2022-01-25T20:32:04.038" v="344" actId="1076"/>
        <pc:sldMkLst>
          <pc:docMk/>
          <pc:sldMk cId="1268093760" sldId="257"/>
        </pc:sldMkLst>
        <pc:spChg chg="mod">
          <ac:chgData name="Steve Shellhammer" userId="0e71f22d-ee3e-49c0-82ff-dbc290af8082" providerId="ADAL" clId="{5057674F-65FE-451C-893C-82634109ADB4}" dt="2022-01-25T20:29:42.817" v="90" actId="20577"/>
          <ac:spMkLst>
            <pc:docMk/>
            <pc:sldMk cId="1268093760" sldId="257"/>
            <ac:spMk id="2" creationId="{B2F9C27A-5170-4ABC-BEE5-ADC49BEC3788}"/>
          </ac:spMkLst>
        </pc:spChg>
        <pc:spChg chg="mod">
          <ac:chgData name="Steve Shellhammer" userId="0e71f22d-ee3e-49c0-82ff-dbc290af8082" providerId="ADAL" clId="{5057674F-65FE-451C-893C-82634109ADB4}" dt="2022-01-25T20:32:04.038" v="344" actId="1076"/>
          <ac:spMkLst>
            <pc:docMk/>
            <pc:sldMk cId="1268093760" sldId="257"/>
            <ac:spMk id="3" creationId="{EDDB5013-A2C7-4FAC-881A-93D41F23553A}"/>
          </ac:spMkLst>
        </pc:spChg>
      </pc:sldChg>
      <pc:sldChg chg="del">
        <pc:chgData name="Steve Shellhammer" userId="0e71f22d-ee3e-49c0-82ff-dbc290af8082" providerId="ADAL" clId="{5057674F-65FE-451C-893C-82634109ADB4}" dt="2022-01-25T20:29:35.238" v="79" actId="47"/>
        <pc:sldMkLst>
          <pc:docMk/>
          <pc:sldMk cId="1818284453" sldId="257"/>
        </pc:sldMkLst>
      </pc:sldChg>
      <pc:sldChg chg="del">
        <pc:chgData name="Steve Shellhammer" userId="0e71f22d-ee3e-49c0-82ff-dbc290af8082" providerId="ADAL" clId="{5057674F-65FE-451C-893C-82634109ADB4}" dt="2022-01-25T20:29:35.238" v="79" actId="47"/>
        <pc:sldMkLst>
          <pc:docMk/>
          <pc:sldMk cId="356621778" sldId="258"/>
        </pc:sldMkLst>
      </pc:sldChg>
      <pc:sldChg chg="addSp modSp new mod">
        <pc:chgData name="Steve Shellhammer" userId="0e71f22d-ee3e-49c0-82ff-dbc290af8082" providerId="ADAL" clId="{5057674F-65FE-451C-893C-82634109ADB4}" dt="2022-01-25T20:35:08.875" v="504" actId="1076"/>
        <pc:sldMkLst>
          <pc:docMk/>
          <pc:sldMk cId="1652988365" sldId="258"/>
        </pc:sldMkLst>
        <pc:spChg chg="mod">
          <ac:chgData name="Steve Shellhammer" userId="0e71f22d-ee3e-49c0-82ff-dbc290af8082" providerId="ADAL" clId="{5057674F-65FE-451C-893C-82634109ADB4}" dt="2022-01-25T20:32:31.225" v="373" actId="14100"/>
          <ac:spMkLst>
            <pc:docMk/>
            <pc:sldMk cId="1652988365" sldId="258"/>
            <ac:spMk id="2" creationId="{D5C11D99-D882-4054-ADC3-504D9E2FFAB9}"/>
          </ac:spMkLst>
        </pc:spChg>
        <pc:spChg chg="mod">
          <ac:chgData name="Steve Shellhammer" userId="0e71f22d-ee3e-49c0-82ff-dbc290af8082" providerId="ADAL" clId="{5057674F-65FE-451C-893C-82634109ADB4}" dt="2022-01-25T20:35:08.875" v="504" actId="1076"/>
          <ac:spMkLst>
            <pc:docMk/>
            <pc:sldMk cId="1652988365" sldId="258"/>
            <ac:spMk id="3" creationId="{EB09B830-A4B3-4204-95A4-7BED2A7445B1}"/>
          </ac:spMkLst>
        </pc:spChg>
        <pc:picChg chg="add mod">
          <ac:chgData name="Steve Shellhammer" userId="0e71f22d-ee3e-49c0-82ff-dbc290af8082" providerId="ADAL" clId="{5057674F-65FE-451C-893C-82634109ADB4}" dt="2022-01-25T20:33:15.888" v="379" actId="1076"/>
          <ac:picMkLst>
            <pc:docMk/>
            <pc:sldMk cId="1652988365" sldId="258"/>
            <ac:picMk id="8" creationId="{256F7918-8A28-45BD-8919-0BDB3A580B1E}"/>
          </ac:picMkLst>
        </pc:picChg>
      </pc:sldChg>
      <pc:sldChg chg="del">
        <pc:chgData name="Steve Shellhammer" userId="0e71f22d-ee3e-49c0-82ff-dbc290af8082" providerId="ADAL" clId="{5057674F-65FE-451C-893C-82634109ADB4}" dt="2022-01-25T20:29:35.238" v="79" actId="47"/>
        <pc:sldMkLst>
          <pc:docMk/>
          <pc:sldMk cId="1216426484" sldId="259"/>
        </pc:sldMkLst>
      </pc:sldChg>
      <pc:sldChg chg="addSp delSp modSp add mod">
        <pc:chgData name="Steve Shellhammer" userId="0e71f22d-ee3e-49c0-82ff-dbc290af8082" providerId="ADAL" clId="{5057674F-65FE-451C-893C-82634109ADB4}" dt="2022-01-25T20:36:03.374" v="554" actId="14100"/>
        <pc:sldMkLst>
          <pc:docMk/>
          <pc:sldMk cId="2577833649" sldId="259"/>
        </pc:sldMkLst>
        <pc:spChg chg="mod">
          <ac:chgData name="Steve Shellhammer" userId="0e71f22d-ee3e-49c0-82ff-dbc290af8082" providerId="ADAL" clId="{5057674F-65FE-451C-893C-82634109ADB4}" dt="2022-01-25T20:35:40.388" v="549" actId="20577"/>
          <ac:spMkLst>
            <pc:docMk/>
            <pc:sldMk cId="2577833649" sldId="259"/>
            <ac:spMk id="2" creationId="{D5C11D99-D882-4054-ADC3-504D9E2FFAB9}"/>
          </ac:spMkLst>
        </pc:spChg>
        <pc:spChg chg="mod">
          <ac:chgData name="Steve Shellhammer" userId="0e71f22d-ee3e-49c0-82ff-dbc290af8082" providerId="ADAL" clId="{5057674F-65FE-451C-893C-82634109ADB4}" dt="2022-01-25T20:36:03.374" v="554" actId="14100"/>
          <ac:spMkLst>
            <pc:docMk/>
            <pc:sldMk cId="2577833649" sldId="259"/>
            <ac:spMk id="3" creationId="{EB09B830-A4B3-4204-95A4-7BED2A7445B1}"/>
          </ac:spMkLst>
        </pc:spChg>
        <pc:picChg chg="del">
          <ac:chgData name="Steve Shellhammer" userId="0e71f22d-ee3e-49c0-82ff-dbc290af8082" providerId="ADAL" clId="{5057674F-65FE-451C-893C-82634109ADB4}" dt="2022-01-25T20:35:16.192" v="506" actId="478"/>
          <ac:picMkLst>
            <pc:docMk/>
            <pc:sldMk cId="2577833649" sldId="259"/>
            <ac:picMk id="8" creationId="{256F7918-8A28-45BD-8919-0BDB3A580B1E}"/>
          </ac:picMkLst>
        </pc:picChg>
        <pc:picChg chg="add mod">
          <ac:chgData name="Steve Shellhammer" userId="0e71f22d-ee3e-49c0-82ff-dbc290af8082" providerId="ADAL" clId="{5057674F-65FE-451C-893C-82634109ADB4}" dt="2022-01-25T20:35:59.446" v="553" actId="1076"/>
          <ac:picMkLst>
            <pc:docMk/>
            <pc:sldMk cId="2577833649" sldId="259"/>
            <ac:picMk id="9" creationId="{521F447F-9B4E-4C61-90C4-2D322357DBFB}"/>
          </ac:picMkLst>
        </pc:picChg>
      </pc:sldChg>
      <pc:sldChg chg="del">
        <pc:chgData name="Steve Shellhammer" userId="0e71f22d-ee3e-49c0-82ff-dbc290af8082" providerId="ADAL" clId="{5057674F-65FE-451C-893C-82634109ADB4}" dt="2022-01-25T20:29:35.238" v="79" actId="47"/>
        <pc:sldMkLst>
          <pc:docMk/>
          <pc:sldMk cId="1903606974" sldId="260"/>
        </pc:sldMkLst>
      </pc:sldChg>
      <pc:sldChg chg="addSp delSp modSp new mod">
        <pc:chgData name="Steve Shellhammer" userId="0e71f22d-ee3e-49c0-82ff-dbc290af8082" providerId="ADAL" clId="{5057674F-65FE-451C-893C-82634109ADB4}" dt="2022-01-25T20:40:37.132" v="677" actId="122"/>
        <pc:sldMkLst>
          <pc:docMk/>
          <pc:sldMk cId="2056408364" sldId="260"/>
        </pc:sldMkLst>
        <pc:spChg chg="mod">
          <ac:chgData name="Steve Shellhammer" userId="0e71f22d-ee3e-49c0-82ff-dbc290af8082" providerId="ADAL" clId="{5057674F-65FE-451C-893C-82634109ADB4}" dt="2022-01-25T20:37:04.871" v="601" actId="14100"/>
          <ac:spMkLst>
            <pc:docMk/>
            <pc:sldMk cId="2056408364" sldId="260"/>
            <ac:spMk id="2" creationId="{BBE060AA-CEF0-4CDD-9D06-79FF13393F4C}"/>
          </ac:spMkLst>
        </pc:spChg>
        <pc:spChg chg="del">
          <ac:chgData name="Steve Shellhammer" userId="0e71f22d-ee3e-49c0-82ff-dbc290af8082" providerId="ADAL" clId="{5057674F-65FE-451C-893C-82634109ADB4}" dt="2022-01-25T20:36:23.308" v="556" actId="3680"/>
          <ac:spMkLst>
            <pc:docMk/>
            <pc:sldMk cId="2056408364" sldId="260"/>
            <ac:spMk id="3" creationId="{D0612867-AD46-42CB-B519-59D771C904DE}"/>
          </ac:spMkLst>
        </pc:spChg>
        <pc:graphicFrameChg chg="add mod ord modGraphic">
          <ac:chgData name="Steve Shellhammer" userId="0e71f22d-ee3e-49c0-82ff-dbc290af8082" providerId="ADAL" clId="{5057674F-65FE-451C-893C-82634109ADB4}" dt="2022-01-25T20:40:37.132" v="677" actId="122"/>
          <ac:graphicFrameMkLst>
            <pc:docMk/>
            <pc:sldMk cId="2056408364" sldId="260"/>
            <ac:graphicFrameMk id="7" creationId="{059A9400-15E3-4F8D-ABBD-E308815A203C}"/>
          </ac:graphicFrameMkLst>
        </pc:graphicFrameChg>
      </pc:sldChg>
    </pc:docChg>
  </pc:docChgLst>
  <pc:docChgLst>
    <pc:chgData name="Steve Shellhammer" userId="0e71f22d-ee3e-49c0-82ff-dbc290af8082" providerId="ADAL" clId="{B332D6AD-E8CB-4E27-97C9-7983ED3C121C}"/>
    <pc:docChg chg="undo custSel addSld delSld modSld">
      <pc:chgData name="Steve Shellhammer" userId="0e71f22d-ee3e-49c0-82ff-dbc290af8082" providerId="ADAL" clId="{B332D6AD-E8CB-4E27-97C9-7983ED3C121C}" dt="2021-11-04T23:55:43.917" v="2428" actId="114"/>
      <pc:docMkLst>
        <pc:docMk/>
      </pc:docMkLst>
      <pc:sldChg chg="addSp delSp modSp mod">
        <pc:chgData name="Steve Shellhammer" userId="0e71f22d-ee3e-49c0-82ff-dbc290af8082" providerId="ADAL" clId="{B332D6AD-E8CB-4E27-97C9-7983ED3C121C}" dt="2021-11-04T23:49:52.837" v="2315" actId="20577"/>
        <pc:sldMkLst>
          <pc:docMk/>
          <pc:sldMk cId="0" sldId="256"/>
        </pc:sldMkLst>
        <pc:spChg chg="add del mod">
          <ac:chgData name="Steve Shellhammer" userId="0e71f22d-ee3e-49c0-82ff-dbc290af8082" providerId="ADAL" clId="{B332D6AD-E8CB-4E27-97C9-7983ED3C121C}" dt="2021-10-29T17:14:30.751" v="14" actId="478"/>
          <ac:spMkLst>
            <pc:docMk/>
            <pc:sldMk cId="0" sldId="256"/>
            <ac:spMk id="3" creationId="{D4906F00-46AA-40F5-87F9-9C7E93EBB1F6}"/>
          </ac:spMkLst>
        </pc:spChg>
        <pc:spChg chg="mod">
          <ac:chgData name="Steve Shellhammer" userId="0e71f22d-ee3e-49c0-82ff-dbc290af8082" providerId="ADAL" clId="{B332D6AD-E8CB-4E27-97C9-7983ED3C121C}" dt="2021-11-04T23:49:52.837" v="2315" actId="20577"/>
          <ac:spMkLst>
            <pc:docMk/>
            <pc:sldMk cId="0" sldId="256"/>
            <ac:spMk id="3073" creationId="{00000000-0000-0000-0000-000000000000}"/>
          </ac:spMkLst>
        </pc:spChg>
        <pc:spChg chg="mod">
          <ac:chgData name="Steve Shellhammer" userId="0e71f22d-ee3e-49c0-82ff-dbc290af8082" providerId="ADAL" clId="{B332D6AD-E8CB-4E27-97C9-7983ED3C121C}" dt="2021-10-29T17:14:18.898" v="11" actId="20577"/>
          <ac:spMkLst>
            <pc:docMk/>
            <pc:sldMk cId="0" sldId="256"/>
            <ac:spMk id="3074" creationId="{00000000-0000-0000-0000-000000000000}"/>
          </ac:spMkLst>
        </pc:spChg>
      </pc:sldChg>
      <pc:sldChg chg="addSp delSp modSp new mod">
        <pc:chgData name="Steve Shellhammer" userId="0e71f22d-ee3e-49c0-82ff-dbc290af8082" providerId="ADAL" clId="{B332D6AD-E8CB-4E27-97C9-7983ED3C121C}" dt="2021-11-04T23:54:39.759" v="2404" actId="1076"/>
        <pc:sldMkLst>
          <pc:docMk/>
          <pc:sldMk cId="694538047" sldId="257"/>
        </pc:sldMkLst>
        <pc:spChg chg="mod">
          <ac:chgData name="Steve Shellhammer" userId="0e71f22d-ee3e-49c0-82ff-dbc290af8082" providerId="ADAL" clId="{B332D6AD-E8CB-4E27-97C9-7983ED3C121C}" dt="2021-10-29T17:32:00.910" v="432" actId="14100"/>
          <ac:spMkLst>
            <pc:docMk/>
            <pc:sldMk cId="694538047" sldId="257"/>
            <ac:spMk id="2" creationId="{F0B98180-2EE7-4C1B-AC19-06F2DC308BF8}"/>
          </ac:spMkLst>
        </pc:spChg>
        <pc:spChg chg="mod">
          <ac:chgData name="Steve Shellhammer" userId="0e71f22d-ee3e-49c0-82ff-dbc290af8082" providerId="ADAL" clId="{B332D6AD-E8CB-4E27-97C9-7983ED3C121C}" dt="2021-11-04T23:50:34.778" v="2355" actId="114"/>
          <ac:spMkLst>
            <pc:docMk/>
            <pc:sldMk cId="694538047" sldId="257"/>
            <ac:spMk id="3" creationId="{C557D0F9-8D3F-4C94-8094-3F4FB991EECF}"/>
          </ac:spMkLst>
        </pc:spChg>
        <pc:picChg chg="add del mod">
          <ac:chgData name="Steve Shellhammer" userId="0e71f22d-ee3e-49c0-82ff-dbc290af8082" providerId="ADAL" clId="{B332D6AD-E8CB-4E27-97C9-7983ED3C121C}" dt="2021-11-04T23:54:20.535" v="2400" actId="478"/>
          <ac:picMkLst>
            <pc:docMk/>
            <pc:sldMk cId="694538047" sldId="257"/>
            <ac:picMk id="8" creationId="{6A1B1EE5-E320-45E2-9CC8-FEBCD3094179}"/>
          </ac:picMkLst>
        </pc:picChg>
        <pc:picChg chg="add mod">
          <ac:chgData name="Steve Shellhammer" userId="0e71f22d-ee3e-49c0-82ff-dbc290af8082" providerId="ADAL" clId="{B332D6AD-E8CB-4E27-97C9-7983ED3C121C}" dt="2021-11-04T23:54:39.759" v="2404" actId="1076"/>
          <ac:picMkLst>
            <pc:docMk/>
            <pc:sldMk cId="694538047" sldId="257"/>
            <ac:picMk id="9" creationId="{B29836FD-EF9D-43E9-8BA2-DF2BA177F58D}"/>
          </ac:picMkLst>
        </pc:picChg>
      </pc:sldChg>
      <pc:sldChg chg="addSp delSp modSp new mod">
        <pc:chgData name="Steve Shellhammer" userId="0e71f22d-ee3e-49c0-82ff-dbc290af8082" providerId="ADAL" clId="{B332D6AD-E8CB-4E27-97C9-7983ED3C121C}" dt="2021-11-02T22:06:08.625" v="2302" actId="20577"/>
        <pc:sldMkLst>
          <pc:docMk/>
          <pc:sldMk cId="3977437081" sldId="258"/>
        </pc:sldMkLst>
        <pc:spChg chg="mod">
          <ac:chgData name="Steve Shellhammer" userId="0e71f22d-ee3e-49c0-82ff-dbc290af8082" providerId="ADAL" clId="{B332D6AD-E8CB-4E27-97C9-7983ED3C121C}" dt="2021-11-02T22:04:47.580" v="2248" actId="403"/>
          <ac:spMkLst>
            <pc:docMk/>
            <pc:sldMk cId="3977437081" sldId="258"/>
            <ac:spMk id="2" creationId="{E14466C5-0853-4C92-A27D-05BFD3CD97A5}"/>
          </ac:spMkLst>
        </pc:spChg>
        <pc:spChg chg="mod">
          <ac:chgData name="Steve Shellhammer" userId="0e71f22d-ee3e-49c0-82ff-dbc290af8082" providerId="ADAL" clId="{B332D6AD-E8CB-4E27-97C9-7983ED3C121C}" dt="2021-11-02T22:06:08.625" v="2302" actId="20577"/>
          <ac:spMkLst>
            <pc:docMk/>
            <pc:sldMk cId="3977437081" sldId="258"/>
            <ac:spMk id="3" creationId="{1140FAD9-40B9-4AC2-9FFC-73CB4BA98110}"/>
          </ac:spMkLst>
        </pc:spChg>
        <pc:spChg chg="add del mod">
          <ac:chgData name="Steve Shellhammer" userId="0e71f22d-ee3e-49c0-82ff-dbc290af8082" providerId="ADAL" clId="{B332D6AD-E8CB-4E27-97C9-7983ED3C121C}" dt="2021-11-02T20:25:57.760" v="1693" actId="478"/>
          <ac:spMkLst>
            <pc:docMk/>
            <pc:sldMk cId="3977437081" sldId="258"/>
            <ac:spMk id="7" creationId="{59946C2B-F4C6-4012-AEEC-5D7910F18371}"/>
          </ac:spMkLst>
        </pc:spChg>
        <pc:spChg chg="add del mod">
          <ac:chgData name="Steve Shellhammer" userId="0e71f22d-ee3e-49c0-82ff-dbc290af8082" providerId="ADAL" clId="{B332D6AD-E8CB-4E27-97C9-7983ED3C121C}" dt="2021-11-02T20:26:14.699" v="1700" actId="478"/>
          <ac:spMkLst>
            <pc:docMk/>
            <pc:sldMk cId="3977437081" sldId="258"/>
            <ac:spMk id="8" creationId="{27848366-BE9A-4762-A6C2-F068413050FA}"/>
          </ac:spMkLst>
        </pc:spChg>
        <pc:spChg chg="add del mod">
          <ac:chgData name="Steve Shellhammer" userId="0e71f22d-ee3e-49c0-82ff-dbc290af8082" providerId="ADAL" clId="{B332D6AD-E8CB-4E27-97C9-7983ED3C121C}" dt="2021-11-02T22:04:58.306" v="2249" actId="478"/>
          <ac:spMkLst>
            <pc:docMk/>
            <pc:sldMk cId="3977437081" sldId="258"/>
            <ac:spMk id="10" creationId="{BEFAFD1F-7FBD-4ACA-8ED1-7C277C5768C8}"/>
          </ac:spMkLst>
        </pc:spChg>
        <pc:graphicFrameChg chg="add mod modGraphic">
          <ac:chgData name="Steve Shellhammer" userId="0e71f22d-ee3e-49c0-82ff-dbc290af8082" providerId="ADAL" clId="{B332D6AD-E8CB-4E27-97C9-7983ED3C121C}" dt="2021-11-02T22:05:22.592" v="2258" actId="1036"/>
          <ac:graphicFrameMkLst>
            <pc:docMk/>
            <pc:sldMk cId="3977437081" sldId="258"/>
            <ac:graphicFrameMk id="9" creationId="{E418F96E-75A7-4F29-9C17-C5AEFAED9C69}"/>
          </ac:graphicFrameMkLst>
        </pc:graphicFrameChg>
      </pc:sldChg>
      <pc:sldChg chg="modSp new mod">
        <pc:chgData name="Steve Shellhammer" userId="0e71f22d-ee3e-49c0-82ff-dbc290af8082" providerId="ADAL" clId="{B332D6AD-E8CB-4E27-97C9-7983ED3C121C}" dt="2021-11-04T23:55:43.917" v="2428" actId="114"/>
        <pc:sldMkLst>
          <pc:docMk/>
          <pc:sldMk cId="3351242388" sldId="259"/>
        </pc:sldMkLst>
        <pc:spChg chg="mod">
          <ac:chgData name="Steve Shellhammer" userId="0e71f22d-ee3e-49c0-82ff-dbc290af8082" providerId="ADAL" clId="{B332D6AD-E8CB-4E27-97C9-7983ED3C121C}" dt="2021-10-29T17:53:02.078" v="1277" actId="20577"/>
          <ac:spMkLst>
            <pc:docMk/>
            <pc:sldMk cId="3351242388" sldId="259"/>
            <ac:spMk id="2" creationId="{42D6A1B0-D102-438E-9965-5D29098D2A78}"/>
          </ac:spMkLst>
        </pc:spChg>
        <pc:spChg chg="mod">
          <ac:chgData name="Steve Shellhammer" userId="0e71f22d-ee3e-49c0-82ff-dbc290af8082" providerId="ADAL" clId="{B332D6AD-E8CB-4E27-97C9-7983ED3C121C}" dt="2021-11-04T23:55:43.917" v="2428" actId="114"/>
          <ac:spMkLst>
            <pc:docMk/>
            <pc:sldMk cId="3351242388" sldId="259"/>
            <ac:spMk id="3" creationId="{F7270D60-B618-4EAE-9866-55EBB96162D3}"/>
          </ac:spMkLst>
        </pc:spChg>
      </pc:sldChg>
      <pc:sldChg chg="addSp delSp modSp new del mod">
        <pc:chgData name="Steve Shellhammer" userId="0e71f22d-ee3e-49c0-82ff-dbc290af8082" providerId="ADAL" clId="{B332D6AD-E8CB-4E27-97C9-7983ED3C121C}" dt="2021-10-29T17:52:52.035" v="1269" actId="47"/>
        <pc:sldMkLst>
          <pc:docMk/>
          <pc:sldMk cId="4030174104" sldId="259"/>
        </pc:sldMkLst>
        <pc:spChg chg="del">
          <ac:chgData name="Steve Shellhammer" userId="0e71f22d-ee3e-49c0-82ff-dbc290af8082" providerId="ADAL" clId="{B332D6AD-E8CB-4E27-97C9-7983ED3C121C}" dt="2021-10-29T17:38:35.373" v="808" actId="3680"/>
          <ac:spMkLst>
            <pc:docMk/>
            <pc:sldMk cId="4030174104" sldId="259"/>
            <ac:spMk id="3" creationId="{B3B03F3B-2332-46D2-A236-75B55C0DE66B}"/>
          </ac:spMkLst>
        </pc:spChg>
        <pc:graphicFrameChg chg="add mod ord modGraphic">
          <ac:chgData name="Steve Shellhammer" userId="0e71f22d-ee3e-49c0-82ff-dbc290af8082" providerId="ADAL" clId="{B332D6AD-E8CB-4E27-97C9-7983ED3C121C}" dt="2021-10-29T17:47:55.562" v="1148" actId="20577"/>
          <ac:graphicFrameMkLst>
            <pc:docMk/>
            <pc:sldMk cId="4030174104" sldId="259"/>
            <ac:graphicFrameMk id="7" creationId="{A389076E-89AE-486D-B52B-56621E46E50B}"/>
          </ac:graphicFrameMkLst>
        </pc:graphicFrameChg>
      </pc:sldChg>
      <pc:sldChg chg="modSp new mod">
        <pc:chgData name="Steve Shellhammer" userId="0e71f22d-ee3e-49c0-82ff-dbc290af8082" providerId="ADAL" clId="{B332D6AD-E8CB-4E27-97C9-7983ED3C121C}" dt="2021-11-04T23:51:13.814" v="2399" actId="20577"/>
        <pc:sldMkLst>
          <pc:docMk/>
          <pc:sldMk cId="2942999925" sldId="260"/>
        </pc:sldMkLst>
        <pc:spChg chg="mod">
          <ac:chgData name="Steve Shellhammer" userId="0e71f22d-ee3e-49c0-82ff-dbc290af8082" providerId="ADAL" clId="{B332D6AD-E8CB-4E27-97C9-7983ED3C121C}" dt="2021-11-04T23:51:03.991" v="2382" actId="404"/>
          <ac:spMkLst>
            <pc:docMk/>
            <pc:sldMk cId="2942999925" sldId="260"/>
            <ac:spMk id="2" creationId="{3D7EDE74-F9BE-41C7-8801-502049ED3C27}"/>
          </ac:spMkLst>
        </pc:spChg>
        <pc:spChg chg="mod">
          <ac:chgData name="Steve Shellhammer" userId="0e71f22d-ee3e-49c0-82ff-dbc290af8082" providerId="ADAL" clId="{B332D6AD-E8CB-4E27-97C9-7983ED3C121C}" dt="2021-11-04T23:51:13.814" v="2399" actId="20577"/>
          <ac:spMkLst>
            <pc:docMk/>
            <pc:sldMk cId="2942999925" sldId="260"/>
            <ac:spMk id="3" creationId="{F9896B93-605B-4CB8-AB32-211E7AFCFFAE}"/>
          </ac:spMkLst>
        </pc:spChg>
      </pc:sldChg>
      <pc:sldChg chg="del">
        <pc:chgData name="Steve Shellhammer" userId="0e71f22d-ee3e-49c0-82ff-dbc290af8082" providerId="ADAL" clId="{B332D6AD-E8CB-4E27-97C9-7983ED3C121C}" dt="2021-10-29T17:14:57.918" v="15" actId="47"/>
        <pc:sldMkLst>
          <pc:docMk/>
          <pc:sldMk cId="1901122027" sldId="546"/>
        </pc:sldMkLst>
      </pc:sldChg>
      <pc:sldChg chg="del">
        <pc:chgData name="Steve Shellhammer" userId="0e71f22d-ee3e-49c0-82ff-dbc290af8082" providerId="ADAL" clId="{B332D6AD-E8CB-4E27-97C9-7983ED3C121C}" dt="2021-10-29T17:14:57.918" v="15" actId="47"/>
        <pc:sldMkLst>
          <pc:docMk/>
          <pc:sldMk cId="3418168406" sldId="547"/>
        </pc:sldMkLst>
      </pc:sldChg>
      <pc:sldChg chg="del">
        <pc:chgData name="Steve Shellhammer" userId="0e71f22d-ee3e-49c0-82ff-dbc290af8082" providerId="ADAL" clId="{B332D6AD-E8CB-4E27-97C9-7983ED3C121C}" dt="2021-10-29T17:14:57.918" v="15" actId="47"/>
        <pc:sldMkLst>
          <pc:docMk/>
          <pc:sldMk cId="2930705681" sldId="548"/>
        </pc:sldMkLst>
      </pc:sldChg>
      <pc:sldChg chg="del">
        <pc:chgData name="Steve Shellhammer" userId="0e71f22d-ee3e-49c0-82ff-dbc290af8082" providerId="ADAL" clId="{B332D6AD-E8CB-4E27-97C9-7983ED3C121C}" dt="2021-10-29T17:14:57.918" v="15" actId="47"/>
        <pc:sldMkLst>
          <pc:docMk/>
          <pc:sldMk cId="1684751992" sldId="549"/>
        </pc:sldMkLst>
      </pc:sldChg>
      <pc:sldChg chg="del">
        <pc:chgData name="Steve Shellhammer" userId="0e71f22d-ee3e-49c0-82ff-dbc290af8082" providerId="ADAL" clId="{B332D6AD-E8CB-4E27-97C9-7983ED3C121C}" dt="2021-10-29T17:14:57.918" v="15" actId="47"/>
        <pc:sldMkLst>
          <pc:docMk/>
          <pc:sldMk cId="3371991456" sldId="550"/>
        </pc:sldMkLst>
      </pc:sldChg>
      <pc:sldChg chg="del">
        <pc:chgData name="Steve Shellhammer" userId="0e71f22d-ee3e-49c0-82ff-dbc290af8082" providerId="ADAL" clId="{B332D6AD-E8CB-4E27-97C9-7983ED3C121C}" dt="2021-10-29T17:14:57.918" v="15" actId="47"/>
        <pc:sldMkLst>
          <pc:docMk/>
          <pc:sldMk cId="1883888431" sldId="551"/>
        </pc:sldMkLst>
      </pc:sldChg>
      <pc:sldChg chg="del">
        <pc:chgData name="Steve Shellhammer" userId="0e71f22d-ee3e-49c0-82ff-dbc290af8082" providerId="ADAL" clId="{B332D6AD-E8CB-4E27-97C9-7983ED3C121C}" dt="2021-10-29T17:14:57.918" v="15" actId="47"/>
        <pc:sldMkLst>
          <pc:docMk/>
          <pc:sldMk cId="2033410224" sldId="552"/>
        </pc:sldMkLst>
      </pc:sldChg>
      <pc:sldChg chg="del">
        <pc:chgData name="Steve Shellhammer" userId="0e71f22d-ee3e-49c0-82ff-dbc290af8082" providerId="ADAL" clId="{B332D6AD-E8CB-4E27-97C9-7983ED3C121C}" dt="2021-10-29T17:14:57.918" v="15" actId="47"/>
        <pc:sldMkLst>
          <pc:docMk/>
          <pc:sldMk cId="1908705316" sldId="553"/>
        </pc:sldMkLst>
      </pc:sldChg>
      <pc:sldChg chg="del">
        <pc:chgData name="Steve Shellhammer" userId="0e71f22d-ee3e-49c0-82ff-dbc290af8082" providerId="ADAL" clId="{B332D6AD-E8CB-4E27-97C9-7983ED3C121C}" dt="2021-10-29T17:14:57.918" v="15" actId="47"/>
        <pc:sldMkLst>
          <pc:docMk/>
          <pc:sldMk cId="2916031353" sldId="554"/>
        </pc:sldMkLst>
      </pc:sldChg>
      <pc:sldChg chg="del">
        <pc:chgData name="Steve Shellhammer" userId="0e71f22d-ee3e-49c0-82ff-dbc290af8082" providerId="ADAL" clId="{B332D6AD-E8CB-4E27-97C9-7983ED3C121C}" dt="2021-10-29T17:14:57.918" v="15" actId="47"/>
        <pc:sldMkLst>
          <pc:docMk/>
          <pc:sldMk cId="2555676226" sldId="555"/>
        </pc:sldMkLst>
      </pc:sldChg>
    </pc:docChg>
  </pc:docChgLst>
  <pc:docChgLst>
    <pc:chgData name="Steve Shellhammer" userId="0e71f22d-ee3e-49c0-82ff-dbc290af8082" providerId="ADAL" clId="{76FE10CB-41BE-43D4-AC25-0AAE889FFF8A}"/>
    <pc:docChg chg="custSel addSld delSld modSld modMainMaster">
      <pc:chgData name="Steve Shellhammer" userId="0e71f22d-ee3e-49c0-82ff-dbc290af8082" providerId="ADAL" clId="{76FE10CB-41BE-43D4-AC25-0AAE889FFF8A}" dt="2022-03-03T17:16:02.751" v="1674" actId="20577"/>
      <pc:docMkLst>
        <pc:docMk/>
      </pc:docMkLst>
      <pc:sldChg chg="modSp mod">
        <pc:chgData name="Steve Shellhammer" userId="0e71f22d-ee3e-49c0-82ff-dbc290af8082" providerId="ADAL" clId="{76FE10CB-41BE-43D4-AC25-0AAE889FFF8A}" dt="2022-03-03T17:14:57.790" v="1666" actId="20577"/>
        <pc:sldMkLst>
          <pc:docMk/>
          <pc:sldMk cId="0" sldId="256"/>
        </pc:sldMkLst>
        <pc:spChg chg="mod">
          <ac:chgData name="Steve Shellhammer" userId="0e71f22d-ee3e-49c0-82ff-dbc290af8082" providerId="ADAL" clId="{76FE10CB-41BE-43D4-AC25-0AAE889FFF8A}" dt="2022-03-03T17:14:57.790" v="1666" actId="20577"/>
          <ac:spMkLst>
            <pc:docMk/>
            <pc:sldMk cId="0" sldId="256"/>
            <ac:spMk id="3074" creationId="{00000000-0000-0000-0000-000000000000}"/>
          </ac:spMkLst>
        </pc:spChg>
      </pc:sldChg>
      <pc:sldChg chg="modSp mod">
        <pc:chgData name="Steve Shellhammer" userId="0e71f22d-ee3e-49c0-82ff-dbc290af8082" providerId="ADAL" clId="{76FE10CB-41BE-43D4-AC25-0AAE889FFF8A}" dt="2022-02-28T20:58:32.710" v="1650" actId="6549"/>
        <pc:sldMkLst>
          <pc:docMk/>
          <pc:sldMk cId="4069668031" sldId="257"/>
        </pc:sldMkLst>
        <pc:spChg chg="mod">
          <ac:chgData name="Steve Shellhammer" userId="0e71f22d-ee3e-49c0-82ff-dbc290af8082" providerId="ADAL" clId="{76FE10CB-41BE-43D4-AC25-0AAE889FFF8A}" dt="2022-02-28T20:58:32.710" v="1650" actId="6549"/>
          <ac:spMkLst>
            <pc:docMk/>
            <pc:sldMk cId="4069668031" sldId="257"/>
            <ac:spMk id="3" creationId="{BADAA4CC-3C74-43CC-B281-1107AAF576E7}"/>
          </ac:spMkLst>
        </pc:spChg>
      </pc:sldChg>
      <pc:sldChg chg="modSp del mod">
        <pc:chgData name="Steve Shellhammer" userId="0e71f22d-ee3e-49c0-82ff-dbc290af8082" providerId="ADAL" clId="{76FE10CB-41BE-43D4-AC25-0AAE889FFF8A}" dt="2022-02-26T18:26:58.417" v="1649" actId="47"/>
        <pc:sldMkLst>
          <pc:docMk/>
          <pc:sldMk cId="2229100604" sldId="260"/>
        </pc:sldMkLst>
        <pc:spChg chg="mod">
          <ac:chgData name="Steve Shellhammer" userId="0e71f22d-ee3e-49c0-82ff-dbc290af8082" providerId="ADAL" clId="{76FE10CB-41BE-43D4-AC25-0AAE889FFF8A}" dt="2022-02-25T22:00:29.448" v="597" actId="14100"/>
          <ac:spMkLst>
            <pc:docMk/>
            <pc:sldMk cId="2229100604" sldId="260"/>
            <ac:spMk id="2" creationId="{4040FD2F-58BC-4659-B240-C0DDF57BE353}"/>
          </ac:spMkLst>
        </pc:spChg>
        <pc:spChg chg="mod">
          <ac:chgData name="Steve Shellhammer" userId="0e71f22d-ee3e-49c0-82ff-dbc290af8082" providerId="ADAL" clId="{76FE10CB-41BE-43D4-AC25-0AAE889FFF8A}" dt="2022-02-25T23:01:45.536" v="618" actId="20577"/>
          <ac:spMkLst>
            <pc:docMk/>
            <pc:sldMk cId="2229100604" sldId="260"/>
            <ac:spMk id="3" creationId="{DE896106-F56C-484F-8808-3D72CC7C43E7}"/>
          </ac:spMkLst>
        </pc:spChg>
      </pc:sldChg>
      <pc:sldChg chg="modSp mod">
        <pc:chgData name="Steve Shellhammer" userId="0e71f22d-ee3e-49c0-82ff-dbc290af8082" providerId="ADAL" clId="{76FE10CB-41BE-43D4-AC25-0AAE889FFF8A}" dt="2022-02-03T21:18:36.058" v="433" actId="1036"/>
        <pc:sldMkLst>
          <pc:docMk/>
          <pc:sldMk cId="753744538" sldId="266"/>
        </pc:sldMkLst>
        <pc:spChg chg="mod">
          <ac:chgData name="Steve Shellhammer" userId="0e71f22d-ee3e-49c0-82ff-dbc290af8082" providerId="ADAL" clId="{76FE10CB-41BE-43D4-AC25-0AAE889FFF8A}" dt="2022-02-03T21:17:20.952" v="409" actId="14100"/>
          <ac:spMkLst>
            <pc:docMk/>
            <pc:sldMk cId="753744538" sldId="266"/>
            <ac:spMk id="2" creationId="{2DBC8A5E-136B-403F-8C3C-7A77117821B6}"/>
          </ac:spMkLst>
        </pc:spChg>
        <pc:graphicFrameChg chg="mod modGraphic">
          <ac:chgData name="Steve Shellhammer" userId="0e71f22d-ee3e-49c0-82ff-dbc290af8082" providerId="ADAL" clId="{76FE10CB-41BE-43D4-AC25-0AAE889FFF8A}" dt="2022-02-03T21:18:36.058" v="433" actId="1036"/>
          <ac:graphicFrameMkLst>
            <pc:docMk/>
            <pc:sldMk cId="753744538" sldId="266"/>
            <ac:graphicFrameMk id="7" creationId="{A6AC749E-3067-4FC2-8188-27677AB98CC0}"/>
          </ac:graphicFrameMkLst>
        </pc:graphicFrameChg>
      </pc:sldChg>
      <pc:sldChg chg="del">
        <pc:chgData name="Steve Shellhammer" userId="0e71f22d-ee3e-49c0-82ff-dbc290af8082" providerId="ADAL" clId="{76FE10CB-41BE-43D4-AC25-0AAE889FFF8A}" dt="2022-02-26T18:26:58.417" v="1649" actId="47"/>
        <pc:sldMkLst>
          <pc:docMk/>
          <pc:sldMk cId="2051032734" sldId="267"/>
        </pc:sldMkLst>
      </pc:sldChg>
      <pc:sldChg chg="modSp new mod">
        <pc:chgData name="Steve Shellhammer" userId="0e71f22d-ee3e-49c0-82ff-dbc290af8082" providerId="ADAL" clId="{76FE10CB-41BE-43D4-AC25-0AAE889FFF8A}" dt="2022-02-28T20:59:04.865" v="1662" actId="20577"/>
        <pc:sldMkLst>
          <pc:docMk/>
          <pc:sldMk cId="4225332199" sldId="274"/>
        </pc:sldMkLst>
        <pc:spChg chg="mod">
          <ac:chgData name="Steve Shellhammer" userId="0e71f22d-ee3e-49c0-82ff-dbc290af8082" providerId="ADAL" clId="{76FE10CB-41BE-43D4-AC25-0AAE889FFF8A}" dt="2022-02-26T18:25:42.821" v="1493" actId="14100"/>
          <ac:spMkLst>
            <pc:docMk/>
            <pc:sldMk cId="4225332199" sldId="274"/>
            <ac:spMk id="2" creationId="{FD1EA140-68F6-4CF7-81EB-A22B866E9DB3}"/>
          </ac:spMkLst>
        </pc:spChg>
        <pc:spChg chg="mod">
          <ac:chgData name="Steve Shellhammer" userId="0e71f22d-ee3e-49c0-82ff-dbc290af8082" providerId="ADAL" clId="{76FE10CB-41BE-43D4-AC25-0AAE889FFF8A}" dt="2022-02-28T20:59:04.865" v="1662" actId="20577"/>
          <ac:spMkLst>
            <pc:docMk/>
            <pc:sldMk cId="4225332199" sldId="274"/>
            <ac:spMk id="3" creationId="{C62793B5-F6A5-479B-B8AE-739BA90DE7DD}"/>
          </ac:spMkLst>
        </pc:spChg>
      </pc:sldChg>
      <pc:sldChg chg="modSp new mod">
        <pc:chgData name="Steve Shellhammer" userId="0e71f22d-ee3e-49c0-82ff-dbc290af8082" providerId="ADAL" clId="{76FE10CB-41BE-43D4-AC25-0AAE889FFF8A}" dt="2022-02-26T18:26:51.533" v="1648" actId="20577"/>
        <pc:sldMkLst>
          <pc:docMk/>
          <pc:sldMk cId="1114488751" sldId="275"/>
        </pc:sldMkLst>
        <pc:spChg chg="mod">
          <ac:chgData name="Steve Shellhammer" userId="0e71f22d-ee3e-49c0-82ff-dbc290af8082" providerId="ADAL" clId="{76FE10CB-41BE-43D4-AC25-0AAE889FFF8A}" dt="2022-02-26T18:26:13.785" v="1508" actId="20577"/>
          <ac:spMkLst>
            <pc:docMk/>
            <pc:sldMk cId="1114488751" sldId="275"/>
            <ac:spMk id="2" creationId="{121ACE0D-6D2A-4A69-AFAD-CB8FC8D9BE66}"/>
          </ac:spMkLst>
        </pc:spChg>
        <pc:spChg chg="mod">
          <ac:chgData name="Steve Shellhammer" userId="0e71f22d-ee3e-49c0-82ff-dbc290af8082" providerId="ADAL" clId="{76FE10CB-41BE-43D4-AC25-0AAE889FFF8A}" dt="2022-02-26T18:26:51.533" v="1648" actId="20577"/>
          <ac:spMkLst>
            <pc:docMk/>
            <pc:sldMk cId="1114488751" sldId="275"/>
            <ac:spMk id="3" creationId="{775076E0-3462-40CC-BA1E-68787EE358EB}"/>
          </ac:spMkLst>
        </pc:spChg>
      </pc:sldChg>
      <pc:sldMasterChg chg="modSldLayout">
        <pc:chgData name="Steve Shellhammer" userId="0e71f22d-ee3e-49c0-82ff-dbc290af8082" providerId="ADAL" clId="{76FE10CB-41BE-43D4-AC25-0AAE889FFF8A}" dt="2022-03-03T17:16:02.751" v="1674" actId="20577"/>
        <pc:sldMasterMkLst>
          <pc:docMk/>
          <pc:sldMasterMk cId="0" sldId="2147483648"/>
        </pc:sldMasterMkLst>
        <pc:sldLayoutChg chg="modSp mod">
          <pc:chgData name="Steve Shellhammer" userId="0e71f22d-ee3e-49c0-82ff-dbc290af8082" providerId="ADAL" clId="{76FE10CB-41BE-43D4-AC25-0AAE889FFF8A}" dt="2022-03-03T17:16:02.751" v="1674" actId="20577"/>
          <pc:sldLayoutMkLst>
            <pc:docMk/>
            <pc:sldMasterMk cId="0" sldId="2147483648"/>
            <pc:sldLayoutMk cId="0" sldId="2147483650"/>
          </pc:sldLayoutMkLst>
          <pc:spChg chg="mod">
            <ac:chgData name="Steve Shellhammer" userId="0e71f22d-ee3e-49c0-82ff-dbc290af8082" providerId="ADAL" clId="{76FE10CB-41BE-43D4-AC25-0AAE889FFF8A}" dt="2022-03-03T17:16:02.751" v="1674"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4BEF9BDC-F032-4DC8-AE08-8E871FDFC973}"/>
    <pc:docChg chg="custSel addSld delSld modSld">
      <pc:chgData name="Steve Shellhammer" userId="0e71f22d-ee3e-49c0-82ff-dbc290af8082" providerId="ADAL" clId="{4BEF9BDC-F032-4DC8-AE08-8E871FDFC973}" dt="2021-12-15T19:19:26.696" v="931" actId="14100"/>
      <pc:docMkLst>
        <pc:docMk/>
      </pc:docMkLst>
      <pc:sldChg chg="modSp mod">
        <pc:chgData name="Steve Shellhammer" userId="0e71f22d-ee3e-49c0-82ff-dbc290af8082" providerId="ADAL" clId="{4BEF9BDC-F032-4DC8-AE08-8E871FDFC973}" dt="2021-12-15T19:05:34.236" v="55" actId="20577"/>
        <pc:sldMkLst>
          <pc:docMk/>
          <pc:sldMk cId="0" sldId="256"/>
        </pc:sldMkLst>
        <pc:spChg chg="mod">
          <ac:chgData name="Steve Shellhammer" userId="0e71f22d-ee3e-49c0-82ff-dbc290af8082" providerId="ADAL" clId="{4BEF9BDC-F032-4DC8-AE08-8E871FDFC973}" dt="2021-12-15T19:05:34.236" v="55" actId="20577"/>
          <ac:spMkLst>
            <pc:docMk/>
            <pc:sldMk cId="0" sldId="256"/>
            <ac:spMk id="3073" creationId="{00000000-0000-0000-0000-000000000000}"/>
          </ac:spMkLst>
        </pc:spChg>
      </pc:sldChg>
      <pc:sldChg chg="addSp delSp modSp new mod">
        <pc:chgData name="Steve Shellhammer" userId="0e71f22d-ee3e-49c0-82ff-dbc290af8082" providerId="ADAL" clId="{4BEF9BDC-F032-4DC8-AE08-8E871FDFC973}" dt="2021-12-15T19:19:26.696" v="931" actId="14100"/>
        <pc:sldMkLst>
          <pc:docMk/>
          <pc:sldMk cId="1818284453" sldId="257"/>
        </pc:sldMkLst>
        <pc:spChg chg="mod">
          <ac:chgData name="Steve Shellhammer" userId="0e71f22d-ee3e-49c0-82ff-dbc290af8082" providerId="ADAL" clId="{4BEF9BDC-F032-4DC8-AE08-8E871FDFC973}" dt="2021-12-15T19:19:26.696" v="931" actId="14100"/>
          <ac:spMkLst>
            <pc:docMk/>
            <pc:sldMk cId="1818284453" sldId="257"/>
            <ac:spMk id="2" creationId="{64533BB7-FAFB-4FC3-981D-0A6567FBDDEE}"/>
          </ac:spMkLst>
        </pc:spChg>
        <pc:spChg chg="del">
          <ac:chgData name="Steve Shellhammer" userId="0e71f22d-ee3e-49c0-82ff-dbc290af8082" providerId="ADAL" clId="{4BEF9BDC-F032-4DC8-AE08-8E871FDFC973}" dt="2021-12-15T19:06:29.025" v="61" actId="3680"/>
          <ac:spMkLst>
            <pc:docMk/>
            <pc:sldMk cId="1818284453" sldId="257"/>
            <ac:spMk id="3" creationId="{84F7E4C1-CD31-446F-9902-0E9A593706E9}"/>
          </ac:spMkLst>
        </pc:spChg>
        <pc:graphicFrameChg chg="add mod ord modGraphic">
          <ac:chgData name="Steve Shellhammer" userId="0e71f22d-ee3e-49c0-82ff-dbc290af8082" providerId="ADAL" clId="{4BEF9BDC-F032-4DC8-AE08-8E871FDFC973}" dt="2021-12-15T19:19:15.702" v="930" actId="20577"/>
          <ac:graphicFrameMkLst>
            <pc:docMk/>
            <pc:sldMk cId="1818284453" sldId="257"/>
            <ac:graphicFrameMk id="7" creationId="{A42A355E-236F-460F-83F1-4F072CA8B84A}"/>
          </ac:graphicFrameMkLst>
        </pc:graphicFrameChg>
      </pc:sldChg>
      <pc:sldChg chg="del">
        <pc:chgData name="Steve Shellhammer" userId="0e71f22d-ee3e-49c0-82ff-dbc290af8082" providerId="ADAL" clId="{4BEF9BDC-F032-4DC8-AE08-8E871FDFC973}" dt="2021-12-15T19:05:45.421" v="56" actId="47"/>
        <pc:sldMkLst>
          <pc:docMk/>
          <pc:sldMk cId="892837641" sldId="261"/>
        </pc:sldMkLst>
      </pc:sldChg>
      <pc:sldChg chg="del">
        <pc:chgData name="Steve Shellhammer" userId="0e71f22d-ee3e-49c0-82ff-dbc290af8082" providerId="ADAL" clId="{4BEF9BDC-F032-4DC8-AE08-8E871FDFC973}" dt="2021-12-15T19:05:45.421" v="56" actId="47"/>
        <pc:sldMkLst>
          <pc:docMk/>
          <pc:sldMk cId="1059277879" sldId="262"/>
        </pc:sldMkLst>
      </pc:sldChg>
      <pc:sldChg chg="del">
        <pc:chgData name="Steve Shellhammer" userId="0e71f22d-ee3e-49c0-82ff-dbc290af8082" providerId="ADAL" clId="{4BEF9BDC-F032-4DC8-AE08-8E871FDFC973}" dt="2021-12-15T19:05:45.421" v="56" actId="47"/>
        <pc:sldMkLst>
          <pc:docMk/>
          <pc:sldMk cId="1245981238" sldId="263"/>
        </pc:sldMkLst>
      </pc:sldChg>
      <pc:sldChg chg="del">
        <pc:chgData name="Steve Shellhammer" userId="0e71f22d-ee3e-49c0-82ff-dbc290af8082" providerId="ADAL" clId="{4BEF9BDC-F032-4DC8-AE08-8E871FDFC973}" dt="2021-12-15T19:05:45.421" v="56" actId="47"/>
        <pc:sldMkLst>
          <pc:docMk/>
          <pc:sldMk cId="3397110943" sldId="264"/>
        </pc:sldMkLst>
      </pc:sldChg>
      <pc:sldChg chg="del">
        <pc:chgData name="Steve Shellhammer" userId="0e71f22d-ee3e-49c0-82ff-dbc290af8082" providerId="ADAL" clId="{4BEF9BDC-F032-4DC8-AE08-8E871FDFC973}" dt="2021-12-15T19:05:45.421" v="56" actId="47"/>
        <pc:sldMkLst>
          <pc:docMk/>
          <pc:sldMk cId="1637956651" sldId="265"/>
        </pc:sldMkLst>
      </pc:sldChg>
      <pc:sldChg chg="del">
        <pc:chgData name="Steve Shellhammer" userId="0e71f22d-ee3e-49c0-82ff-dbc290af8082" providerId="ADAL" clId="{4BEF9BDC-F032-4DC8-AE08-8E871FDFC973}" dt="2021-12-15T19:05:45.421" v="56" actId="47"/>
        <pc:sldMkLst>
          <pc:docMk/>
          <pc:sldMk cId="32380300" sldId="266"/>
        </pc:sldMkLst>
      </pc:sldChg>
      <pc:sldChg chg="del">
        <pc:chgData name="Steve Shellhammer" userId="0e71f22d-ee3e-49c0-82ff-dbc290af8082" providerId="ADAL" clId="{4BEF9BDC-F032-4DC8-AE08-8E871FDFC973}" dt="2021-12-15T19:05:45.421" v="56" actId="47"/>
        <pc:sldMkLst>
          <pc:docMk/>
          <pc:sldMk cId="3040133334" sldId="267"/>
        </pc:sldMkLst>
      </pc:sldChg>
    </pc:docChg>
  </pc:docChgLst>
  <pc:docChgLst>
    <pc:chgData name="Steve Shellhammer" userId="0e71f22d-ee3e-49c0-82ff-dbc290af8082" providerId="ADAL" clId="{38895232-9FFC-4CAD-808A-D673C864C1A5}"/>
    <pc:docChg chg="modSld">
      <pc:chgData name="Steve Shellhammer" userId="0e71f22d-ee3e-49c0-82ff-dbc290af8082" providerId="ADAL" clId="{38895232-9FFC-4CAD-808A-D673C864C1A5}" dt="2020-08-24T18:32:41.541" v="1" actId="20577"/>
      <pc:docMkLst>
        <pc:docMk/>
      </pc:docMkLst>
      <pc:sldChg chg="modSp mod">
        <pc:chgData name="Steve Shellhammer" userId="0e71f22d-ee3e-49c0-82ff-dbc290af8082" providerId="ADAL" clId="{38895232-9FFC-4CAD-808A-D673C864C1A5}" dt="2020-08-24T18:32:41.541" v="1" actId="20577"/>
        <pc:sldMkLst>
          <pc:docMk/>
          <pc:sldMk cId="847141214" sldId="489"/>
        </pc:sldMkLst>
        <pc:spChg chg="mod">
          <ac:chgData name="Steve Shellhammer" userId="0e71f22d-ee3e-49c0-82ff-dbc290af8082" providerId="ADAL" clId="{38895232-9FFC-4CAD-808A-D673C864C1A5}" dt="2020-08-24T18:32:41.541" v="1" actId="20577"/>
          <ac:spMkLst>
            <pc:docMk/>
            <pc:sldMk cId="847141214" sldId="489"/>
            <ac:spMk id="3" creationId="{2FECA816-EEB6-4F6E-AF54-D0FEA8EB7482}"/>
          </ac:spMkLst>
        </pc:spChg>
      </pc:sldChg>
    </pc:docChg>
  </pc:docChgLst>
  <pc:docChgLst>
    <pc:chgData name="Steve Shellhammer" userId="0e71f22d-ee3e-49c0-82ff-dbc290af8082" providerId="ADAL" clId="{1209C8A9-9192-43C9-8B39-98BF0F5C28D9}"/>
    <pc:docChg chg="undo custSel addSld modSld">
      <pc:chgData name="Steve Shellhammer" userId="0e71f22d-ee3e-49c0-82ff-dbc290af8082" providerId="ADAL" clId="{1209C8A9-9192-43C9-8B39-98BF0F5C28D9}" dt="2021-09-03T22:00:33.564" v="3890" actId="20577"/>
      <pc:docMkLst>
        <pc:docMk/>
      </pc:docMkLst>
      <pc:sldChg chg="modSp mod">
        <pc:chgData name="Steve Shellhammer" userId="0e71f22d-ee3e-49c0-82ff-dbc290af8082" providerId="ADAL" clId="{1209C8A9-9192-43C9-8B39-98BF0F5C28D9}" dt="2021-09-03T22:00:33.564" v="3890" actId="20577"/>
        <pc:sldMkLst>
          <pc:docMk/>
          <pc:sldMk cId="0" sldId="256"/>
        </pc:sldMkLst>
        <pc:spChg chg="mod">
          <ac:chgData name="Steve Shellhammer" userId="0e71f22d-ee3e-49c0-82ff-dbc290af8082" providerId="ADAL" clId="{1209C8A9-9192-43C9-8B39-98BF0F5C28D9}" dt="2021-09-03T22:00:33.564" v="3890" actId="20577"/>
          <ac:spMkLst>
            <pc:docMk/>
            <pc:sldMk cId="0" sldId="256"/>
            <ac:spMk id="3073" creationId="{00000000-0000-0000-0000-000000000000}"/>
          </ac:spMkLst>
        </pc:spChg>
        <pc:spChg chg="mod">
          <ac:chgData name="Steve Shellhammer" userId="0e71f22d-ee3e-49c0-82ff-dbc290af8082" providerId="ADAL" clId="{1209C8A9-9192-43C9-8B39-98BF0F5C28D9}" dt="2021-09-01T17:33:30.131" v="3638" actId="20577"/>
          <ac:spMkLst>
            <pc:docMk/>
            <pc:sldMk cId="0" sldId="256"/>
            <ac:spMk id="3074" creationId="{00000000-0000-0000-0000-000000000000}"/>
          </ac:spMkLst>
        </pc:spChg>
      </pc:sldChg>
      <pc:sldChg chg="modSp mod">
        <pc:chgData name="Steve Shellhammer" userId="0e71f22d-ee3e-49c0-82ff-dbc290af8082" providerId="ADAL" clId="{1209C8A9-9192-43C9-8B39-98BF0F5C28D9}" dt="2021-09-01T17:33:40.403" v="3649" actId="20577"/>
        <pc:sldMkLst>
          <pc:docMk/>
          <pc:sldMk cId="491374436" sldId="529"/>
        </pc:sldMkLst>
        <pc:spChg chg="mod">
          <ac:chgData name="Steve Shellhammer" userId="0e71f22d-ee3e-49c0-82ff-dbc290af8082" providerId="ADAL" clId="{1209C8A9-9192-43C9-8B39-98BF0F5C28D9}" dt="2021-09-01T17:33:40.403" v="3649" actId="20577"/>
          <ac:spMkLst>
            <pc:docMk/>
            <pc:sldMk cId="491374436" sldId="529"/>
            <ac:spMk id="3" creationId="{89716238-1985-463C-A34E-E1EECFBE862E}"/>
          </ac:spMkLst>
        </pc:spChg>
      </pc:sldChg>
      <pc:sldChg chg="modSp mod">
        <pc:chgData name="Steve Shellhammer" userId="0e71f22d-ee3e-49c0-82ff-dbc290af8082" providerId="ADAL" clId="{1209C8A9-9192-43C9-8B39-98BF0F5C28D9}" dt="2021-09-01T17:34:22.051" v="3684" actId="20577"/>
        <pc:sldMkLst>
          <pc:docMk/>
          <pc:sldMk cId="1033386959" sldId="530"/>
        </pc:sldMkLst>
        <pc:spChg chg="mod">
          <ac:chgData name="Steve Shellhammer" userId="0e71f22d-ee3e-49c0-82ff-dbc290af8082" providerId="ADAL" clId="{1209C8A9-9192-43C9-8B39-98BF0F5C28D9}" dt="2021-09-01T17:34:22.051" v="3684" actId="20577"/>
          <ac:spMkLst>
            <pc:docMk/>
            <pc:sldMk cId="1033386959" sldId="530"/>
            <ac:spMk id="3" creationId="{FB91CA03-C543-4A7C-9AE8-6F0711F6E077}"/>
          </ac:spMkLst>
        </pc:spChg>
      </pc:sldChg>
      <pc:sldChg chg="modSp mod">
        <pc:chgData name="Steve Shellhammer" userId="0e71f22d-ee3e-49c0-82ff-dbc290af8082" providerId="ADAL" clId="{1209C8A9-9192-43C9-8B39-98BF0F5C28D9}" dt="2021-08-31T20:06:21.360" v="1708" actId="1076"/>
        <pc:sldMkLst>
          <pc:docMk/>
          <pc:sldMk cId="3940175403" sldId="531"/>
        </pc:sldMkLst>
        <pc:spChg chg="mod">
          <ac:chgData name="Steve Shellhammer" userId="0e71f22d-ee3e-49c0-82ff-dbc290af8082" providerId="ADAL" clId="{1209C8A9-9192-43C9-8B39-98BF0F5C28D9}" dt="2021-08-31T20:05:48.084" v="1654" actId="1076"/>
          <ac:spMkLst>
            <pc:docMk/>
            <pc:sldMk cId="3940175403" sldId="531"/>
            <ac:spMk id="2" creationId="{9D16DF8D-ACC9-469C-8019-662F960DB802}"/>
          </ac:spMkLst>
        </pc:spChg>
        <pc:spChg chg="mod">
          <ac:chgData name="Steve Shellhammer" userId="0e71f22d-ee3e-49c0-82ff-dbc290af8082" providerId="ADAL" clId="{1209C8A9-9192-43C9-8B39-98BF0F5C28D9}" dt="2021-08-31T20:05:51.033" v="1655" actId="1076"/>
          <ac:spMkLst>
            <pc:docMk/>
            <pc:sldMk cId="3940175403" sldId="531"/>
            <ac:spMk id="3" creationId="{AECBD9F4-0DB3-4E1A-82CE-253323D5A4FB}"/>
          </ac:spMkLst>
        </pc:spChg>
        <pc:spChg chg="mod">
          <ac:chgData name="Steve Shellhammer" userId="0e71f22d-ee3e-49c0-82ff-dbc290af8082" providerId="ADAL" clId="{1209C8A9-9192-43C9-8B39-98BF0F5C28D9}" dt="2021-08-31T20:06:21.360" v="1708" actId="1076"/>
          <ac:spMkLst>
            <pc:docMk/>
            <pc:sldMk cId="3940175403" sldId="531"/>
            <ac:spMk id="7" creationId="{BB6A860E-7F78-409E-9233-E04FDEE94050}"/>
          </ac:spMkLst>
        </pc:spChg>
        <pc:spChg chg="mod">
          <ac:chgData name="Steve Shellhammer" userId="0e71f22d-ee3e-49c0-82ff-dbc290af8082" providerId="ADAL" clId="{1209C8A9-9192-43C9-8B39-98BF0F5C28D9}" dt="2021-08-31T20:05:54.036" v="1656" actId="1076"/>
          <ac:spMkLst>
            <pc:docMk/>
            <pc:sldMk cId="3940175403" sldId="531"/>
            <ac:spMk id="8" creationId="{273A1780-1574-4624-8BCE-ACC420C9E3FF}"/>
          </ac:spMkLst>
        </pc:spChg>
      </pc:sldChg>
      <pc:sldChg chg="addSp delSp modSp mod">
        <pc:chgData name="Steve Shellhammer" userId="0e71f22d-ee3e-49c0-82ff-dbc290af8082" providerId="ADAL" clId="{1209C8A9-9192-43C9-8B39-98BF0F5C28D9}" dt="2021-08-31T20:18:28.224" v="1716" actId="1036"/>
        <pc:sldMkLst>
          <pc:docMk/>
          <pc:sldMk cId="3646594998" sldId="532"/>
        </pc:sldMkLst>
        <pc:spChg chg="mod">
          <ac:chgData name="Steve Shellhammer" userId="0e71f22d-ee3e-49c0-82ff-dbc290af8082" providerId="ADAL" clId="{1209C8A9-9192-43C9-8B39-98BF0F5C28D9}" dt="2021-08-31T20:04:49.629" v="1642" actId="20577"/>
          <ac:spMkLst>
            <pc:docMk/>
            <pc:sldMk cId="3646594998" sldId="532"/>
            <ac:spMk id="2" creationId="{31CAF199-15C9-4031-9702-BB339A032675}"/>
          </ac:spMkLst>
        </pc:spChg>
        <pc:picChg chg="del">
          <ac:chgData name="Steve Shellhammer" userId="0e71f22d-ee3e-49c0-82ff-dbc290af8082" providerId="ADAL" clId="{1209C8A9-9192-43C9-8B39-98BF0F5C28D9}" dt="2021-08-31T20:04:56.490" v="1643" actId="478"/>
          <ac:picMkLst>
            <pc:docMk/>
            <pc:sldMk cId="3646594998" sldId="532"/>
            <ac:picMk id="8" creationId="{4E69EFE8-25AF-4AC2-B341-5B6C64DD508B}"/>
          </ac:picMkLst>
        </pc:picChg>
        <pc:picChg chg="add mod">
          <ac:chgData name="Steve Shellhammer" userId="0e71f22d-ee3e-49c0-82ff-dbc290af8082" providerId="ADAL" clId="{1209C8A9-9192-43C9-8B39-98BF0F5C28D9}" dt="2021-08-31T20:18:28.224" v="1716" actId="1036"/>
          <ac:picMkLst>
            <pc:docMk/>
            <pc:sldMk cId="3646594998" sldId="532"/>
            <ac:picMk id="9" creationId="{647DB076-2993-40C3-8D81-A31C21E7064B}"/>
          </ac:picMkLst>
        </pc:picChg>
      </pc:sldChg>
      <pc:sldChg chg="addSp delSp modSp mod">
        <pc:chgData name="Steve Shellhammer" userId="0e71f22d-ee3e-49c0-82ff-dbc290af8082" providerId="ADAL" clId="{1209C8A9-9192-43C9-8B39-98BF0F5C28D9}" dt="2021-08-31T20:19:57.531" v="1821" actId="20577"/>
        <pc:sldMkLst>
          <pc:docMk/>
          <pc:sldMk cId="1470928392" sldId="533"/>
        </pc:sldMkLst>
        <pc:spChg chg="mod">
          <ac:chgData name="Steve Shellhammer" userId="0e71f22d-ee3e-49c0-82ff-dbc290af8082" providerId="ADAL" clId="{1209C8A9-9192-43C9-8B39-98BF0F5C28D9}" dt="2021-08-31T20:18:41.938" v="1731" actId="20577"/>
          <ac:spMkLst>
            <pc:docMk/>
            <pc:sldMk cId="1470928392" sldId="533"/>
            <ac:spMk id="2" creationId="{31CAF199-15C9-4031-9702-BB339A032675}"/>
          </ac:spMkLst>
        </pc:spChg>
        <pc:spChg chg="mod">
          <ac:chgData name="Steve Shellhammer" userId="0e71f22d-ee3e-49c0-82ff-dbc290af8082" providerId="ADAL" clId="{1209C8A9-9192-43C9-8B39-98BF0F5C28D9}" dt="2021-08-31T20:19:57.531" v="1821" actId="20577"/>
          <ac:spMkLst>
            <pc:docMk/>
            <pc:sldMk cId="1470928392" sldId="533"/>
            <ac:spMk id="11" creationId="{C55376E0-B2FE-4B8E-9E7A-6B4F76A7266E}"/>
          </ac:spMkLst>
        </pc:spChg>
        <pc:picChg chg="add mod">
          <ac:chgData name="Steve Shellhammer" userId="0e71f22d-ee3e-49c0-82ff-dbc290af8082" providerId="ADAL" clId="{1209C8A9-9192-43C9-8B39-98BF0F5C28D9}" dt="2021-08-31T20:19:11.137" v="1735" actId="1076"/>
          <ac:picMkLst>
            <pc:docMk/>
            <pc:sldMk cId="1470928392" sldId="533"/>
            <ac:picMk id="7" creationId="{52FB47EA-9882-48CB-990D-139FBF7B9ADF}"/>
          </ac:picMkLst>
        </pc:picChg>
        <pc:picChg chg="del">
          <ac:chgData name="Steve Shellhammer" userId="0e71f22d-ee3e-49c0-82ff-dbc290af8082" providerId="ADAL" clId="{1209C8A9-9192-43C9-8B39-98BF0F5C28D9}" dt="2021-08-31T20:18:44.875" v="1732" actId="478"/>
          <ac:picMkLst>
            <pc:docMk/>
            <pc:sldMk cId="1470928392" sldId="533"/>
            <ac:picMk id="8" creationId="{665AEDEE-906F-46FB-82C2-D9C92A008788}"/>
          </ac:picMkLst>
        </pc:picChg>
      </pc:sldChg>
      <pc:sldChg chg="addSp delSp modSp mod">
        <pc:chgData name="Steve Shellhammer" userId="0e71f22d-ee3e-49c0-82ff-dbc290af8082" providerId="ADAL" clId="{1209C8A9-9192-43C9-8B39-98BF0F5C28D9}" dt="2021-08-31T20:21:01.608" v="1917" actId="1076"/>
        <pc:sldMkLst>
          <pc:docMk/>
          <pc:sldMk cId="3533804203" sldId="534"/>
        </pc:sldMkLst>
        <pc:spChg chg="mod">
          <ac:chgData name="Steve Shellhammer" userId="0e71f22d-ee3e-49c0-82ff-dbc290af8082" providerId="ADAL" clId="{1209C8A9-9192-43C9-8B39-98BF0F5C28D9}" dt="2021-08-31T20:20:10.940" v="1836" actId="20577"/>
          <ac:spMkLst>
            <pc:docMk/>
            <pc:sldMk cId="3533804203" sldId="534"/>
            <ac:spMk id="2" creationId="{31CAF199-15C9-4031-9702-BB339A032675}"/>
          </ac:spMkLst>
        </pc:spChg>
        <pc:spChg chg="mod">
          <ac:chgData name="Steve Shellhammer" userId="0e71f22d-ee3e-49c0-82ff-dbc290af8082" providerId="ADAL" clId="{1209C8A9-9192-43C9-8B39-98BF0F5C28D9}" dt="2021-08-31T20:21:01.608" v="1917" actId="1076"/>
          <ac:spMkLst>
            <pc:docMk/>
            <pc:sldMk cId="3533804203" sldId="534"/>
            <ac:spMk id="11" creationId="{D7DF42BD-5CAD-43AE-9548-1ADD60AD397A}"/>
          </ac:spMkLst>
        </pc:spChg>
        <pc:picChg chg="add mod">
          <ac:chgData name="Steve Shellhammer" userId="0e71f22d-ee3e-49c0-82ff-dbc290af8082" providerId="ADAL" clId="{1209C8A9-9192-43C9-8B39-98BF0F5C28D9}" dt="2021-08-31T20:20:31.601" v="1840" actId="1076"/>
          <ac:picMkLst>
            <pc:docMk/>
            <pc:sldMk cId="3533804203" sldId="534"/>
            <ac:picMk id="7" creationId="{9A42B9CE-6527-48BF-8BA5-DA4A5F9C5FD6}"/>
          </ac:picMkLst>
        </pc:picChg>
        <pc:picChg chg="del">
          <ac:chgData name="Steve Shellhammer" userId="0e71f22d-ee3e-49c0-82ff-dbc290af8082" providerId="ADAL" clId="{1209C8A9-9192-43C9-8B39-98BF0F5C28D9}" dt="2021-08-31T20:20:13.857" v="1837" actId="478"/>
          <ac:picMkLst>
            <pc:docMk/>
            <pc:sldMk cId="3533804203" sldId="534"/>
            <ac:picMk id="8" creationId="{2C93B98A-35FA-4933-9A9B-D68CCACB4224}"/>
          </ac:picMkLst>
        </pc:picChg>
      </pc:sldChg>
      <pc:sldChg chg="addSp modSp mod">
        <pc:chgData name="Steve Shellhammer" userId="0e71f22d-ee3e-49c0-82ff-dbc290af8082" providerId="ADAL" clId="{1209C8A9-9192-43C9-8B39-98BF0F5C28D9}" dt="2021-08-31T20:37:19.901" v="2577" actId="20577"/>
        <pc:sldMkLst>
          <pc:docMk/>
          <pc:sldMk cId="767981311" sldId="535"/>
        </pc:sldMkLst>
        <pc:spChg chg="mod">
          <ac:chgData name="Steve Shellhammer" userId="0e71f22d-ee3e-49c0-82ff-dbc290af8082" providerId="ADAL" clId="{1209C8A9-9192-43C9-8B39-98BF0F5C28D9}" dt="2021-08-31T20:35:28.320" v="2542" actId="403"/>
          <ac:spMkLst>
            <pc:docMk/>
            <pc:sldMk cId="767981311" sldId="535"/>
            <ac:spMk id="2" creationId="{FC699608-73A5-43E7-A209-403AAB704EE6}"/>
          </ac:spMkLst>
        </pc:spChg>
        <pc:graphicFrameChg chg="mod modGraphic">
          <ac:chgData name="Steve Shellhammer" userId="0e71f22d-ee3e-49c0-82ff-dbc290af8082" providerId="ADAL" clId="{1209C8A9-9192-43C9-8B39-98BF0F5C28D9}" dt="2021-08-31T20:34:57.134" v="2521" actId="1035"/>
          <ac:graphicFrameMkLst>
            <pc:docMk/>
            <pc:sldMk cId="767981311" sldId="535"/>
            <ac:graphicFrameMk id="7" creationId="{E24FE839-38A3-4C47-B2D9-DBF4057B71AF}"/>
          </ac:graphicFrameMkLst>
        </pc:graphicFrameChg>
        <pc:graphicFrameChg chg="add mod modGraphic">
          <ac:chgData name="Steve Shellhammer" userId="0e71f22d-ee3e-49c0-82ff-dbc290af8082" providerId="ADAL" clId="{1209C8A9-9192-43C9-8B39-98BF0F5C28D9}" dt="2021-08-31T20:35:02.494" v="2527" actId="1035"/>
          <ac:graphicFrameMkLst>
            <pc:docMk/>
            <pc:sldMk cId="767981311" sldId="535"/>
            <ac:graphicFrameMk id="8" creationId="{E0775CCC-B8B3-45EA-BF72-15F58CE472B4}"/>
          </ac:graphicFrameMkLst>
        </pc:graphicFrameChg>
        <pc:graphicFrameChg chg="add mod modGraphic">
          <ac:chgData name="Steve Shellhammer" userId="0e71f22d-ee3e-49c0-82ff-dbc290af8082" providerId="ADAL" clId="{1209C8A9-9192-43C9-8B39-98BF0F5C28D9}" dt="2021-08-31T20:37:19.901" v="2577" actId="20577"/>
          <ac:graphicFrameMkLst>
            <pc:docMk/>
            <pc:sldMk cId="767981311" sldId="535"/>
            <ac:graphicFrameMk id="9" creationId="{7BF35FCA-7C9F-46A4-9E37-985419BA76EC}"/>
          </ac:graphicFrameMkLst>
        </pc:graphicFrameChg>
      </pc:sldChg>
      <pc:sldChg chg="modSp mod">
        <pc:chgData name="Steve Shellhammer" userId="0e71f22d-ee3e-49c0-82ff-dbc290af8082" providerId="ADAL" clId="{1209C8A9-9192-43C9-8B39-98BF0F5C28D9}" dt="2021-09-01T17:39:20.365" v="3877" actId="20577"/>
        <pc:sldMkLst>
          <pc:docMk/>
          <pc:sldMk cId="913928595" sldId="536"/>
        </pc:sldMkLst>
        <pc:spChg chg="mod">
          <ac:chgData name="Steve Shellhammer" userId="0e71f22d-ee3e-49c0-82ff-dbc290af8082" providerId="ADAL" clId="{1209C8A9-9192-43C9-8B39-98BF0F5C28D9}" dt="2021-08-31T20:48:03.426" v="3621" actId="14100"/>
          <ac:spMkLst>
            <pc:docMk/>
            <pc:sldMk cId="913928595" sldId="536"/>
            <ac:spMk id="2" creationId="{1731B989-6599-4877-B37D-55AA4B2E7805}"/>
          </ac:spMkLst>
        </pc:spChg>
        <pc:spChg chg="mod">
          <ac:chgData name="Steve Shellhammer" userId="0e71f22d-ee3e-49c0-82ff-dbc290af8082" providerId="ADAL" clId="{1209C8A9-9192-43C9-8B39-98BF0F5C28D9}" dt="2021-09-01T17:39:20.365" v="3877" actId="20577"/>
          <ac:spMkLst>
            <pc:docMk/>
            <pc:sldMk cId="913928595" sldId="536"/>
            <ac:spMk id="3" creationId="{27473B3F-F94D-4728-A0F8-88BFA6907F94}"/>
          </ac:spMkLst>
        </pc:spChg>
      </pc:sldChg>
      <pc:sldChg chg="modSp new mod">
        <pc:chgData name="Steve Shellhammer" userId="0e71f22d-ee3e-49c0-82ff-dbc290af8082" providerId="ADAL" clId="{1209C8A9-9192-43C9-8B39-98BF0F5C28D9}" dt="2021-09-01T17:35:42.264" v="3710" actId="1076"/>
        <pc:sldMkLst>
          <pc:docMk/>
          <pc:sldMk cId="2716857888" sldId="537"/>
        </pc:sldMkLst>
        <pc:spChg chg="mod">
          <ac:chgData name="Steve Shellhammer" userId="0e71f22d-ee3e-49c0-82ff-dbc290af8082" providerId="ADAL" clId="{1209C8A9-9192-43C9-8B39-98BF0F5C28D9}" dt="2021-08-31T20:45:47.504" v="3604" actId="20577"/>
          <ac:spMkLst>
            <pc:docMk/>
            <pc:sldMk cId="2716857888" sldId="537"/>
            <ac:spMk id="2" creationId="{CD84D45E-28A5-469D-B401-C64378FCCE57}"/>
          </ac:spMkLst>
        </pc:spChg>
        <pc:spChg chg="mod">
          <ac:chgData name="Steve Shellhammer" userId="0e71f22d-ee3e-49c0-82ff-dbc290af8082" providerId="ADAL" clId="{1209C8A9-9192-43C9-8B39-98BF0F5C28D9}" dt="2021-09-01T17:35:42.264" v="3710" actId="1076"/>
          <ac:spMkLst>
            <pc:docMk/>
            <pc:sldMk cId="2716857888" sldId="537"/>
            <ac:spMk id="3" creationId="{FF2DE659-4786-4C44-B6D7-E9E05E77C420}"/>
          </ac:spMkLst>
        </pc:spChg>
      </pc:sldChg>
      <pc:sldChg chg="addSp modSp new mod">
        <pc:chgData name="Steve Shellhammer" userId="0e71f22d-ee3e-49c0-82ff-dbc290af8082" providerId="ADAL" clId="{1209C8A9-9192-43C9-8B39-98BF0F5C28D9}" dt="2021-09-01T17:37:48.667" v="3777" actId="14734"/>
        <pc:sldMkLst>
          <pc:docMk/>
          <pc:sldMk cId="2538287792" sldId="538"/>
        </pc:sldMkLst>
        <pc:spChg chg="mod">
          <ac:chgData name="Steve Shellhammer" userId="0e71f22d-ee3e-49c0-82ff-dbc290af8082" providerId="ADAL" clId="{1209C8A9-9192-43C9-8B39-98BF0F5C28D9}" dt="2021-08-31T19:58:22.500" v="1011" actId="404"/>
          <ac:spMkLst>
            <pc:docMk/>
            <pc:sldMk cId="2538287792" sldId="538"/>
            <ac:spMk id="2" creationId="{56161B0A-D743-4495-B8AF-AC7FDC50FDF3}"/>
          </ac:spMkLst>
        </pc:spChg>
        <pc:spChg chg="mod">
          <ac:chgData name="Steve Shellhammer" userId="0e71f22d-ee3e-49c0-82ff-dbc290af8082" providerId="ADAL" clId="{1209C8A9-9192-43C9-8B39-98BF0F5C28D9}" dt="2021-08-31T19:59:05.482" v="1151" actId="14100"/>
          <ac:spMkLst>
            <pc:docMk/>
            <pc:sldMk cId="2538287792" sldId="538"/>
            <ac:spMk id="3" creationId="{A63EAF5C-C5E9-4D89-BAC9-1EF79FEB547C}"/>
          </ac:spMkLst>
        </pc:spChg>
        <pc:graphicFrameChg chg="add mod modGraphic">
          <ac:chgData name="Steve Shellhammer" userId="0e71f22d-ee3e-49c0-82ff-dbc290af8082" providerId="ADAL" clId="{1209C8A9-9192-43C9-8B39-98BF0F5C28D9}" dt="2021-09-01T17:37:48.667" v="3777" actId="14734"/>
          <ac:graphicFrameMkLst>
            <pc:docMk/>
            <pc:sldMk cId="2538287792" sldId="538"/>
            <ac:graphicFrameMk id="7" creationId="{E54EDD74-709A-4443-8907-3952F027D198}"/>
          </ac:graphicFrameMkLst>
        </pc:graphicFrameChg>
      </pc:sldChg>
      <pc:sldChg chg="addSp delSp modSp add mod">
        <pc:chgData name="Steve Shellhammer" userId="0e71f22d-ee3e-49c0-82ff-dbc290af8082" providerId="ADAL" clId="{1209C8A9-9192-43C9-8B39-98BF0F5C28D9}" dt="2021-08-31T20:55:04.072" v="3622" actId="33524"/>
        <pc:sldMkLst>
          <pc:docMk/>
          <pc:sldMk cId="340634408" sldId="539"/>
        </pc:sldMkLst>
        <pc:spChg chg="mod">
          <ac:chgData name="Steve Shellhammer" userId="0e71f22d-ee3e-49c0-82ff-dbc290af8082" providerId="ADAL" clId="{1209C8A9-9192-43C9-8B39-98BF0F5C28D9}" dt="2021-08-31T20:21:26.380" v="1921" actId="20577"/>
          <ac:spMkLst>
            <pc:docMk/>
            <pc:sldMk cId="340634408" sldId="539"/>
            <ac:spMk id="2" creationId="{31CAF199-15C9-4031-9702-BB339A032675}"/>
          </ac:spMkLst>
        </pc:spChg>
        <pc:spChg chg="mod">
          <ac:chgData name="Steve Shellhammer" userId="0e71f22d-ee3e-49c0-82ff-dbc290af8082" providerId="ADAL" clId="{1209C8A9-9192-43C9-8B39-98BF0F5C28D9}" dt="2021-08-31T20:55:04.072" v="3622" actId="33524"/>
          <ac:spMkLst>
            <pc:docMk/>
            <pc:sldMk cId="340634408" sldId="539"/>
            <ac:spMk id="3" creationId="{E3764038-8339-481B-9020-985FC6E12F4D}"/>
          </ac:spMkLst>
        </pc:spChg>
        <pc:picChg chg="add mod">
          <ac:chgData name="Steve Shellhammer" userId="0e71f22d-ee3e-49c0-82ff-dbc290af8082" providerId="ADAL" clId="{1209C8A9-9192-43C9-8B39-98BF0F5C28D9}" dt="2021-08-31T20:23:14.612" v="2131" actId="1076"/>
          <ac:picMkLst>
            <pc:docMk/>
            <pc:sldMk cId="340634408" sldId="539"/>
            <ac:picMk id="8" creationId="{C89709B5-4B42-4FEB-8E75-4B844E94F447}"/>
          </ac:picMkLst>
        </pc:picChg>
        <pc:picChg chg="del">
          <ac:chgData name="Steve Shellhammer" userId="0e71f22d-ee3e-49c0-82ff-dbc290af8082" providerId="ADAL" clId="{1209C8A9-9192-43C9-8B39-98BF0F5C28D9}" dt="2021-08-31T20:21:23.788" v="1919" actId="478"/>
          <ac:picMkLst>
            <pc:docMk/>
            <pc:sldMk cId="340634408" sldId="539"/>
            <ac:picMk id="9" creationId="{647DB076-2993-40C3-8D81-A31C21E7064B}"/>
          </ac:picMkLst>
        </pc:picChg>
      </pc:sldChg>
      <pc:sldChg chg="addSp delSp modSp add mod">
        <pc:chgData name="Steve Shellhammer" userId="0e71f22d-ee3e-49c0-82ff-dbc290af8082" providerId="ADAL" clId="{1209C8A9-9192-43C9-8B39-98BF0F5C28D9}" dt="2021-08-31T20:24:46.246" v="2227" actId="14100"/>
        <pc:sldMkLst>
          <pc:docMk/>
          <pc:sldMk cId="3090575766" sldId="540"/>
        </pc:sldMkLst>
        <pc:spChg chg="mod">
          <ac:chgData name="Steve Shellhammer" userId="0e71f22d-ee3e-49c0-82ff-dbc290af8082" providerId="ADAL" clId="{1209C8A9-9192-43C9-8B39-98BF0F5C28D9}" dt="2021-08-31T20:21:34.876" v="1926" actId="20577"/>
          <ac:spMkLst>
            <pc:docMk/>
            <pc:sldMk cId="3090575766" sldId="540"/>
            <ac:spMk id="2" creationId="{31CAF199-15C9-4031-9702-BB339A032675}"/>
          </ac:spMkLst>
        </pc:spChg>
        <pc:spChg chg="mod">
          <ac:chgData name="Steve Shellhammer" userId="0e71f22d-ee3e-49c0-82ff-dbc290af8082" providerId="ADAL" clId="{1209C8A9-9192-43C9-8B39-98BF0F5C28D9}" dt="2021-08-31T20:24:46.246" v="2227" actId="14100"/>
          <ac:spMkLst>
            <pc:docMk/>
            <pc:sldMk cId="3090575766" sldId="540"/>
            <ac:spMk id="11" creationId="{C55376E0-B2FE-4B8E-9E7A-6B4F76A7266E}"/>
          </ac:spMkLst>
        </pc:spChg>
        <pc:picChg chg="del">
          <ac:chgData name="Steve Shellhammer" userId="0e71f22d-ee3e-49c0-82ff-dbc290af8082" providerId="ADAL" clId="{1209C8A9-9192-43C9-8B39-98BF0F5C28D9}" dt="2021-08-31T20:21:36.142" v="1927" actId="478"/>
          <ac:picMkLst>
            <pc:docMk/>
            <pc:sldMk cId="3090575766" sldId="540"/>
            <ac:picMk id="7" creationId="{52FB47EA-9882-48CB-990D-139FBF7B9ADF}"/>
          </ac:picMkLst>
        </pc:picChg>
        <pc:picChg chg="add mod">
          <ac:chgData name="Steve Shellhammer" userId="0e71f22d-ee3e-49c0-82ff-dbc290af8082" providerId="ADAL" clId="{1209C8A9-9192-43C9-8B39-98BF0F5C28D9}" dt="2021-08-31T20:23:49.887" v="2136" actId="1076"/>
          <ac:picMkLst>
            <pc:docMk/>
            <pc:sldMk cId="3090575766" sldId="540"/>
            <ac:picMk id="8" creationId="{D0F05E58-9FB4-48A8-B4B0-1582C0AD92C0}"/>
          </ac:picMkLst>
        </pc:picChg>
      </pc:sldChg>
      <pc:sldChg chg="addSp delSp modSp add mod">
        <pc:chgData name="Steve Shellhammer" userId="0e71f22d-ee3e-49c0-82ff-dbc290af8082" providerId="ADAL" clId="{1209C8A9-9192-43C9-8B39-98BF0F5C28D9}" dt="2021-08-31T20:25:23.455" v="2238" actId="1076"/>
        <pc:sldMkLst>
          <pc:docMk/>
          <pc:sldMk cId="3549475240" sldId="541"/>
        </pc:sldMkLst>
        <pc:spChg chg="mod">
          <ac:chgData name="Steve Shellhammer" userId="0e71f22d-ee3e-49c0-82ff-dbc290af8082" providerId="ADAL" clId="{1209C8A9-9192-43C9-8B39-98BF0F5C28D9}" dt="2021-08-31T20:21:43.628" v="1932" actId="20577"/>
          <ac:spMkLst>
            <pc:docMk/>
            <pc:sldMk cId="3549475240" sldId="541"/>
            <ac:spMk id="2" creationId="{31CAF199-15C9-4031-9702-BB339A032675}"/>
          </ac:spMkLst>
        </pc:spChg>
        <pc:spChg chg="mod">
          <ac:chgData name="Steve Shellhammer" userId="0e71f22d-ee3e-49c0-82ff-dbc290af8082" providerId="ADAL" clId="{1209C8A9-9192-43C9-8B39-98BF0F5C28D9}" dt="2021-08-31T20:25:12.783" v="2236" actId="20577"/>
          <ac:spMkLst>
            <pc:docMk/>
            <pc:sldMk cId="3549475240" sldId="541"/>
            <ac:spMk id="11" creationId="{D7DF42BD-5CAD-43AE-9548-1ADD60AD397A}"/>
          </ac:spMkLst>
        </pc:spChg>
        <pc:picChg chg="del">
          <ac:chgData name="Steve Shellhammer" userId="0e71f22d-ee3e-49c0-82ff-dbc290af8082" providerId="ADAL" clId="{1209C8A9-9192-43C9-8B39-98BF0F5C28D9}" dt="2021-08-31T20:21:51.227" v="1937" actId="478"/>
          <ac:picMkLst>
            <pc:docMk/>
            <pc:sldMk cId="3549475240" sldId="541"/>
            <ac:picMk id="7" creationId="{9A42B9CE-6527-48BF-8BA5-DA4A5F9C5FD6}"/>
          </ac:picMkLst>
        </pc:picChg>
        <pc:picChg chg="add mod">
          <ac:chgData name="Steve Shellhammer" userId="0e71f22d-ee3e-49c0-82ff-dbc290af8082" providerId="ADAL" clId="{1209C8A9-9192-43C9-8B39-98BF0F5C28D9}" dt="2021-08-31T20:25:23.455" v="2238" actId="1076"/>
          <ac:picMkLst>
            <pc:docMk/>
            <pc:sldMk cId="3549475240" sldId="541"/>
            <ac:picMk id="8" creationId="{343AF9F1-6AE8-4FD6-BFD9-4670C9CB0FE5}"/>
          </ac:picMkLst>
        </pc:picChg>
      </pc:sldChg>
      <pc:sldChg chg="addSp delSp modSp add mod">
        <pc:chgData name="Steve Shellhammer" userId="0e71f22d-ee3e-49c0-82ff-dbc290af8082" providerId="ADAL" clId="{1209C8A9-9192-43C9-8B39-98BF0F5C28D9}" dt="2021-08-31T20:55:16.594" v="3626" actId="20577"/>
        <pc:sldMkLst>
          <pc:docMk/>
          <pc:sldMk cId="3476637942" sldId="542"/>
        </pc:sldMkLst>
        <pc:spChg chg="mod">
          <ac:chgData name="Steve Shellhammer" userId="0e71f22d-ee3e-49c0-82ff-dbc290af8082" providerId="ADAL" clId="{1209C8A9-9192-43C9-8B39-98BF0F5C28D9}" dt="2021-08-31T20:25:40.077" v="2243" actId="20577"/>
          <ac:spMkLst>
            <pc:docMk/>
            <pc:sldMk cId="3476637942" sldId="542"/>
            <ac:spMk id="2" creationId="{31CAF199-15C9-4031-9702-BB339A032675}"/>
          </ac:spMkLst>
        </pc:spChg>
        <pc:spChg chg="mod">
          <ac:chgData name="Steve Shellhammer" userId="0e71f22d-ee3e-49c0-82ff-dbc290af8082" providerId="ADAL" clId="{1209C8A9-9192-43C9-8B39-98BF0F5C28D9}" dt="2021-08-31T20:55:16.594" v="3626" actId="20577"/>
          <ac:spMkLst>
            <pc:docMk/>
            <pc:sldMk cId="3476637942" sldId="542"/>
            <ac:spMk id="3" creationId="{E3764038-8339-481B-9020-985FC6E12F4D}"/>
          </ac:spMkLst>
        </pc:spChg>
        <pc:picChg chg="del">
          <ac:chgData name="Steve Shellhammer" userId="0e71f22d-ee3e-49c0-82ff-dbc290af8082" providerId="ADAL" clId="{1209C8A9-9192-43C9-8B39-98BF0F5C28D9}" dt="2021-08-31T20:25:37.252" v="2240" actId="478"/>
          <ac:picMkLst>
            <pc:docMk/>
            <pc:sldMk cId="3476637942" sldId="542"/>
            <ac:picMk id="8" creationId="{C89709B5-4B42-4FEB-8E75-4B844E94F447}"/>
          </ac:picMkLst>
        </pc:picChg>
        <pc:picChg chg="add mod">
          <ac:chgData name="Steve Shellhammer" userId="0e71f22d-ee3e-49c0-82ff-dbc290af8082" providerId="ADAL" clId="{1209C8A9-9192-43C9-8B39-98BF0F5C28D9}" dt="2021-08-31T20:26:23.080" v="2259" actId="1076"/>
          <ac:picMkLst>
            <pc:docMk/>
            <pc:sldMk cId="3476637942" sldId="542"/>
            <ac:picMk id="9" creationId="{4B45FDC5-A49C-486F-A1A1-3D301CEDF617}"/>
          </ac:picMkLst>
        </pc:picChg>
      </pc:sldChg>
      <pc:sldChg chg="addSp delSp modSp add mod">
        <pc:chgData name="Steve Shellhammer" userId="0e71f22d-ee3e-49c0-82ff-dbc290af8082" providerId="ADAL" clId="{1209C8A9-9192-43C9-8B39-98BF0F5C28D9}" dt="2021-08-31T20:55:22.562" v="3630" actId="20577"/>
        <pc:sldMkLst>
          <pc:docMk/>
          <pc:sldMk cId="1889909565" sldId="543"/>
        </pc:sldMkLst>
        <pc:spChg chg="mod">
          <ac:chgData name="Steve Shellhammer" userId="0e71f22d-ee3e-49c0-82ff-dbc290af8082" providerId="ADAL" clId="{1209C8A9-9192-43C9-8B39-98BF0F5C28D9}" dt="2021-08-31T20:25:50.941" v="2251" actId="20577"/>
          <ac:spMkLst>
            <pc:docMk/>
            <pc:sldMk cId="1889909565" sldId="543"/>
            <ac:spMk id="2" creationId="{31CAF199-15C9-4031-9702-BB339A032675}"/>
          </ac:spMkLst>
        </pc:spChg>
        <pc:spChg chg="mod">
          <ac:chgData name="Steve Shellhammer" userId="0e71f22d-ee3e-49c0-82ff-dbc290af8082" providerId="ADAL" clId="{1209C8A9-9192-43C9-8B39-98BF0F5C28D9}" dt="2021-08-31T20:55:22.562" v="3630" actId="20577"/>
          <ac:spMkLst>
            <pc:docMk/>
            <pc:sldMk cId="1889909565" sldId="543"/>
            <ac:spMk id="11" creationId="{C55376E0-B2FE-4B8E-9E7A-6B4F76A7266E}"/>
          </ac:spMkLst>
        </pc:spChg>
        <pc:picChg chg="add mod">
          <ac:chgData name="Steve Shellhammer" userId="0e71f22d-ee3e-49c0-82ff-dbc290af8082" providerId="ADAL" clId="{1209C8A9-9192-43C9-8B39-98BF0F5C28D9}" dt="2021-08-31T20:26:42.368" v="2262" actId="1076"/>
          <ac:picMkLst>
            <pc:docMk/>
            <pc:sldMk cId="1889909565" sldId="543"/>
            <ac:picMk id="7" creationId="{0C63919B-6B40-48A6-AA49-CF774E1E64EB}"/>
          </ac:picMkLst>
        </pc:picChg>
        <pc:picChg chg="del">
          <ac:chgData name="Steve Shellhammer" userId="0e71f22d-ee3e-49c0-82ff-dbc290af8082" providerId="ADAL" clId="{1209C8A9-9192-43C9-8B39-98BF0F5C28D9}" dt="2021-08-31T20:25:52.779" v="2252" actId="478"/>
          <ac:picMkLst>
            <pc:docMk/>
            <pc:sldMk cId="1889909565" sldId="543"/>
            <ac:picMk id="8" creationId="{D0F05E58-9FB4-48A8-B4B0-1582C0AD92C0}"/>
          </ac:picMkLst>
        </pc:picChg>
      </pc:sldChg>
      <pc:sldChg chg="addSp delSp modSp add mod">
        <pc:chgData name="Steve Shellhammer" userId="0e71f22d-ee3e-49c0-82ff-dbc290af8082" providerId="ADAL" clId="{1209C8A9-9192-43C9-8B39-98BF0F5C28D9}" dt="2021-08-31T20:55:27.226" v="3634" actId="20577"/>
        <pc:sldMkLst>
          <pc:docMk/>
          <pc:sldMk cId="2976029669" sldId="544"/>
        </pc:sldMkLst>
        <pc:spChg chg="mod">
          <ac:chgData name="Steve Shellhammer" userId="0e71f22d-ee3e-49c0-82ff-dbc290af8082" providerId="ADAL" clId="{1209C8A9-9192-43C9-8B39-98BF0F5C28D9}" dt="2021-08-31T20:26:03.278" v="2256" actId="20577"/>
          <ac:spMkLst>
            <pc:docMk/>
            <pc:sldMk cId="2976029669" sldId="544"/>
            <ac:spMk id="2" creationId="{31CAF199-15C9-4031-9702-BB339A032675}"/>
          </ac:spMkLst>
        </pc:spChg>
        <pc:spChg chg="mod">
          <ac:chgData name="Steve Shellhammer" userId="0e71f22d-ee3e-49c0-82ff-dbc290af8082" providerId="ADAL" clId="{1209C8A9-9192-43C9-8B39-98BF0F5C28D9}" dt="2021-08-31T20:55:27.226" v="3634" actId="20577"/>
          <ac:spMkLst>
            <pc:docMk/>
            <pc:sldMk cId="2976029669" sldId="544"/>
            <ac:spMk id="11" creationId="{D7DF42BD-5CAD-43AE-9548-1ADD60AD397A}"/>
          </ac:spMkLst>
        </pc:spChg>
        <pc:picChg chg="add mod">
          <ac:chgData name="Steve Shellhammer" userId="0e71f22d-ee3e-49c0-82ff-dbc290af8082" providerId="ADAL" clId="{1209C8A9-9192-43C9-8B39-98BF0F5C28D9}" dt="2021-08-31T20:27:02.321" v="2266" actId="1076"/>
          <ac:picMkLst>
            <pc:docMk/>
            <pc:sldMk cId="2976029669" sldId="544"/>
            <ac:picMk id="7" creationId="{DBA7501A-E71B-495F-89E1-DDAB763DACEF}"/>
          </ac:picMkLst>
        </pc:picChg>
        <pc:picChg chg="del">
          <ac:chgData name="Steve Shellhammer" userId="0e71f22d-ee3e-49c0-82ff-dbc290af8082" providerId="ADAL" clId="{1209C8A9-9192-43C9-8B39-98BF0F5C28D9}" dt="2021-08-31T20:25:56.283" v="2253" actId="478"/>
          <ac:picMkLst>
            <pc:docMk/>
            <pc:sldMk cId="2976029669" sldId="544"/>
            <ac:picMk id="8" creationId="{343AF9F1-6AE8-4FD6-BFD9-4670C9CB0FE5}"/>
          </ac:picMkLst>
        </pc:picChg>
      </pc:sldChg>
    </pc:docChg>
  </pc:docChgLst>
  <pc:docChgLst>
    <pc:chgData name="Steve Shellhammer" userId="0e71f22d-ee3e-49c0-82ff-dbc290af8082" providerId="ADAL" clId="{BCEA69D1-673C-42E1-B01D-80E3742CB97E}"/>
    <pc:docChg chg="undo custSel addSld modSld">
      <pc:chgData name="Steve Shellhammer" userId="0e71f22d-ee3e-49c0-82ff-dbc290af8082" providerId="ADAL" clId="{BCEA69D1-673C-42E1-B01D-80E3742CB97E}" dt="2022-01-14T18:48:25.068" v="1622" actId="403"/>
      <pc:docMkLst>
        <pc:docMk/>
      </pc:docMkLst>
      <pc:sldChg chg="modSp mod">
        <pc:chgData name="Steve Shellhammer" userId="0e71f22d-ee3e-49c0-82ff-dbc290af8082" providerId="ADAL" clId="{BCEA69D1-673C-42E1-B01D-80E3742CB97E}" dt="2022-01-14T18:21:23.752" v="111" actId="1035"/>
        <pc:sldMkLst>
          <pc:docMk/>
          <pc:sldMk cId="0" sldId="256"/>
        </pc:sldMkLst>
        <pc:spChg chg="mod">
          <ac:chgData name="Steve Shellhammer" userId="0e71f22d-ee3e-49c0-82ff-dbc290af8082" providerId="ADAL" clId="{BCEA69D1-673C-42E1-B01D-80E3742CB97E}" dt="2022-01-14T18:21:23.752" v="111" actId="1035"/>
          <ac:spMkLst>
            <pc:docMk/>
            <pc:sldMk cId="0" sldId="256"/>
            <ac:spMk id="3073" creationId="{00000000-0000-0000-0000-000000000000}"/>
          </ac:spMkLst>
        </pc:spChg>
        <pc:spChg chg="mod">
          <ac:chgData name="Steve Shellhammer" userId="0e71f22d-ee3e-49c0-82ff-dbc290af8082" providerId="ADAL" clId="{BCEA69D1-673C-42E1-B01D-80E3742CB97E}" dt="2022-01-14T18:15:49.897" v="25" actId="20577"/>
          <ac:spMkLst>
            <pc:docMk/>
            <pc:sldMk cId="0" sldId="256"/>
            <ac:spMk id="3074" creationId="{00000000-0000-0000-0000-000000000000}"/>
          </ac:spMkLst>
        </pc:spChg>
      </pc:sldChg>
      <pc:sldChg chg="modSp mod">
        <pc:chgData name="Steve Shellhammer" userId="0e71f22d-ee3e-49c0-82ff-dbc290af8082" providerId="ADAL" clId="{BCEA69D1-673C-42E1-B01D-80E3742CB97E}" dt="2022-01-14T18:48:25.068" v="1622" actId="403"/>
        <pc:sldMkLst>
          <pc:docMk/>
          <pc:sldMk cId="1818284453" sldId="257"/>
        </pc:sldMkLst>
        <pc:spChg chg="mod">
          <ac:chgData name="Steve Shellhammer" userId="0e71f22d-ee3e-49c0-82ff-dbc290af8082" providerId="ADAL" clId="{BCEA69D1-673C-42E1-B01D-80E3742CB97E}" dt="2022-01-14T18:17:56.220" v="101" actId="313"/>
          <ac:spMkLst>
            <pc:docMk/>
            <pc:sldMk cId="1818284453" sldId="257"/>
            <ac:spMk id="2" creationId="{64533BB7-FAFB-4FC3-981D-0A6567FBDDEE}"/>
          </ac:spMkLst>
        </pc:spChg>
        <pc:graphicFrameChg chg="mod modGraphic">
          <ac:chgData name="Steve Shellhammer" userId="0e71f22d-ee3e-49c0-82ff-dbc290af8082" providerId="ADAL" clId="{BCEA69D1-673C-42E1-B01D-80E3742CB97E}" dt="2022-01-14T18:48:25.068" v="1622" actId="403"/>
          <ac:graphicFrameMkLst>
            <pc:docMk/>
            <pc:sldMk cId="1818284453" sldId="257"/>
            <ac:graphicFrameMk id="7" creationId="{A42A355E-236F-460F-83F1-4F072CA8B84A}"/>
          </ac:graphicFrameMkLst>
        </pc:graphicFrameChg>
      </pc:sldChg>
      <pc:sldChg chg="modSp new mod">
        <pc:chgData name="Steve Shellhammer" userId="0e71f22d-ee3e-49c0-82ff-dbc290af8082" providerId="ADAL" clId="{BCEA69D1-673C-42E1-B01D-80E3742CB97E}" dt="2022-01-14T18:45:51.976" v="1459" actId="5793"/>
        <pc:sldMkLst>
          <pc:docMk/>
          <pc:sldMk cId="356621778" sldId="258"/>
        </pc:sldMkLst>
        <pc:spChg chg="mod">
          <ac:chgData name="Steve Shellhammer" userId="0e71f22d-ee3e-49c0-82ff-dbc290af8082" providerId="ADAL" clId="{BCEA69D1-673C-42E1-B01D-80E3742CB97E}" dt="2022-01-14T18:44:40.611" v="1336" actId="404"/>
          <ac:spMkLst>
            <pc:docMk/>
            <pc:sldMk cId="356621778" sldId="258"/>
            <ac:spMk id="2" creationId="{9F9984DD-D84A-4A43-911A-298DE66101E0}"/>
          </ac:spMkLst>
        </pc:spChg>
        <pc:spChg chg="mod">
          <ac:chgData name="Steve Shellhammer" userId="0e71f22d-ee3e-49c0-82ff-dbc290af8082" providerId="ADAL" clId="{BCEA69D1-673C-42E1-B01D-80E3742CB97E}" dt="2022-01-14T18:45:51.976" v="1459" actId="5793"/>
          <ac:spMkLst>
            <pc:docMk/>
            <pc:sldMk cId="356621778" sldId="258"/>
            <ac:spMk id="3" creationId="{4A383488-9007-4109-87C4-9AF9607224DA}"/>
          </ac:spMkLst>
        </pc:spChg>
      </pc:sldChg>
      <pc:sldChg chg="modSp add mod">
        <pc:chgData name="Steve Shellhammer" userId="0e71f22d-ee3e-49c0-82ff-dbc290af8082" providerId="ADAL" clId="{BCEA69D1-673C-42E1-B01D-80E3742CB97E}" dt="2022-01-14T18:47:29.498" v="1563" actId="20577"/>
        <pc:sldMkLst>
          <pc:docMk/>
          <pc:sldMk cId="1216426484" sldId="259"/>
        </pc:sldMkLst>
        <pc:spChg chg="mod">
          <ac:chgData name="Steve Shellhammer" userId="0e71f22d-ee3e-49c0-82ff-dbc290af8082" providerId="ADAL" clId="{BCEA69D1-673C-42E1-B01D-80E3742CB97E}" dt="2022-01-14T18:46:26.168" v="1462" actId="20577"/>
          <ac:spMkLst>
            <pc:docMk/>
            <pc:sldMk cId="1216426484" sldId="259"/>
            <ac:spMk id="2" creationId="{9F9984DD-D84A-4A43-911A-298DE66101E0}"/>
          </ac:spMkLst>
        </pc:spChg>
        <pc:spChg chg="mod">
          <ac:chgData name="Steve Shellhammer" userId="0e71f22d-ee3e-49c0-82ff-dbc290af8082" providerId="ADAL" clId="{BCEA69D1-673C-42E1-B01D-80E3742CB97E}" dt="2022-01-14T18:47:29.498" v="1563" actId="20577"/>
          <ac:spMkLst>
            <pc:docMk/>
            <pc:sldMk cId="1216426484" sldId="259"/>
            <ac:spMk id="3" creationId="{4A383488-9007-4109-87C4-9AF9607224DA}"/>
          </ac:spMkLst>
        </pc:spChg>
      </pc:sldChg>
      <pc:sldChg chg="modSp add mod">
        <pc:chgData name="Steve Shellhammer" userId="0e71f22d-ee3e-49c0-82ff-dbc290af8082" providerId="ADAL" clId="{BCEA69D1-673C-42E1-B01D-80E3742CB97E}" dt="2022-01-14T18:48:01.947" v="1620" actId="20577"/>
        <pc:sldMkLst>
          <pc:docMk/>
          <pc:sldMk cId="1903606974" sldId="260"/>
        </pc:sldMkLst>
        <pc:spChg chg="mod">
          <ac:chgData name="Steve Shellhammer" userId="0e71f22d-ee3e-49c0-82ff-dbc290af8082" providerId="ADAL" clId="{BCEA69D1-673C-42E1-B01D-80E3742CB97E}" dt="2022-01-14T18:47:02.300" v="1497" actId="20577"/>
          <ac:spMkLst>
            <pc:docMk/>
            <pc:sldMk cId="1903606974" sldId="260"/>
            <ac:spMk id="2" creationId="{9F9984DD-D84A-4A43-911A-298DE66101E0}"/>
          </ac:spMkLst>
        </pc:spChg>
        <pc:spChg chg="mod">
          <ac:chgData name="Steve Shellhammer" userId="0e71f22d-ee3e-49c0-82ff-dbc290af8082" providerId="ADAL" clId="{BCEA69D1-673C-42E1-B01D-80E3742CB97E}" dt="2022-01-14T18:48:01.947" v="1620" actId="20577"/>
          <ac:spMkLst>
            <pc:docMk/>
            <pc:sldMk cId="1903606974" sldId="260"/>
            <ac:spMk id="3" creationId="{4A383488-9007-4109-87C4-9AF9607224DA}"/>
          </ac:spMkLst>
        </pc:spChg>
      </pc:sldChg>
    </pc:docChg>
  </pc:docChgLst>
  <pc:docChgLst>
    <pc:chgData name="Steve Shellhammer" userId="0e71f22d-ee3e-49c0-82ff-dbc290af8082" providerId="ADAL" clId="{00C9895E-1A4F-4142-9EDB-EB546B2E7B5E}"/>
    <pc:docChg chg="custSel addSld delSld modSld">
      <pc:chgData name="Steve Shellhammer" userId="0e71f22d-ee3e-49c0-82ff-dbc290af8082" providerId="ADAL" clId="{00C9895E-1A4F-4142-9EDB-EB546B2E7B5E}" dt="2021-10-25T23:42:39.748" v="2265" actId="20577"/>
      <pc:docMkLst>
        <pc:docMk/>
      </pc:docMkLst>
      <pc:sldChg chg="modSp mod">
        <pc:chgData name="Steve Shellhammer" userId="0e71f22d-ee3e-49c0-82ff-dbc290af8082" providerId="ADAL" clId="{00C9895E-1A4F-4142-9EDB-EB546B2E7B5E}" dt="2021-10-25T21:50:13.195" v="1305" actId="14734"/>
        <pc:sldMkLst>
          <pc:docMk/>
          <pc:sldMk cId="0" sldId="256"/>
        </pc:sldMkLst>
        <pc:spChg chg="mod">
          <ac:chgData name="Steve Shellhammer" userId="0e71f22d-ee3e-49c0-82ff-dbc290af8082" providerId="ADAL" clId="{00C9895E-1A4F-4142-9EDB-EB546B2E7B5E}" dt="2021-10-25T18:56:57.835" v="25" actId="20577"/>
          <ac:spMkLst>
            <pc:docMk/>
            <pc:sldMk cId="0" sldId="256"/>
            <ac:spMk id="3073" creationId="{00000000-0000-0000-0000-000000000000}"/>
          </ac:spMkLst>
        </pc:spChg>
        <pc:spChg chg="mod">
          <ac:chgData name="Steve Shellhammer" userId="0e71f22d-ee3e-49c0-82ff-dbc290af8082" providerId="ADAL" clId="{00C9895E-1A4F-4142-9EDB-EB546B2E7B5E}" dt="2021-10-25T18:57:01.388" v="29" actId="20577"/>
          <ac:spMkLst>
            <pc:docMk/>
            <pc:sldMk cId="0" sldId="256"/>
            <ac:spMk id="3074" creationId="{00000000-0000-0000-0000-000000000000}"/>
          </ac:spMkLst>
        </pc:spChg>
        <pc:graphicFrameChg chg="modGraphic">
          <ac:chgData name="Steve Shellhammer" userId="0e71f22d-ee3e-49c0-82ff-dbc290af8082" providerId="ADAL" clId="{00C9895E-1A4F-4142-9EDB-EB546B2E7B5E}" dt="2021-10-25T21:50:13.195" v="1305" actId="14734"/>
          <ac:graphicFrameMkLst>
            <pc:docMk/>
            <pc:sldMk cId="0" sldId="256"/>
            <ac:graphicFrameMk id="10" creationId="{56BFF8FC-15E6-4208-9DB8-296FB6B5AC3E}"/>
          </ac:graphicFrameMkLst>
        </pc:graphicFrameChg>
      </pc:sldChg>
      <pc:sldChg chg="del">
        <pc:chgData name="Steve Shellhammer" userId="0e71f22d-ee3e-49c0-82ff-dbc290af8082" providerId="ADAL" clId="{00C9895E-1A4F-4142-9EDB-EB546B2E7B5E}" dt="2021-10-25T23:36:57.734" v="1829" actId="47"/>
        <pc:sldMkLst>
          <pc:docMk/>
          <pc:sldMk cId="3498791066" sldId="545"/>
        </pc:sldMkLst>
      </pc:sldChg>
      <pc:sldChg chg="modSp new mod">
        <pc:chgData name="Steve Shellhammer" userId="0e71f22d-ee3e-49c0-82ff-dbc290af8082" providerId="ADAL" clId="{00C9895E-1A4F-4142-9EDB-EB546B2E7B5E}" dt="2021-10-25T23:42:39.748" v="2265" actId="20577"/>
        <pc:sldMkLst>
          <pc:docMk/>
          <pc:sldMk cId="2930705681" sldId="548"/>
        </pc:sldMkLst>
        <pc:spChg chg="mod">
          <ac:chgData name="Steve Shellhammer" userId="0e71f22d-ee3e-49c0-82ff-dbc290af8082" providerId="ADAL" clId="{00C9895E-1A4F-4142-9EDB-EB546B2E7B5E}" dt="2021-10-25T18:58:29.618" v="170" actId="313"/>
          <ac:spMkLst>
            <pc:docMk/>
            <pc:sldMk cId="2930705681" sldId="548"/>
            <ac:spMk id="2" creationId="{D6842561-D714-4C94-934C-EB9546F14E9E}"/>
          </ac:spMkLst>
        </pc:spChg>
        <pc:spChg chg="mod">
          <ac:chgData name="Steve Shellhammer" userId="0e71f22d-ee3e-49c0-82ff-dbc290af8082" providerId="ADAL" clId="{00C9895E-1A4F-4142-9EDB-EB546B2E7B5E}" dt="2021-10-25T23:42:39.748" v="2265" actId="20577"/>
          <ac:spMkLst>
            <pc:docMk/>
            <pc:sldMk cId="2930705681" sldId="548"/>
            <ac:spMk id="3" creationId="{82D63D66-E0E9-422D-8EFD-99CAC0548C61}"/>
          </ac:spMkLst>
        </pc:spChg>
      </pc:sldChg>
      <pc:sldChg chg="modSp new mod">
        <pc:chgData name="Steve Shellhammer" userId="0e71f22d-ee3e-49c0-82ff-dbc290af8082" providerId="ADAL" clId="{00C9895E-1A4F-4142-9EDB-EB546B2E7B5E}" dt="2021-10-25T19:03:49.085" v="314" actId="313"/>
        <pc:sldMkLst>
          <pc:docMk/>
          <pc:sldMk cId="1684751992" sldId="549"/>
        </pc:sldMkLst>
        <pc:spChg chg="mod">
          <ac:chgData name="Steve Shellhammer" userId="0e71f22d-ee3e-49c0-82ff-dbc290af8082" providerId="ADAL" clId="{00C9895E-1A4F-4142-9EDB-EB546B2E7B5E}" dt="2021-10-25T18:58:49.180" v="193" actId="20577"/>
          <ac:spMkLst>
            <pc:docMk/>
            <pc:sldMk cId="1684751992" sldId="549"/>
            <ac:spMk id="2" creationId="{D4D734A5-A41C-4A23-AA5D-D06F2050EA60}"/>
          </ac:spMkLst>
        </pc:spChg>
        <pc:spChg chg="mod">
          <ac:chgData name="Steve Shellhammer" userId="0e71f22d-ee3e-49c0-82ff-dbc290af8082" providerId="ADAL" clId="{00C9895E-1A4F-4142-9EDB-EB546B2E7B5E}" dt="2021-10-25T19:03:49.085" v="314" actId="313"/>
          <ac:spMkLst>
            <pc:docMk/>
            <pc:sldMk cId="1684751992" sldId="549"/>
            <ac:spMk id="3" creationId="{A2621A20-BBC8-4FF7-B64A-9A63E1A263A1}"/>
          </ac:spMkLst>
        </pc:spChg>
      </pc:sldChg>
      <pc:sldChg chg="addSp modSp new mod">
        <pc:chgData name="Steve Shellhammer" userId="0e71f22d-ee3e-49c0-82ff-dbc290af8082" providerId="ADAL" clId="{00C9895E-1A4F-4142-9EDB-EB546B2E7B5E}" dt="2021-10-25T20:48:55.859" v="1091" actId="14100"/>
        <pc:sldMkLst>
          <pc:docMk/>
          <pc:sldMk cId="3371991456" sldId="550"/>
        </pc:sldMkLst>
        <pc:spChg chg="mod">
          <ac:chgData name="Steve Shellhammer" userId="0e71f22d-ee3e-49c0-82ff-dbc290af8082" providerId="ADAL" clId="{00C9895E-1A4F-4142-9EDB-EB546B2E7B5E}" dt="2021-10-25T20:46:47.694" v="926" actId="14100"/>
          <ac:spMkLst>
            <pc:docMk/>
            <pc:sldMk cId="3371991456" sldId="550"/>
            <ac:spMk id="2" creationId="{5945155D-4148-4CA0-8F09-6493DEF9852C}"/>
          </ac:spMkLst>
        </pc:spChg>
        <pc:spChg chg="mod">
          <ac:chgData name="Steve Shellhammer" userId="0e71f22d-ee3e-49c0-82ff-dbc290af8082" providerId="ADAL" clId="{00C9895E-1A4F-4142-9EDB-EB546B2E7B5E}" dt="2021-10-25T20:47:26.345" v="935" actId="1076"/>
          <ac:spMkLst>
            <pc:docMk/>
            <pc:sldMk cId="3371991456" sldId="550"/>
            <ac:spMk id="3" creationId="{126EDEB5-FEED-4625-AB24-960870EFEF5F}"/>
          </ac:spMkLst>
        </pc:spChg>
        <pc:spChg chg="add mod">
          <ac:chgData name="Steve Shellhammer" userId="0e71f22d-ee3e-49c0-82ff-dbc290af8082" providerId="ADAL" clId="{00C9895E-1A4F-4142-9EDB-EB546B2E7B5E}" dt="2021-10-25T20:48:55.859" v="1091" actId="14100"/>
          <ac:spMkLst>
            <pc:docMk/>
            <pc:sldMk cId="3371991456" sldId="550"/>
            <ac:spMk id="9" creationId="{D8AEDE15-304A-48F9-B0E1-834A681148D7}"/>
          </ac:spMkLst>
        </pc:spChg>
        <pc:picChg chg="add mod">
          <ac:chgData name="Steve Shellhammer" userId="0e71f22d-ee3e-49c0-82ff-dbc290af8082" providerId="ADAL" clId="{00C9895E-1A4F-4142-9EDB-EB546B2E7B5E}" dt="2021-10-25T20:48:49.064" v="1089" actId="1076"/>
          <ac:picMkLst>
            <pc:docMk/>
            <pc:sldMk cId="3371991456" sldId="550"/>
            <ac:picMk id="8" creationId="{C7C0B986-1CE0-489B-9B0E-77F4D57603D3}"/>
          </ac:picMkLst>
        </pc:picChg>
      </pc:sldChg>
      <pc:sldChg chg="addSp modSp new mod">
        <pc:chgData name="Steve Shellhammer" userId="0e71f22d-ee3e-49c0-82ff-dbc290af8082" providerId="ADAL" clId="{00C9895E-1A4F-4142-9EDB-EB546B2E7B5E}" dt="2021-10-25T20:53:58.938" v="1302" actId="1076"/>
        <pc:sldMkLst>
          <pc:docMk/>
          <pc:sldMk cId="1883888431" sldId="551"/>
        </pc:sldMkLst>
        <pc:spChg chg="mod">
          <ac:chgData name="Steve Shellhammer" userId="0e71f22d-ee3e-49c0-82ff-dbc290af8082" providerId="ADAL" clId="{00C9895E-1A4F-4142-9EDB-EB546B2E7B5E}" dt="2021-10-25T20:49:42.955" v="1115" actId="1076"/>
          <ac:spMkLst>
            <pc:docMk/>
            <pc:sldMk cId="1883888431" sldId="551"/>
            <ac:spMk id="2" creationId="{53ECD331-1363-423C-A78E-1064EDF1D78D}"/>
          </ac:spMkLst>
        </pc:spChg>
        <pc:spChg chg="mod">
          <ac:chgData name="Steve Shellhammer" userId="0e71f22d-ee3e-49c0-82ff-dbc290af8082" providerId="ADAL" clId="{00C9895E-1A4F-4142-9EDB-EB546B2E7B5E}" dt="2021-10-25T20:53:13.689" v="1300" actId="14100"/>
          <ac:spMkLst>
            <pc:docMk/>
            <pc:sldMk cId="1883888431" sldId="551"/>
            <ac:spMk id="3" creationId="{92546C50-A27B-47EF-8E7E-BA4873773A24}"/>
          </ac:spMkLst>
        </pc:spChg>
        <pc:picChg chg="add mod">
          <ac:chgData name="Steve Shellhammer" userId="0e71f22d-ee3e-49c0-82ff-dbc290af8082" providerId="ADAL" clId="{00C9895E-1A4F-4142-9EDB-EB546B2E7B5E}" dt="2021-10-25T20:53:58.938" v="1302" actId="1076"/>
          <ac:picMkLst>
            <pc:docMk/>
            <pc:sldMk cId="1883888431" sldId="551"/>
            <ac:picMk id="8" creationId="{B0740F2C-BEA1-410A-BE38-838EB19D163A}"/>
          </ac:picMkLst>
        </pc:picChg>
      </pc:sldChg>
      <pc:sldChg chg="addSp modSp new mod">
        <pc:chgData name="Steve Shellhammer" userId="0e71f22d-ee3e-49c0-82ff-dbc290af8082" providerId="ADAL" clId="{00C9895E-1A4F-4142-9EDB-EB546B2E7B5E}" dt="2021-10-25T23:40:29.465" v="2039" actId="403"/>
        <pc:sldMkLst>
          <pc:docMk/>
          <pc:sldMk cId="2033410224" sldId="552"/>
        </pc:sldMkLst>
        <pc:spChg chg="mod">
          <ac:chgData name="Steve Shellhammer" userId="0e71f22d-ee3e-49c0-82ff-dbc290af8082" providerId="ADAL" clId="{00C9895E-1A4F-4142-9EDB-EB546B2E7B5E}" dt="2021-10-25T23:35:26.292" v="1777" actId="1076"/>
          <ac:spMkLst>
            <pc:docMk/>
            <pc:sldMk cId="2033410224" sldId="552"/>
            <ac:spMk id="2" creationId="{CA7BD517-901D-4B05-8D19-6415689838B3}"/>
          </ac:spMkLst>
        </pc:spChg>
        <pc:spChg chg="mod">
          <ac:chgData name="Steve Shellhammer" userId="0e71f22d-ee3e-49c0-82ff-dbc290af8082" providerId="ADAL" clId="{00C9895E-1A4F-4142-9EDB-EB546B2E7B5E}" dt="2021-10-25T23:35:30.800" v="1778" actId="255"/>
          <ac:spMkLst>
            <pc:docMk/>
            <pc:sldMk cId="2033410224" sldId="552"/>
            <ac:spMk id="3" creationId="{5753F8A4-7099-4FBB-A0F1-373FB5B17DC5}"/>
          </ac:spMkLst>
        </pc:spChg>
        <pc:graphicFrameChg chg="add mod modGraphic">
          <ac:chgData name="Steve Shellhammer" userId="0e71f22d-ee3e-49c0-82ff-dbc290af8082" providerId="ADAL" clId="{00C9895E-1A4F-4142-9EDB-EB546B2E7B5E}" dt="2021-10-25T23:40:29.465" v="2039" actId="403"/>
          <ac:graphicFrameMkLst>
            <pc:docMk/>
            <pc:sldMk cId="2033410224" sldId="552"/>
            <ac:graphicFrameMk id="7" creationId="{3670FE3A-B938-451C-89B9-19DA1D44C3D0}"/>
          </ac:graphicFrameMkLst>
        </pc:graphicFrameChg>
      </pc:sldChg>
      <pc:sldChg chg="delSp modSp new mod">
        <pc:chgData name="Steve Shellhammer" userId="0e71f22d-ee3e-49c0-82ff-dbc290af8082" providerId="ADAL" clId="{00C9895E-1A4F-4142-9EDB-EB546B2E7B5E}" dt="2021-10-25T23:36:24.612" v="1828" actId="403"/>
        <pc:sldMkLst>
          <pc:docMk/>
          <pc:sldMk cId="1908705316" sldId="553"/>
        </pc:sldMkLst>
        <pc:spChg chg="mod">
          <ac:chgData name="Steve Shellhammer" userId="0e71f22d-ee3e-49c0-82ff-dbc290af8082" providerId="ADAL" clId="{00C9895E-1A4F-4142-9EDB-EB546B2E7B5E}" dt="2021-10-25T23:36:24.612" v="1828" actId="403"/>
          <ac:spMkLst>
            <pc:docMk/>
            <pc:sldMk cId="1908705316" sldId="553"/>
            <ac:spMk id="2" creationId="{0613BB0B-1E92-471B-934C-35547A8671FB}"/>
          </ac:spMkLst>
        </pc:spChg>
        <pc:spChg chg="del">
          <ac:chgData name="Steve Shellhammer" userId="0e71f22d-ee3e-49c0-82ff-dbc290af8082" providerId="ADAL" clId="{00C9895E-1A4F-4142-9EDB-EB546B2E7B5E}" dt="2021-10-25T23:36:11.203" v="1824" actId="478"/>
          <ac:spMkLst>
            <pc:docMk/>
            <pc:sldMk cId="1908705316" sldId="553"/>
            <ac:spMk id="3" creationId="{EB2911F4-8BC7-4120-A993-8E1348FB07E8}"/>
          </ac:spMkLst>
        </pc:spChg>
      </pc:sldChg>
      <pc:sldChg chg="addSp delSp modSp new del mod">
        <pc:chgData name="Steve Shellhammer" userId="0e71f22d-ee3e-49c0-82ff-dbc290af8082" providerId="ADAL" clId="{00C9895E-1A4F-4142-9EDB-EB546B2E7B5E}" dt="2021-10-25T23:35:44.832" v="1780" actId="47"/>
        <pc:sldMkLst>
          <pc:docMk/>
          <pc:sldMk cId="2673124950" sldId="553"/>
        </pc:sldMkLst>
        <pc:spChg chg="del">
          <ac:chgData name="Steve Shellhammer" userId="0e71f22d-ee3e-49c0-82ff-dbc290af8082" providerId="ADAL" clId="{00C9895E-1A4F-4142-9EDB-EB546B2E7B5E}" dt="2021-10-25T23:31:52.983" v="1624" actId="3680"/>
          <ac:spMkLst>
            <pc:docMk/>
            <pc:sldMk cId="2673124950" sldId="553"/>
            <ac:spMk id="3" creationId="{118F2417-98A8-47BB-8DED-B036C7D437EC}"/>
          </ac:spMkLst>
        </pc:spChg>
        <pc:graphicFrameChg chg="add mod ord modGraphic">
          <ac:chgData name="Steve Shellhammer" userId="0e71f22d-ee3e-49c0-82ff-dbc290af8082" providerId="ADAL" clId="{00C9895E-1A4F-4142-9EDB-EB546B2E7B5E}" dt="2021-10-25T23:35:08.627" v="1774" actId="20577"/>
          <ac:graphicFrameMkLst>
            <pc:docMk/>
            <pc:sldMk cId="2673124950" sldId="553"/>
            <ac:graphicFrameMk id="7" creationId="{8F7722A7-84C2-4B1F-92E4-896B7EF7A0FE}"/>
          </ac:graphicFrameMkLst>
        </pc:graphicFrameChg>
      </pc:sldChg>
      <pc:sldChg chg="modSp new mod">
        <pc:chgData name="Steve Shellhammer" userId="0e71f22d-ee3e-49c0-82ff-dbc290af8082" providerId="ADAL" clId="{00C9895E-1A4F-4142-9EDB-EB546B2E7B5E}" dt="2021-10-25T23:39:07.560" v="1932" actId="20577"/>
        <pc:sldMkLst>
          <pc:docMk/>
          <pc:sldMk cId="2916031353" sldId="554"/>
        </pc:sldMkLst>
        <pc:spChg chg="mod">
          <ac:chgData name="Steve Shellhammer" userId="0e71f22d-ee3e-49c0-82ff-dbc290af8082" providerId="ADAL" clId="{00C9895E-1A4F-4142-9EDB-EB546B2E7B5E}" dt="2021-10-25T23:37:25.843" v="1845" actId="20577"/>
          <ac:spMkLst>
            <pc:docMk/>
            <pc:sldMk cId="2916031353" sldId="554"/>
            <ac:spMk id="2" creationId="{7C31E95B-EE66-4035-94E3-BD53949F53D5}"/>
          </ac:spMkLst>
        </pc:spChg>
        <pc:spChg chg="mod">
          <ac:chgData name="Steve Shellhammer" userId="0e71f22d-ee3e-49c0-82ff-dbc290af8082" providerId="ADAL" clId="{00C9895E-1A4F-4142-9EDB-EB546B2E7B5E}" dt="2021-10-25T23:39:07.560" v="1932" actId="20577"/>
          <ac:spMkLst>
            <pc:docMk/>
            <pc:sldMk cId="2916031353" sldId="554"/>
            <ac:spMk id="3" creationId="{2B732B91-4643-4F71-AFE3-E7F862E1C21F}"/>
          </ac:spMkLst>
        </pc:spChg>
      </pc:sldChg>
      <pc:sldChg chg="addSp modSp add mod">
        <pc:chgData name="Steve Shellhammer" userId="0e71f22d-ee3e-49c0-82ff-dbc290af8082" providerId="ADAL" clId="{00C9895E-1A4F-4142-9EDB-EB546B2E7B5E}" dt="2021-10-25T23:40:46.019" v="2041" actId="1076"/>
        <pc:sldMkLst>
          <pc:docMk/>
          <pc:sldMk cId="2555676226" sldId="555"/>
        </pc:sldMkLst>
        <pc:spChg chg="mod">
          <ac:chgData name="Steve Shellhammer" userId="0e71f22d-ee3e-49c0-82ff-dbc290af8082" providerId="ADAL" clId="{00C9895E-1A4F-4142-9EDB-EB546B2E7B5E}" dt="2021-10-25T23:40:20.825" v="2038" actId="14100"/>
          <ac:spMkLst>
            <pc:docMk/>
            <pc:sldMk cId="2555676226" sldId="555"/>
            <ac:spMk id="2" creationId="{7C31E95B-EE66-4035-94E3-BD53949F53D5}"/>
          </ac:spMkLst>
        </pc:spChg>
        <pc:spChg chg="mod">
          <ac:chgData name="Steve Shellhammer" userId="0e71f22d-ee3e-49c0-82ff-dbc290af8082" providerId="ADAL" clId="{00C9895E-1A4F-4142-9EDB-EB546B2E7B5E}" dt="2021-10-25T23:40:18.193" v="2037" actId="1076"/>
          <ac:spMkLst>
            <pc:docMk/>
            <pc:sldMk cId="2555676226" sldId="555"/>
            <ac:spMk id="3" creationId="{2B732B91-4643-4F71-AFE3-E7F862E1C21F}"/>
          </ac:spMkLst>
        </pc:spChg>
        <pc:graphicFrameChg chg="add mod">
          <ac:chgData name="Steve Shellhammer" userId="0e71f22d-ee3e-49c0-82ff-dbc290af8082" providerId="ADAL" clId="{00C9895E-1A4F-4142-9EDB-EB546B2E7B5E}" dt="2021-10-25T23:40:46.019" v="2041" actId="1076"/>
          <ac:graphicFrameMkLst>
            <pc:docMk/>
            <pc:sldMk cId="2555676226" sldId="555"/>
            <ac:graphicFrameMk id="7" creationId="{F87FAF33-1A01-4FDD-B5E8-D6542D0B9EAA}"/>
          </ac:graphicFrameMkLst>
        </pc:graphicFrameChg>
      </pc:sldChg>
    </pc:docChg>
  </pc:docChgLst>
  <pc:docChgLst>
    <pc:chgData name="Steve Shellhammer" userId="0e71f22d-ee3e-49c0-82ff-dbc290af8082" providerId="ADAL" clId="{5D8DA55E-6680-4944-9F37-73F9855C1955}"/>
    <pc:docChg chg="undo custSel addSld delSld modSld sldOrd modMainMaster">
      <pc:chgData name="Steve Shellhammer" userId="0e71f22d-ee3e-49c0-82ff-dbc290af8082" providerId="ADAL" clId="{5D8DA55E-6680-4944-9F37-73F9855C1955}" dt="2022-02-02T16:43:30.164" v="4195" actId="20577"/>
      <pc:docMkLst>
        <pc:docMk/>
      </pc:docMkLst>
      <pc:sldChg chg="modSp mod">
        <pc:chgData name="Steve Shellhammer" userId="0e71f22d-ee3e-49c0-82ff-dbc290af8082" providerId="ADAL" clId="{5D8DA55E-6680-4944-9F37-73F9855C1955}" dt="2022-01-31T21:08:42.459" v="2231" actId="20577"/>
        <pc:sldMkLst>
          <pc:docMk/>
          <pc:sldMk cId="0" sldId="256"/>
        </pc:sldMkLst>
        <pc:spChg chg="mod">
          <ac:chgData name="Steve Shellhammer" userId="0e71f22d-ee3e-49c0-82ff-dbc290af8082" providerId="ADAL" clId="{5D8DA55E-6680-4944-9F37-73F9855C1955}" dt="2022-01-26T18:40:27.416" v="25" actId="20577"/>
          <ac:spMkLst>
            <pc:docMk/>
            <pc:sldMk cId="0" sldId="256"/>
            <ac:spMk id="3073" creationId="{00000000-0000-0000-0000-000000000000}"/>
          </ac:spMkLst>
        </pc:spChg>
        <pc:spChg chg="mod">
          <ac:chgData name="Steve Shellhammer" userId="0e71f22d-ee3e-49c0-82ff-dbc290af8082" providerId="ADAL" clId="{5D8DA55E-6680-4944-9F37-73F9855C1955}" dt="2022-01-31T21:08:42.459" v="2231" actId="20577"/>
          <ac:spMkLst>
            <pc:docMk/>
            <pc:sldMk cId="0" sldId="256"/>
            <ac:spMk id="3074" creationId="{00000000-0000-0000-0000-000000000000}"/>
          </ac:spMkLst>
        </pc:spChg>
        <pc:graphicFrameChg chg="mod modGraphic">
          <ac:chgData name="Steve Shellhammer" userId="0e71f22d-ee3e-49c0-82ff-dbc290af8082" providerId="ADAL" clId="{5D8DA55E-6680-4944-9F37-73F9855C1955}" dt="2022-01-26T18:42:07.104" v="39" actId="798"/>
          <ac:graphicFrameMkLst>
            <pc:docMk/>
            <pc:sldMk cId="0" sldId="256"/>
            <ac:graphicFrameMk id="10" creationId="{56BFF8FC-15E6-4208-9DB8-296FB6B5AC3E}"/>
          </ac:graphicFrameMkLst>
        </pc:graphicFrameChg>
      </pc:sldChg>
      <pc:sldChg chg="del">
        <pc:chgData name="Steve Shellhammer" userId="0e71f22d-ee3e-49c0-82ff-dbc290af8082" providerId="ADAL" clId="{5D8DA55E-6680-4944-9F37-73F9855C1955}" dt="2022-01-26T18:42:41.653" v="42" actId="47"/>
        <pc:sldMkLst>
          <pc:docMk/>
          <pc:sldMk cId="1268093760" sldId="257"/>
        </pc:sldMkLst>
      </pc:sldChg>
      <pc:sldChg chg="modSp new mod">
        <pc:chgData name="Steve Shellhammer" userId="0e71f22d-ee3e-49c0-82ff-dbc290af8082" providerId="ADAL" clId="{5D8DA55E-6680-4944-9F37-73F9855C1955}" dt="2022-01-31T21:27:52.412" v="4048" actId="20577"/>
        <pc:sldMkLst>
          <pc:docMk/>
          <pc:sldMk cId="4069668031" sldId="257"/>
        </pc:sldMkLst>
        <pc:spChg chg="mod">
          <ac:chgData name="Steve Shellhammer" userId="0e71f22d-ee3e-49c0-82ff-dbc290af8082" providerId="ADAL" clId="{5D8DA55E-6680-4944-9F37-73F9855C1955}" dt="2022-01-26T18:46:18.874" v="143" actId="20577"/>
          <ac:spMkLst>
            <pc:docMk/>
            <pc:sldMk cId="4069668031" sldId="257"/>
            <ac:spMk id="2" creationId="{B463F98D-9F83-4356-A22A-8E65C2D1D4C3}"/>
          </ac:spMkLst>
        </pc:spChg>
        <pc:spChg chg="mod">
          <ac:chgData name="Steve Shellhammer" userId="0e71f22d-ee3e-49c0-82ff-dbc290af8082" providerId="ADAL" clId="{5D8DA55E-6680-4944-9F37-73F9855C1955}" dt="2022-01-31T21:27:52.412" v="4048" actId="20577"/>
          <ac:spMkLst>
            <pc:docMk/>
            <pc:sldMk cId="4069668031" sldId="257"/>
            <ac:spMk id="3" creationId="{BADAA4CC-3C74-43CC-B281-1107AAF576E7}"/>
          </ac:spMkLst>
        </pc:spChg>
      </pc:sldChg>
      <pc:sldChg chg="del">
        <pc:chgData name="Steve Shellhammer" userId="0e71f22d-ee3e-49c0-82ff-dbc290af8082" providerId="ADAL" clId="{5D8DA55E-6680-4944-9F37-73F9855C1955}" dt="2022-01-26T18:42:41.653" v="42" actId="47"/>
        <pc:sldMkLst>
          <pc:docMk/>
          <pc:sldMk cId="1652988365" sldId="258"/>
        </pc:sldMkLst>
      </pc:sldChg>
      <pc:sldChg chg="modSp new del mod">
        <pc:chgData name="Steve Shellhammer" userId="0e71f22d-ee3e-49c0-82ff-dbc290af8082" providerId="ADAL" clId="{5D8DA55E-6680-4944-9F37-73F9855C1955}" dt="2022-01-31T21:27:22.146" v="4033" actId="47"/>
        <pc:sldMkLst>
          <pc:docMk/>
          <pc:sldMk cId="2602163977" sldId="258"/>
        </pc:sldMkLst>
        <pc:spChg chg="mod">
          <ac:chgData name="Steve Shellhammer" userId="0e71f22d-ee3e-49c0-82ff-dbc290af8082" providerId="ADAL" clId="{5D8DA55E-6680-4944-9F37-73F9855C1955}" dt="2022-01-26T19:02:38.899" v="871" actId="14100"/>
          <ac:spMkLst>
            <pc:docMk/>
            <pc:sldMk cId="2602163977" sldId="258"/>
            <ac:spMk id="2" creationId="{6373015D-0386-4EC9-8780-F099444295A8}"/>
          </ac:spMkLst>
        </pc:spChg>
        <pc:spChg chg="mod">
          <ac:chgData name="Steve Shellhammer" userId="0e71f22d-ee3e-49c0-82ff-dbc290af8082" providerId="ADAL" clId="{5D8DA55E-6680-4944-9F37-73F9855C1955}" dt="2022-01-26T19:12:28.294" v="932" actId="14100"/>
          <ac:spMkLst>
            <pc:docMk/>
            <pc:sldMk cId="2602163977" sldId="258"/>
            <ac:spMk id="3" creationId="{2AC0F6DB-3C27-4E6C-8F77-C46FC2A2886F}"/>
          </ac:spMkLst>
        </pc:spChg>
      </pc:sldChg>
      <pc:sldChg chg="addSp modSp add del mod">
        <pc:chgData name="Steve Shellhammer" userId="0e71f22d-ee3e-49c0-82ff-dbc290af8082" providerId="ADAL" clId="{5D8DA55E-6680-4944-9F37-73F9855C1955}" dt="2022-01-31T21:27:22.146" v="4033" actId="47"/>
        <pc:sldMkLst>
          <pc:docMk/>
          <pc:sldMk cId="1073727242" sldId="259"/>
        </pc:sldMkLst>
        <pc:spChg chg="mod">
          <ac:chgData name="Steve Shellhammer" userId="0e71f22d-ee3e-49c0-82ff-dbc290af8082" providerId="ADAL" clId="{5D8DA55E-6680-4944-9F37-73F9855C1955}" dt="2022-01-26T19:23:07.953" v="1334" actId="1036"/>
          <ac:spMkLst>
            <pc:docMk/>
            <pc:sldMk cId="1073727242" sldId="259"/>
            <ac:spMk id="2" creationId="{6373015D-0386-4EC9-8780-F099444295A8}"/>
          </ac:spMkLst>
        </pc:spChg>
        <pc:spChg chg="mod">
          <ac:chgData name="Steve Shellhammer" userId="0e71f22d-ee3e-49c0-82ff-dbc290af8082" providerId="ADAL" clId="{5D8DA55E-6680-4944-9F37-73F9855C1955}" dt="2022-01-26T19:13:43.980" v="934" actId="14100"/>
          <ac:spMkLst>
            <pc:docMk/>
            <pc:sldMk cId="1073727242" sldId="259"/>
            <ac:spMk id="3" creationId="{2AC0F6DB-3C27-4E6C-8F77-C46FC2A2886F}"/>
          </ac:spMkLst>
        </pc:spChg>
        <pc:picChg chg="add mod">
          <ac:chgData name="Steve Shellhammer" userId="0e71f22d-ee3e-49c0-82ff-dbc290af8082" providerId="ADAL" clId="{5D8DA55E-6680-4944-9F37-73F9855C1955}" dt="2022-01-26T19:07:36.295" v="892" actId="1076"/>
          <ac:picMkLst>
            <pc:docMk/>
            <pc:sldMk cId="1073727242" sldId="259"/>
            <ac:picMk id="8" creationId="{B2AAEF53-7F20-4765-A945-DA7E604E3011}"/>
          </ac:picMkLst>
        </pc:picChg>
        <pc:picChg chg="add mod">
          <ac:chgData name="Steve Shellhammer" userId="0e71f22d-ee3e-49c0-82ff-dbc290af8082" providerId="ADAL" clId="{5D8DA55E-6680-4944-9F37-73F9855C1955}" dt="2022-01-26T19:13:45.443" v="935" actId="1076"/>
          <ac:picMkLst>
            <pc:docMk/>
            <pc:sldMk cId="1073727242" sldId="259"/>
            <ac:picMk id="10" creationId="{BF548ADB-4B10-4472-8127-EA1F37965330}"/>
          </ac:picMkLst>
        </pc:picChg>
      </pc:sldChg>
      <pc:sldChg chg="del">
        <pc:chgData name="Steve Shellhammer" userId="0e71f22d-ee3e-49c0-82ff-dbc290af8082" providerId="ADAL" clId="{5D8DA55E-6680-4944-9F37-73F9855C1955}" dt="2022-01-26T18:42:41.653" v="42" actId="47"/>
        <pc:sldMkLst>
          <pc:docMk/>
          <pc:sldMk cId="2056408364" sldId="260"/>
        </pc:sldMkLst>
      </pc:sldChg>
      <pc:sldChg chg="modSp new mod ord">
        <pc:chgData name="Steve Shellhammer" userId="0e71f22d-ee3e-49c0-82ff-dbc290af8082" providerId="ADAL" clId="{5D8DA55E-6680-4944-9F37-73F9855C1955}" dt="2022-01-31T21:27:05.327" v="4032" actId="6549"/>
        <pc:sldMkLst>
          <pc:docMk/>
          <pc:sldMk cId="2229100604" sldId="260"/>
        </pc:sldMkLst>
        <pc:spChg chg="mod">
          <ac:chgData name="Steve Shellhammer" userId="0e71f22d-ee3e-49c0-82ff-dbc290af8082" providerId="ADAL" clId="{5D8DA55E-6680-4944-9F37-73F9855C1955}" dt="2022-01-26T19:13:55.678" v="949" actId="20577"/>
          <ac:spMkLst>
            <pc:docMk/>
            <pc:sldMk cId="2229100604" sldId="260"/>
            <ac:spMk id="2" creationId="{4040FD2F-58BC-4659-B240-C0DDF57BE353}"/>
          </ac:spMkLst>
        </pc:spChg>
        <pc:spChg chg="mod">
          <ac:chgData name="Steve Shellhammer" userId="0e71f22d-ee3e-49c0-82ff-dbc290af8082" providerId="ADAL" clId="{5D8DA55E-6680-4944-9F37-73F9855C1955}" dt="2022-01-31T21:27:05.327" v="4032" actId="6549"/>
          <ac:spMkLst>
            <pc:docMk/>
            <pc:sldMk cId="2229100604" sldId="260"/>
            <ac:spMk id="3" creationId="{DE896106-F56C-484F-8808-3D72CC7C43E7}"/>
          </ac:spMkLst>
        </pc:spChg>
      </pc:sldChg>
      <pc:sldChg chg="addSp delSp modSp add del mod">
        <pc:chgData name="Steve Shellhammer" userId="0e71f22d-ee3e-49c0-82ff-dbc290af8082" providerId="ADAL" clId="{5D8DA55E-6680-4944-9F37-73F9855C1955}" dt="2022-01-31T21:27:22.146" v="4033" actId="47"/>
        <pc:sldMkLst>
          <pc:docMk/>
          <pc:sldMk cId="2599154440" sldId="261"/>
        </pc:sldMkLst>
        <pc:spChg chg="mod">
          <ac:chgData name="Steve Shellhammer" userId="0e71f22d-ee3e-49c0-82ff-dbc290af8082" providerId="ADAL" clId="{5D8DA55E-6680-4944-9F37-73F9855C1955}" dt="2022-01-26T19:22:52.288" v="1330" actId="403"/>
          <ac:spMkLst>
            <pc:docMk/>
            <pc:sldMk cId="2599154440" sldId="261"/>
            <ac:spMk id="2" creationId="{6373015D-0386-4EC9-8780-F099444295A8}"/>
          </ac:spMkLst>
        </pc:spChg>
        <pc:picChg chg="del">
          <ac:chgData name="Steve Shellhammer" userId="0e71f22d-ee3e-49c0-82ff-dbc290af8082" providerId="ADAL" clId="{5D8DA55E-6680-4944-9F37-73F9855C1955}" dt="2022-01-26T19:19:25.059" v="1318" actId="478"/>
          <ac:picMkLst>
            <pc:docMk/>
            <pc:sldMk cId="2599154440" sldId="261"/>
            <ac:picMk id="8" creationId="{B2AAEF53-7F20-4765-A945-DA7E604E3011}"/>
          </ac:picMkLst>
        </pc:picChg>
        <pc:picChg chg="add mod">
          <ac:chgData name="Steve Shellhammer" userId="0e71f22d-ee3e-49c0-82ff-dbc290af8082" providerId="ADAL" clId="{5D8DA55E-6680-4944-9F37-73F9855C1955}" dt="2022-01-26T19:22:48.452" v="1328" actId="1076"/>
          <ac:picMkLst>
            <pc:docMk/>
            <pc:sldMk cId="2599154440" sldId="261"/>
            <ac:picMk id="9" creationId="{988B3F90-FB92-43CC-8B56-4D2B79E5F6A5}"/>
          </ac:picMkLst>
        </pc:picChg>
        <pc:picChg chg="del">
          <ac:chgData name="Steve Shellhammer" userId="0e71f22d-ee3e-49c0-82ff-dbc290af8082" providerId="ADAL" clId="{5D8DA55E-6680-4944-9F37-73F9855C1955}" dt="2022-01-26T19:19:26.385" v="1319" actId="478"/>
          <ac:picMkLst>
            <pc:docMk/>
            <pc:sldMk cId="2599154440" sldId="261"/>
            <ac:picMk id="10" creationId="{BF548ADB-4B10-4472-8127-EA1F37965330}"/>
          </ac:picMkLst>
        </pc:picChg>
      </pc:sldChg>
      <pc:sldChg chg="del">
        <pc:chgData name="Steve Shellhammer" userId="0e71f22d-ee3e-49c0-82ff-dbc290af8082" providerId="ADAL" clId="{5D8DA55E-6680-4944-9F37-73F9855C1955}" dt="2022-01-26T18:42:41.653" v="42" actId="47"/>
        <pc:sldMkLst>
          <pc:docMk/>
          <pc:sldMk cId="4278205582" sldId="261"/>
        </pc:sldMkLst>
      </pc:sldChg>
      <pc:sldChg chg="addSp modSp new del mod">
        <pc:chgData name="Steve Shellhammer" userId="0e71f22d-ee3e-49c0-82ff-dbc290af8082" providerId="ADAL" clId="{5D8DA55E-6680-4944-9F37-73F9855C1955}" dt="2022-01-31T21:27:22.146" v="4033" actId="47"/>
        <pc:sldMkLst>
          <pc:docMk/>
          <pc:sldMk cId="1549057316" sldId="262"/>
        </pc:sldMkLst>
        <pc:spChg chg="mod">
          <ac:chgData name="Steve Shellhammer" userId="0e71f22d-ee3e-49c0-82ff-dbc290af8082" providerId="ADAL" clId="{5D8DA55E-6680-4944-9F37-73F9855C1955}" dt="2022-01-26T22:53:55.826" v="2076" actId="14100"/>
          <ac:spMkLst>
            <pc:docMk/>
            <pc:sldMk cId="1549057316" sldId="262"/>
            <ac:spMk id="2" creationId="{9514C5B2-2829-4FB0-ADD6-F7B36C1F797A}"/>
          </ac:spMkLst>
        </pc:spChg>
        <pc:spChg chg="mod">
          <ac:chgData name="Steve Shellhammer" userId="0e71f22d-ee3e-49c0-82ff-dbc290af8082" providerId="ADAL" clId="{5D8DA55E-6680-4944-9F37-73F9855C1955}" dt="2022-01-26T22:53:43.494" v="2073" actId="14100"/>
          <ac:spMkLst>
            <pc:docMk/>
            <pc:sldMk cId="1549057316" sldId="262"/>
            <ac:spMk id="3" creationId="{6B86461D-509A-45EE-9E05-E0DE27B829E2}"/>
          </ac:spMkLst>
        </pc:spChg>
        <pc:picChg chg="add mod">
          <ac:chgData name="Steve Shellhammer" userId="0e71f22d-ee3e-49c0-82ff-dbc290af8082" providerId="ADAL" clId="{5D8DA55E-6680-4944-9F37-73F9855C1955}" dt="2022-01-26T22:53:50.036" v="2075" actId="1076"/>
          <ac:picMkLst>
            <pc:docMk/>
            <pc:sldMk cId="1549057316" sldId="262"/>
            <ac:picMk id="8" creationId="{0D00B7CA-3515-4F13-BEE2-6C01CBE3B559}"/>
          </ac:picMkLst>
        </pc:picChg>
      </pc:sldChg>
      <pc:sldChg chg="modSp new del mod">
        <pc:chgData name="Steve Shellhammer" userId="0e71f22d-ee3e-49c0-82ff-dbc290af8082" providerId="ADAL" clId="{5D8DA55E-6680-4944-9F37-73F9855C1955}" dt="2022-01-31T21:27:22.146" v="4033" actId="47"/>
        <pc:sldMkLst>
          <pc:docMk/>
          <pc:sldMk cId="887191601" sldId="263"/>
        </pc:sldMkLst>
        <pc:spChg chg="mod">
          <ac:chgData name="Steve Shellhammer" userId="0e71f22d-ee3e-49c0-82ff-dbc290af8082" providerId="ADAL" clId="{5D8DA55E-6680-4944-9F37-73F9855C1955}" dt="2022-01-26T22:36:46.148" v="2064" actId="14100"/>
          <ac:spMkLst>
            <pc:docMk/>
            <pc:sldMk cId="887191601" sldId="263"/>
            <ac:spMk id="2" creationId="{42C1BFE0-2456-431F-9F57-054FA8C2F434}"/>
          </ac:spMkLst>
        </pc:spChg>
        <pc:spChg chg="mod">
          <ac:chgData name="Steve Shellhammer" userId="0e71f22d-ee3e-49c0-82ff-dbc290af8082" providerId="ADAL" clId="{5D8DA55E-6680-4944-9F37-73F9855C1955}" dt="2022-01-26T22:35:57.149" v="2042" actId="255"/>
          <ac:spMkLst>
            <pc:docMk/>
            <pc:sldMk cId="887191601" sldId="263"/>
            <ac:spMk id="3" creationId="{2C4ECF9E-DCC6-4900-8A48-DA1C6ED543A8}"/>
          </ac:spMkLst>
        </pc:spChg>
      </pc:sldChg>
      <pc:sldChg chg="modSp new del mod">
        <pc:chgData name="Steve Shellhammer" userId="0e71f22d-ee3e-49c0-82ff-dbc290af8082" providerId="ADAL" clId="{5D8DA55E-6680-4944-9F37-73F9855C1955}" dt="2022-01-31T21:27:22.146" v="4033" actId="47"/>
        <pc:sldMkLst>
          <pc:docMk/>
          <pc:sldMk cId="922460241" sldId="264"/>
        </pc:sldMkLst>
        <pc:spChg chg="mod">
          <ac:chgData name="Steve Shellhammer" userId="0e71f22d-ee3e-49c0-82ff-dbc290af8082" providerId="ADAL" clId="{5D8DA55E-6680-4944-9F37-73F9855C1955}" dt="2022-01-26T23:00:04.462" v="2144" actId="1076"/>
          <ac:spMkLst>
            <pc:docMk/>
            <pc:sldMk cId="922460241" sldId="264"/>
            <ac:spMk id="2" creationId="{6AD8FE0D-E976-4578-A1A7-95105327048C}"/>
          </ac:spMkLst>
        </pc:spChg>
        <pc:spChg chg="mod">
          <ac:chgData name="Steve Shellhammer" userId="0e71f22d-ee3e-49c0-82ff-dbc290af8082" providerId="ADAL" clId="{5D8DA55E-6680-4944-9F37-73F9855C1955}" dt="2022-01-26T23:00:25.431" v="2147" actId="20577"/>
          <ac:spMkLst>
            <pc:docMk/>
            <pc:sldMk cId="922460241" sldId="264"/>
            <ac:spMk id="3" creationId="{CAED19BA-CDD7-41FC-B890-2A78F4F1EDF4}"/>
          </ac:spMkLst>
        </pc:spChg>
      </pc:sldChg>
      <pc:sldChg chg="modSp add del mod">
        <pc:chgData name="Steve Shellhammer" userId="0e71f22d-ee3e-49c0-82ff-dbc290af8082" providerId="ADAL" clId="{5D8DA55E-6680-4944-9F37-73F9855C1955}" dt="2022-01-31T21:27:22.146" v="4033" actId="47"/>
        <pc:sldMkLst>
          <pc:docMk/>
          <pc:sldMk cId="3294797052" sldId="265"/>
        </pc:sldMkLst>
        <pc:spChg chg="mod">
          <ac:chgData name="Steve Shellhammer" userId="0e71f22d-ee3e-49c0-82ff-dbc290af8082" providerId="ADAL" clId="{5D8DA55E-6680-4944-9F37-73F9855C1955}" dt="2022-01-27T00:37:38.131" v="2150" actId="20577"/>
          <ac:spMkLst>
            <pc:docMk/>
            <pc:sldMk cId="3294797052" sldId="265"/>
            <ac:spMk id="2" creationId="{4040FD2F-58BC-4659-B240-C0DDF57BE353}"/>
          </ac:spMkLst>
        </pc:spChg>
        <pc:spChg chg="mod">
          <ac:chgData name="Steve Shellhammer" userId="0e71f22d-ee3e-49c0-82ff-dbc290af8082" providerId="ADAL" clId="{5D8DA55E-6680-4944-9F37-73F9855C1955}" dt="2022-01-27T00:38:04.415" v="2229" actId="20577"/>
          <ac:spMkLst>
            <pc:docMk/>
            <pc:sldMk cId="3294797052" sldId="265"/>
            <ac:spMk id="3" creationId="{DE896106-F56C-484F-8808-3D72CC7C43E7}"/>
          </ac:spMkLst>
        </pc:spChg>
      </pc:sldChg>
      <pc:sldChg chg="addSp delSp modSp new mod">
        <pc:chgData name="Steve Shellhammer" userId="0e71f22d-ee3e-49c0-82ff-dbc290af8082" providerId="ADAL" clId="{5D8DA55E-6680-4944-9F37-73F9855C1955}" dt="2022-02-02T16:41:51.832" v="4099" actId="6549"/>
        <pc:sldMkLst>
          <pc:docMk/>
          <pc:sldMk cId="753744538" sldId="266"/>
        </pc:sldMkLst>
        <pc:spChg chg="mod">
          <ac:chgData name="Steve Shellhammer" userId="0e71f22d-ee3e-49c0-82ff-dbc290af8082" providerId="ADAL" clId="{5D8DA55E-6680-4944-9F37-73F9855C1955}" dt="2022-01-31T21:19:37.632" v="3320" actId="403"/>
          <ac:spMkLst>
            <pc:docMk/>
            <pc:sldMk cId="753744538" sldId="266"/>
            <ac:spMk id="2" creationId="{2DBC8A5E-136B-403F-8C3C-7A77117821B6}"/>
          </ac:spMkLst>
        </pc:spChg>
        <pc:spChg chg="del">
          <ac:chgData name="Steve Shellhammer" userId="0e71f22d-ee3e-49c0-82ff-dbc290af8082" providerId="ADAL" clId="{5D8DA55E-6680-4944-9F37-73F9855C1955}" dt="2022-01-31T21:11:36.135" v="2371" actId="3680"/>
          <ac:spMkLst>
            <pc:docMk/>
            <pc:sldMk cId="753744538" sldId="266"/>
            <ac:spMk id="3" creationId="{9306D05E-044C-4588-938D-ECD128CF30B6}"/>
          </ac:spMkLst>
        </pc:spChg>
        <pc:graphicFrameChg chg="add mod ord modGraphic">
          <ac:chgData name="Steve Shellhammer" userId="0e71f22d-ee3e-49c0-82ff-dbc290af8082" providerId="ADAL" clId="{5D8DA55E-6680-4944-9F37-73F9855C1955}" dt="2022-02-02T16:41:51.832" v="4099" actId="6549"/>
          <ac:graphicFrameMkLst>
            <pc:docMk/>
            <pc:sldMk cId="753744538" sldId="266"/>
            <ac:graphicFrameMk id="7" creationId="{A6AC749E-3067-4FC2-8188-27677AB98CC0}"/>
          </ac:graphicFrameMkLst>
        </pc:graphicFrameChg>
      </pc:sldChg>
      <pc:sldChg chg="modSp new mod">
        <pc:chgData name="Steve Shellhammer" userId="0e71f22d-ee3e-49c0-82ff-dbc290af8082" providerId="ADAL" clId="{5D8DA55E-6680-4944-9F37-73F9855C1955}" dt="2022-02-02T16:43:30.164" v="4195" actId="20577"/>
        <pc:sldMkLst>
          <pc:docMk/>
          <pc:sldMk cId="2051032734" sldId="267"/>
        </pc:sldMkLst>
        <pc:spChg chg="mod">
          <ac:chgData name="Steve Shellhammer" userId="0e71f22d-ee3e-49c0-82ff-dbc290af8082" providerId="ADAL" clId="{5D8DA55E-6680-4944-9F37-73F9855C1955}" dt="2022-01-31T21:24:24.438" v="3707" actId="20577"/>
          <ac:spMkLst>
            <pc:docMk/>
            <pc:sldMk cId="2051032734" sldId="267"/>
            <ac:spMk id="2" creationId="{363AA7AE-805D-475E-9E97-853EA35DBEBD}"/>
          </ac:spMkLst>
        </pc:spChg>
        <pc:spChg chg="mod">
          <ac:chgData name="Steve Shellhammer" userId="0e71f22d-ee3e-49c0-82ff-dbc290af8082" providerId="ADAL" clId="{5D8DA55E-6680-4944-9F37-73F9855C1955}" dt="2022-02-02T16:43:30.164" v="4195" actId="20577"/>
          <ac:spMkLst>
            <pc:docMk/>
            <pc:sldMk cId="2051032734" sldId="267"/>
            <ac:spMk id="3" creationId="{99148B7E-11DC-47C0-8D30-65CFDE6E42BB}"/>
          </ac:spMkLst>
        </pc:spChg>
      </pc:sldChg>
      <pc:sldMasterChg chg="modSldLayout">
        <pc:chgData name="Steve Shellhammer" userId="0e71f22d-ee3e-49c0-82ff-dbc290af8082" providerId="ADAL" clId="{5D8DA55E-6680-4944-9F37-73F9855C1955}" dt="2022-01-26T18:42:30.058" v="41" actId="20577"/>
        <pc:sldMasterMkLst>
          <pc:docMk/>
          <pc:sldMasterMk cId="0" sldId="2147483648"/>
        </pc:sldMasterMkLst>
        <pc:sldLayoutChg chg="modSp mod">
          <pc:chgData name="Steve Shellhammer" userId="0e71f22d-ee3e-49c0-82ff-dbc290af8082" providerId="ADAL" clId="{5D8DA55E-6680-4944-9F37-73F9855C1955}" dt="2022-01-26T18:42:30.058" v="41" actId="20577"/>
          <pc:sldLayoutMkLst>
            <pc:docMk/>
            <pc:sldMasterMk cId="0" sldId="2147483648"/>
            <pc:sldLayoutMk cId="0" sldId="2147483650"/>
          </pc:sldLayoutMkLst>
          <pc:spChg chg="mod">
            <ac:chgData name="Steve Shellhammer" userId="0e71f22d-ee3e-49c0-82ff-dbc290af8082" providerId="ADAL" clId="{5D8DA55E-6680-4944-9F37-73F9855C1955}" dt="2022-01-26T18:42:30.058" v="41"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DF41E3CF-BC06-4119-80BC-6488C9AEF35D}"/>
    <pc:docChg chg="undo redo custSel modSld">
      <pc:chgData name="Steve Shellhammer" userId="0e71f22d-ee3e-49c0-82ff-dbc290af8082" providerId="ADAL" clId="{DF41E3CF-BC06-4119-80BC-6488C9AEF35D}" dt="2020-09-08T19:41:13.341" v="4" actId="20577"/>
      <pc:docMkLst>
        <pc:docMk/>
      </pc:docMkLst>
      <pc:sldChg chg="modSp mod">
        <pc:chgData name="Steve Shellhammer" userId="0e71f22d-ee3e-49c0-82ff-dbc290af8082" providerId="ADAL" clId="{DF41E3CF-BC06-4119-80BC-6488C9AEF35D}" dt="2020-08-26T17:07:37.534" v="2" actId="2165"/>
        <pc:sldMkLst>
          <pc:docMk/>
          <pc:sldMk cId="0" sldId="256"/>
        </pc:sldMkLst>
        <pc:graphicFrameChg chg="modGraphic">
          <ac:chgData name="Steve Shellhammer" userId="0e71f22d-ee3e-49c0-82ff-dbc290af8082" providerId="ADAL" clId="{DF41E3CF-BC06-4119-80BC-6488C9AEF35D}" dt="2020-08-26T17:07:37.534" v="2" actId="2165"/>
          <ac:graphicFrameMkLst>
            <pc:docMk/>
            <pc:sldMk cId="0" sldId="256"/>
            <ac:graphicFrameMk id="10" creationId="{56BFF8FC-15E6-4208-9DB8-296FB6B5AC3E}"/>
          </ac:graphicFrameMkLst>
        </pc:graphicFrameChg>
      </pc:sldChg>
      <pc:sldChg chg="modSp mod">
        <pc:chgData name="Steve Shellhammer" userId="0e71f22d-ee3e-49c0-82ff-dbc290af8082" providerId="ADAL" clId="{DF41E3CF-BC06-4119-80BC-6488C9AEF35D}" dt="2020-08-26T17:07:50.174" v="3" actId="6549"/>
        <pc:sldMkLst>
          <pc:docMk/>
          <pc:sldMk cId="1632125" sldId="479"/>
        </pc:sldMkLst>
        <pc:spChg chg="mod">
          <ac:chgData name="Steve Shellhammer" userId="0e71f22d-ee3e-49c0-82ff-dbc290af8082" providerId="ADAL" clId="{DF41E3CF-BC06-4119-80BC-6488C9AEF35D}" dt="2020-08-26T17:07:50.174" v="3" actId="6549"/>
          <ac:spMkLst>
            <pc:docMk/>
            <pc:sldMk cId="1632125" sldId="479"/>
            <ac:spMk id="3" creationId="{95F00F21-C9D4-41E9-8AE4-5CB8F3844943}"/>
          </ac:spMkLst>
        </pc:spChg>
      </pc:sldChg>
      <pc:sldChg chg="modSp mod">
        <pc:chgData name="Steve Shellhammer" userId="0e71f22d-ee3e-49c0-82ff-dbc290af8082" providerId="ADAL" clId="{DF41E3CF-BC06-4119-80BC-6488C9AEF35D}" dt="2020-09-08T19:41:13.341" v="4" actId="20577"/>
        <pc:sldMkLst>
          <pc:docMk/>
          <pc:sldMk cId="1014374459" sldId="480"/>
        </pc:sldMkLst>
        <pc:spChg chg="mod">
          <ac:chgData name="Steve Shellhammer" userId="0e71f22d-ee3e-49c0-82ff-dbc290af8082" providerId="ADAL" clId="{DF41E3CF-BC06-4119-80BC-6488C9AEF35D}" dt="2020-09-08T19:41:13.341" v="4" actId="20577"/>
          <ac:spMkLst>
            <pc:docMk/>
            <pc:sldMk cId="1014374459" sldId="480"/>
            <ac:spMk id="3" creationId="{06AD7F19-BBE7-42D5-81E1-D0A5F4F8AB06}"/>
          </ac:spMkLst>
        </pc:spChg>
      </pc:sldChg>
    </pc:docChg>
  </pc:docChgLst>
  <pc:docChgLst>
    <pc:chgData name="Steve Shellhammer" userId="0e71f22d-ee3e-49c0-82ff-dbc290af8082" providerId="ADAL" clId="{8DDDF9D7-502F-4C2B-B437-AF402FAECEAF}"/>
    <pc:docChg chg="undo custSel addSld delSld modSld modMainMaster">
      <pc:chgData name="Steve Shellhammer" userId="0e71f22d-ee3e-49c0-82ff-dbc290af8082" providerId="ADAL" clId="{8DDDF9D7-502F-4C2B-B437-AF402FAECEAF}" dt="2021-03-19T15:37:47.805" v="8783" actId="1036"/>
      <pc:docMkLst>
        <pc:docMk/>
      </pc:docMkLst>
      <pc:sldChg chg="addSp delSp modSp mod">
        <pc:chgData name="Steve Shellhammer" userId="0e71f22d-ee3e-49c0-82ff-dbc290af8082" providerId="ADAL" clId="{8DDDF9D7-502F-4C2B-B437-AF402FAECEAF}" dt="2021-03-16T22:11:23.522" v="307" actId="207"/>
        <pc:sldMkLst>
          <pc:docMk/>
          <pc:sldMk cId="0" sldId="256"/>
        </pc:sldMkLst>
        <pc:spChg chg="add del mod">
          <ac:chgData name="Steve Shellhammer" userId="0e71f22d-ee3e-49c0-82ff-dbc290af8082" providerId="ADAL" clId="{8DDDF9D7-502F-4C2B-B437-AF402FAECEAF}" dt="2021-03-16T22:07:19.436" v="52" actId="478"/>
          <ac:spMkLst>
            <pc:docMk/>
            <pc:sldMk cId="0" sldId="256"/>
            <ac:spMk id="3" creationId="{4FA6F739-11AF-4997-B8D0-F5A9FBCFA247}"/>
          </ac:spMkLst>
        </pc:spChg>
        <pc:spChg chg="add mod">
          <ac:chgData name="Steve Shellhammer" userId="0e71f22d-ee3e-49c0-82ff-dbc290af8082" providerId="ADAL" clId="{8DDDF9D7-502F-4C2B-B437-AF402FAECEAF}" dt="2021-03-16T22:11:23.522" v="307" actId="207"/>
          <ac:spMkLst>
            <pc:docMk/>
            <pc:sldMk cId="0" sldId="256"/>
            <ac:spMk id="11" creationId="{BAEB70CC-9A5D-4B0A-92C5-447F817E277A}"/>
          </ac:spMkLst>
        </pc:spChg>
        <pc:spChg chg="mod">
          <ac:chgData name="Steve Shellhammer" userId="0e71f22d-ee3e-49c0-82ff-dbc290af8082" providerId="ADAL" clId="{8DDDF9D7-502F-4C2B-B437-AF402FAECEAF}" dt="2021-03-16T22:06:29.502" v="17" actId="20577"/>
          <ac:spMkLst>
            <pc:docMk/>
            <pc:sldMk cId="0" sldId="256"/>
            <ac:spMk id="3073" creationId="{00000000-0000-0000-0000-000000000000}"/>
          </ac:spMkLst>
        </pc:spChg>
        <pc:spChg chg="mod">
          <ac:chgData name="Steve Shellhammer" userId="0e71f22d-ee3e-49c0-82ff-dbc290af8082" providerId="ADAL" clId="{8DDDF9D7-502F-4C2B-B437-AF402FAECEAF}" dt="2021-03-16T22:06:51.005" v="24" actId="20577"/>
          <ac:spMkLst>
            <pc:docMk/>
            <pc:sldMk cId="0" sldId="256"/>
            <ac:spMk id="3074" creationId="{00000000-0000-0000-0000-000000000000}"/>
          </ac:spMkLst>
        </pc:spChg>
        <pc:graphicFrameChg chg="modGraphic">
          <ac:chgData name="Steve Shellhammer" userId="0e71f22d-ee3e-49c0-82ff-dbc290af8082" providerId="ADAL" clId="{8DDDF9D7-502F-4C2B-B437-AF402FAECEAF}" dt="2021-03-16T22:08:35.131" v="57" actId="122"/>
          <ac:graphicFrameMkLst>
            <pc:docMk/>
            <pc:sldMk cId="0" sldId="256"/>
            <ac:graphicFrameMk id="10" creationId="{56BFF8FC-15E6-4208-9DB8-296FB6B5AC3E}"/>
          </ac:graphicFrameMkLst>
        </pc:graphicFrameChg>
      </pc:sldChg>
      <pc:sldChg chg="del">
        <pc:chgData name="Steve Shellhammer" userId="0e71f22d-ee3e-49c0-82ff-dbc290af8082" providerId="ADAL" clId="{8DDDF9D7-502F-4C2B-B437-AF402FAECEAF}" dt="2021-03-17T22:42:45.147" v="3455" actId="47"/>
        <pc:sldMkLst>
          <pc:docMk/>
          <pc:sldMk cId="3653012693" sldId="480"/>
        </pc:sldMkLst>
      </pc:sldChg>
      <pc:sldChg chg="del">
        <pc:chgData name="Steve Shellhammer" userId="0e71f22d-ee3e-49c0-82ff-dbc290af8082" providerId="ADAL" clId="{8DDDF9D7-502F-4C2B-B437-AF402FAECEAF}" dt="2021-03-17T22:42:45.147" v="3455" actId="47"/>
        <pc:sldMkLst>
          <pc:docMk/>
          <pc:sldMk cId="1836874408" sldId="481"/>
        </pc:sldMkLst>
      </pc:sldChg>
      <pc:sldChg chg="addSp delSp modSp new mod">
        <pc:chgData name="Steve Shellhammer" userId="0e71f22d-ee3e-49c0-82ff-dbc290af8082" providerId="ADAL" clId="{8DDDF9D7-502F-4C2B-B437-AF402FAECEAF}" dt="2021-03-18T23:47:04.822" v="6296" actId="14734"/>
        <pc:sldMkLst>
          <pc:docMk/>
          <pc:sldMk cId="1967477002" sldId="482"/>
        </pc:sldMkLst>
        <pc:spChg chg="mod">
          <ac:chgData name="Steve Shellhammer" userId="0e71f22d-ee3e-49c0-82ff-dbc290af8082" providerId="ADAL" clId="{8DDDF9D7-502F-4C2B-B437-AF402FAECEAF}" dt="2021-03-16T22:24:41.259" v="1319" actId="14100"/>
          <ac:spMkLst>
            <pc:docMk/>
            <pc:sldMk cId="1967477002" sldId="482"/>
            <ac:spMk id="2" creationId="{FAE75652-AE2C-430E-8B44-447B7998EF86}"/>
          </ac:spMkLst>
        </pc:spChg>
        <pc:spChg chg="del">
          <ac:chgData name="Steve Shellhammer" userId="0e71f22d-ee3e-49c0-82ff-dbc290af8082" providerId="ADAL" clId="{8DDDF9D7-502F-4C2B-B437-AF402FAECEAF}" dt="2021-03-16T22:12:17.941" v="308" actId="3680"/>
          <ac:spMkLst>
            <pc:docMk/>
            <pc:sldMk cId="1967477002" sldId="482"/>
            <ac:spMk id="3" creationId="{1B8C9654-410D-4F1E-B3C8-996D86A622C9}"/>
          </ac:spMkLst>
        </pc:spChg>
        <pc:graphicFrameChg chg="add mod ord modGraphic">
          <ac:chgData name="Steve Shellhammer" userId="0e71f22d-ee3e-49c0-82ff-dbc290af8082" providerId="ADAL" clId="{8DDDF9D7-502F-4C2B-B437-AF402FAECEAF}" dt="2021-03-18T23:47:04.822" v="6296" actId="14734"/>
          <ac:graphicFrameMkLst>
            <pc:docMk/>
            <pc:sldMk cId="1967477002" sldId="482"/>
            <ac:graphicFrameMk id="7" creationId="{5B7AFC4A-6C14-4055-A5AC-866FBFE2BCB9}"/>
          </ac:graphicFrameMkLst>
        </pc:graphicFrameChg>
      </pc:sldChg>
      <pc:sldChg chg="modSp add mod">
        <pc:chgData name="Steve Shellhammer" userId="0e71f22d-ee3e-49c0-82ff-dbc290af8082" providerId="ADAL" clId="{8DDDF9D7-502F-4C2B-B437-AF402FAECEAF}" dt="2021-03-18T23:20:11.920" v="5403" actId="20577"/>
        <pc:sldMkLst>
          <pc:docMk/>
          <pc:sldMk cId="1084003677" sldId="483"/>
        </pc:sldMkLst>
        <pc:spChg chg="mod">
          <ac:chgData name="Steve Shellhammer" userId="0e71f22d-ee3e-49c0-82ff-dbc290af8082" providerId="ADAL" clId="{8DDDF9D7-502F-4C2B-B437-AF402FAECEAF}" dt="2021-03-16T22:47:32.627" v="1609" actId="404"/>
          <ac:spMkLst>
            <pc:docMk/>
            <pc:sldMk cId="1084003677" sldId="483"/>
            <ac:spMk id="2" creationId="{FAE75652-AE2C-430E-8B44-447B7998EF86}"/>
          </ac:spMkLst>
        </pc:spChg>
        <pc:graphicFrameChg chg="modGraphic">
          <ac:chgData name="Steve Shellhammer" userId="0e71f22d-ee3e-49c0-82ff-dbc290af8082" providerId="ADAL" clId="{8DDDF9D7-502F-4C2B-B437-AF402FAECEAF}" dt="2021-03-18T23:20:11.920" v="5403" actId="20577"/>
          <ac:graphicFrameMkLst>
            <pc:docMk/>
            <pc:sldMk cId="1084003677" sldId="483"/>
            <ac:graphicFrameMk id="7" creationId="{5B7AFC4A-6C14-4055-A5AC-866FBFE2BCB9}"/>
          </ac:graphicFrameMkLst>
        </pc:graphicFrameChg>
      </pc:sldChg>
      <pc:sldChg chg="addSp modSp new mod">
        <pc:chgData name="Steve Shellhammer" userId="0e71f22d-ee3e-49c0-82ff-dbc290af8082" providerId="ADAL" clId="{8DDDF9D7-502F-4C2B-B437-AF402FAECEAF}" dt="2021-03-17T22:30:15.830" v="3137" actId="207"/>
        <pc:sldMkLst>
          <pc:docMk/>
          <pc:sldMk cId="1098337821" sldId="484"/>
        </pc:sldMkLst>
        <pc:spChg chg="mod">
          <ac:chgData name="Steve Shellhammer" userId="0e71f22d-ee3e-49c0-82ff-dbc290af8082" providerId="ADAL" clId="{8DDDF9D7-502F-4C2B-B437-AF402FAECEAF}" dt="2021-03-17T18:37:35.118" v="2863" actId="20577"/>
          <ac:spMkLst>
            <pc:docMk/>
            <pc:sldMk cId="1098337821" sldId="484"/>
            <ac:spMk id="2" creationId="{3CBE97C4-47B4-422D-A6D6-AD01F0FDFB87}"/>
          </ac:spMkLst>
        </pc:spChg>
        <pc:spChg chg="mod">
          <ac:chgData name="Steve Shellhammer" userId="0e71f22d-ee3e-49c0-82ff-dbc290af8082" providerId="ADAL" clId="{8DDDF9D7-502F-4C2B-B437-AF402FAECEAF}" dt="2021-03-17T22:30:15.830" v="3137" actId="207"/>
          <ac:spMkLst>
            <pc:docMk/>
            <pc:sldMk cId="1098337821" sldId="484"/>
            <ac:spMk id="3" creationId="{3D8F2FA6-67AE-471A-8349-F7B95201141D}"/>
          </ac:spMkLst>
        </pc:spChg>
        <pc:picChg chg="add mod">
          <ac:chgData name="Steve Shellhammer" userId="0e71f22d-ee3e-49c0-82ff-dbc290af8082" providerId="ADAL" clId="{8DDDF9D7-502F-4C2B-B437-AF402FAECEAF}" dt="2021-03-17T18:24:34.359" v="2764" actId="1037"/>
          <ac:picMkLst>
            <pc:docMk/>
            <pc:sldMk cId="1098337821" sldId="484"/>
            <ac:picMk id="8" creationId="{CCA69963-0A16-461E-A9E6-3EBC1D4E5088}"/>
          </ac:picMkLst>
        </pc:picChg>
      </pc:sldChg>
      <pc:sldChg chg="addSp delSp modSp add mod">
        <pc:chgData name="Steve Shellhammer" userId="0e71f22d-ee3e-49c0-82ff-dbc290af8082" providerId="ADAL" clId="{8DDDF9D7-502F-4C2B-B437-AF402FAECEAF}" dt="2021-03-17T22:30:26.793" v="3143" actId="207"/>
        <pc:sldMkLst>
          <pc:docMk/>
          <pc:sldMk cId="658309821" sldId="485"/>
        </pc:sldMkLst>
        <pc:spChg chg="mod">
          <ac:chgData name="Steve Shellhammer" userId="0e71f22d-ee3e-49c0-82ff-dbc290af8082" providerId="ADAL" clId="{8DDDF9D7-502F-4C2B-B437-AF402FAECEAF}" dt="2021-03-17T18:37:42.803" v="2866" actId="20577"/>
          <ac:spMkLst>
            <pc:docMk/>
            <pc:sldMk cId="658309821" sldId="485"/>
            <ac:spMk id="2" creationId="{3CBE97C4-47B4-422D-A6D6-AD01F0FDFB87}"/>
          </ac:spMkLst>
        </pc:spChg>
        <pc:spChg chg="del mod">
          <ac:chgData name="Steve Shellhammer" userId="0e71f22d-ee3e-49c0-82ff-dbc290af8082" providerId="ADAL" clId="{8DDDF9D7-502F-4C2B-B437-AF402FAECEAF}" dt="2021-03-17T18:36:37.669" v="2833" actId="478"/>
          <ac:spMkLst>
            <pc:docMk/>
            <pc:sldMk cId="658309821" sldId="485"/>
            <ac:spMk id="3" creationId="{3D8F2FA6-67AE-471A-8349-F7B95201141D}"/>
          </ac:spMkLst>
        </pc:spChg>
        <pc:spChg chg="add del mod">
          <ac:chgData name="Steve Shellhammer" userId="0e71f22d-ee3e-49c0-82ff-dbc290af8082" providerId="ADAL" clId="{8DDDF9D7-502F-4C2B-B437-AF402FAECEAF}" dt="2021-03-17T18:36:40.271" v="2834" actId="478"/>
          <ac:spMkLst>
            <pc:docMk/>
            <pc:sldMk cId="658309821" sldId="485"/>
            <ac:spMk id="11" creationId="{471A5A32-EB27-4681-AA9C-22572B650016}"/>
          </ac:spMkLst>
        </pc:spChg>
        <pc:spChg chg="add mod">
          <ac:chgData name="Steve Shellhammer" userId="0e71f22d-ee3e-49c0-82ff-dbc290af8082" providerId="ADAL" clId="{8DDDF9D7-502F-4C2B-B437-AF402FAECEAF}" dt="2021-03-17T22:30:26.793" v="3143" actId="207"/>
          <ac:spMkLst>
            <pc:docMk/>
            <pc:sldMk cId="658309821" sldId="485"/>
            <ac:spMk id="12" creationId="{E0A36B2E-A81D-4211-BD96-C874CC729A31}"/>
          </ac:spMkLst>
        </pc:spChg>
        <pc:picChg chg="del">
          <ac:chgData name="Steve Shellhammer" userId="0e71f22d-ee3e-49c0-82ff-dbc290af8082" providerId="ADAL" clId="{8DDDF9D7-502F-4C2B-B437-AF402FAECEAF}" dt="2021-03-17T18:29:30.125" v="2777" actId="478"/>
          <ac:picMkLst>
            <pc:docMk/>
            <pc:sldMk cId="658309821" sldId="485"/>
            <ac:picMk id="8" creationId="{CCA69963-0A16-461E-A9E6-3EBC1D4E5088}"/>
          </ac:picMkLst>
        </pc:picChg>
        <pc:picChg chg="add mod">
          <ac:chgData name="Steve Shellhammer" userId="0e71f22d-ee3e-49c0-82ff-dbc290af8082" providerId="ADAL" clId="{8DDDF9D7-502F-4C2B-B437-AF402FAECEAF}" dt="2021-03-17T18:35:10.661" v="2781" actId="1076"/>
          <ac:picMkLst>
            <pc:docMk/>
            <pc:sldMk cId="658309821" sldId="485"/>
            <ac:picMk id="9" creationId="{8F298819-A402-4ECC-BAD4-9F4E589C2B72}"/>
          </ac:picMkLst>
        </pc:picChg>
      </pc:sldChg>
      <pc:sldChg chg="addSp delSp modSp new mod">
        <pc:chgData name="Steve Shellhammer" userId="0e71f22d-ee3e-49c0-82ff-dbc290af8082" providerId="ADAL" clId="{8DDDF9D7-502F-4C2B-B437-AF402FAECEAF}" dt="2021-03-17T22:42:10.509" v="3454" actId="113"/>
        <pc:sldMkLst>
          <pc:docMk/>
          <pc:sldMk cId="3393319472" sldId="486"/>
        </pc:sldMkLst>
        <pc:spChg chg="mod">
          <ac:chgData name="Steve Shellhammer" userId="0e71f22d-ee3e-49c0-82ff-dbc290af8082" providerId="ADAL" clId="{8DDDF9D7-502F-4C2B-B437-AF402FAECEAF}" dt="2021-03-17T22:31:12.341" v="3199" actId="14100"/>
          <ac:spMkLst>
            <pc:docMk/>
            <pc:sldMk cId="3393319472" sldId="486"/>
            <ac:spMk id="2" creationId="{06A9FB81-9C5E-4550-9A24-166276466691}"/>
          </ac:spMkLst>
        </pc:spChg>
        <pc:spChg chg="del">
          <ac:chgData name="Steve Shellhammer" userId="0e71f22d-ee3e-49c0-82ff-dbc290af8082" providerId="ADAL" clId="{8DDDF9D7-502F-4C2B-B437-AF402FAECEAF}" dt="2021-03-17T18:44:04.518" v="2868" actId="478"/>
          <ac:spMkLst>
            <pc:docMk/>
            <pc:sldMk cId="3393319472" sldId="486"/>
            <ac:spMk id="3" creationId="{E1A622FC-7B08-4082-87B0-B3BC1656D67F}"/>
          </ac:spMkLst>
        </pc:spChg>
        <pc:graphicFrameChg chg="add mod modGraphic">
          <ac:chgData name="Steve Shellhammer" userId="0e71f22d-ee3e-49c0-82ff-dbc290af8082" providerId="ADAL" clId="{8DDDF9D7-502F-4C2B-B437-AF402FAECEAF}" dt="2021-03-17T22:42:10.509" v="3454" actId="113"/>
          <ac:graphicFrameMkLst>
            <pc:docMk/>
            <pc:sldMk cId="3393319472" sldId="486"/>
            <ac:graphicFrameMk id="7" creationId="{279831D8-A6B8-4277-8D5F-B0E7603F9027}"/>
          </ac:graphicFrameMkLst>
        </pc:graphicFrameChg>
        <pc:picChg chg="add del">
          <ac:chgData name="Steve Shellhammer" userId="0e71f22d-ee3e-49c0-82ff-dbc290af8082" providerId="ADAL" clId="{8DDDF9D7-502F-4C2B-B437-AF402FAECEAF}" dt="2021-03-17T18:44:33.340" v="2880" actId="21"/>
          <ac:picMkLst>
            <pc:docMk/>
            <pc:sldMk cId="3393319472" sldId="486"/>
            <ac:picMk id="8" creationId="{23A812AE-CD1E-42C7-A79A-496D275D3B7D}"/>
          </ac:picMkLst>
        </pc:picChg>
      </pc:sldChg>
      <pc:sldChg chg="addSp delSp modSp add mod">
        <pc:chgData name="Steve Shellhammer" userId="0e71f22d-ee3e-49c0-82ff-dbc290af8082" providerId="ADAL" clId="{8DDDF9D7-502F-4C2B-B437-AF402FAECEAF}" dt="2021-03-17T22:30:45.428" v="3149" actId="207"/>
        <pc:sldMkLst>
          <pc:docMk/>
          <pc:sldMk cId="4284133424" sldId="487"/>
        </pc:sldMkLst>
        <pc:spChg chg="mod">
          <ac:chgData name="Steve Shellhammer" userId="0e71f22d-ee3e-49c0-82ff-dbc290af8082" providerId="ADAL" clId="{8DDDF9D7-502F-4C2B-B437-AF402FAECEAF}" dt="2021-03-17T18:45:10.932" v="2896" actId="20577"/>
          <ac:spMkLst>
            <pc:docMk/>
            <pc:sldMk cId="4284133424" sldId="487"/>
            <ac:spMk id="2" creationId="{3CBE97C4-47B4-422D-A6D6-AD01F0FDFB87}"/>
          </ac:spMkLst>
        </pc:spChg>
        <pc:spChg chg="mod">
          <ac:chgData name="Steve Shellhammer" userId="0e71f22d-ee3e-49c0-82ff-dbc290af8082" providerId="ADAL" clId="{8DDDF9D7-502F-4C2B-B437-AF402FAECEAF}" dt="2021-03-17T22:30:45.428" v="3149" actId="207"/>
          <ac:spMkLst>
            <pc:docMk/>
            <pc:sldMk cId="4284133424" sldId="487"/>
            <ac:spMk id="12" creationId="{E0A36B2E-A81D-4211-BD96-C874CC729A31}"/>
          </ac:spMkLst>
        </pc:spChg>
        <pc:picChg chg="add mod">
          <ac:chgData name="Steve Shellhammer" userId="0e71f22d-ee3e-49c0-82ff-dbc290af8082" providerId="ADAL" clId="{8DDDF9D7-502F-4C2B-B437-AF402FAECEAF}" dt="2021-03-17T18:50:44.740" v="3128" actId="1037"/>
          <ac:picMkLst>
            <pc:docMk/>
            <pc:sldMk cId="4284133424" sldId="487"/>
            <ac:picMk id="8" creationId="{CB5696E9-E832-4ED9-BE30-110E8243A6FB}"/>
          </ac:picMkLst>
        </pc:picChg>
        <pc:picChg chg="del">
          <ac:chgData name="Steve Shellhammer" userId="0e71f22d-ee3e-49c0-82ff-dbc290af8082" providerId="ADAL" clId="{8DDDF9D7-502F-4C2B-B437-AF402FAECEAF}" dt="2021-03-17T18:44:27.319" v="2879" actId="478"/>
          <ac:picMkLst>
            <pc:docMk/>
            <pc:sldMk cId="4284133424" sldId="487"/>
            <ac:picMk id="9" creationId="{8F298819-A402-4ECC-BAD4-9F4E589C2B72}"/>
          </ac:picMkLst>
        </pc:picChg>
      </pc:sldChg>
      <pc:sldChg chg="modSp add mod">
        <pc:chgData name="Steve Shellhammer" userId="0e71f22d-ee3e-49c0-82ff-dbc290af8082" providerId="ADAL" clId="{8DDDF9D7-502F-4C2B-B437-AF402FAECEAF}" dt="2021-03-17T22:59:49.928" v="3691" actId="207"/>
        <pc:sldMkLst>
          <pc:docMk/>
          <pc:sldMk cId="1663599620" sldId="488"/>
        </pc:sldMkLst>
        <pc:spChg chg="mod">
          <ac:chgData name="Steve Shellhammer" userId="0e71f22d-ee3e-49c0-82ff-dbc290af8082" providerId="ADAL" clId="{8DDDF9D7-502F-4C2B-B437-AF402FAECEAF}" dt="2021-03-17T22:43:03.854" v="3463" actId="20577"/>
          <ac:spMkLst>
            <pc:docMk/>
            <pc:sldMk cId="1663599620" sldId="488"/>
            <ac:spMk id="2" creationId="{06A9FB81-9C5E-4550-9A24-166276466691}"/>
          </ac:spMkLst>
        </pc:spChg>
        <pc:graphicFrameChg chg="mod modGraphic">
          <ac:chgData name="Steve Shellhammer" userId="0e71f22d-ee3e-49c0-82ff-dbc290af8082" providerId="ADAL" clId="{8DDDF9D7-502F-4C2B-B437-AF402FAECEAF}" dt="2021-03-17T22:59:49.928" v="3691" actId="207"/>
          <ac:graphicFrameMkLst>
            <pc:docMk/>
            <pc:sldMk cId="1663599620" sldId="488"/>
            <ac:graphicFrameMk id="7" creationId="{279831D8-A6B8-4277-8D5F-B0E7603F9027}"/>
          </ac:graphicFrameMkLst>
        </pc:graphicFrameChg>
      </pc:sldChg>
      <pc:sldChg chg="addSp modSp new mod">
        <pc:chgData name="Steve Shellhammer" userId="0e71f22d-ee3e-49c0-82ff-dbc290af8082" providerId="ADAL" clId="{8DDDF9D7-502F-4C2B-B437-AF402FAECEAF}" dt="2021-03-17T23:49:37.921" v="4532" actId="14100"/>
        <pc:sldMkLst>
          <pc:docMk/>
          <pc:sldMk cId="715842681" sldId="489"/>
        </pc:sldMkLst>
        <pc:spChg chg="mod">
          <ac:chgData name="Steve Shellhammer" userId="0e71f22d-ee3e-49c0-82ff-dbc290af8082" providerId="ADAL" clId="{8DDDF9D7-502F-4C2B-B437-AF402FAECEAF}" dt="2021-03-17T23:48:09.190" v="4433" actId="20577"/>
          <ac:spMkLst>
            <pc:docMk/>
            <pc:sldMk cId="715842681" sldId="489"/>
            <ac:spMk id="2" creationId="{F36B3471-670C-4059-9EF5-5A512BF87249}"/>
          </ac:spMkLst>
        </pc:spChg>
        <pc:spChg chg="mod">
          <ac:chgData name="Steve Shellhammer" userId="0e71f22d-ee3e-49c0-82ff-dbc290af8082" providerId="ADAL" clId="{8DDDF9D7-502F-4C2B-B437-AF402FAECEAF}" dt="2021-03-17T23:49:37.921" v="4532" actId="14100"/>
          <ac:spMkLst>
            <pc:docMk/>
            <pc:sldMk cId="715842681" sldId="489"/>
            <ac:spMk id="3" creationId="{9814FD1E-3A36-4DCA-AF8F-2120B72DB1F3}"/>
          </ac:spMkLst>
        </pc:spChg>
        <pc:picChg chg="add mod">
          <ac:chgData name="Steve Shellhammer" userId="0e71f22d-ee3e-49c0-82ff-dbc290af8082" providerId="ADAL" clId="{8DDDF9D7-502F-4C2B-B437-AF402FAECEAF}" dt="2021-03-17T23:43:53.226" v="4290" actId="1038"/>
          <ac:picMkLst>
            <pc:docMk/>
            <pc:sldMk cId="715842681" sldId="489"/>
            <ac:picMk id="8" creationId="{37342D5A-DD26-41C7-99CA-31F6D518DE42}"/>
          </ac:picMkLst>
        </pc:picChg>
      </pc:sldChg>
      <pc:sldChg chg="addSp modSp new mod">
        <pc:chgData name="Steve Shellhammer" userId="0e71f22d-ee3e-49c0-82ff-dbc290af8082" providerId="ADAL" clId="{8DDDF9D7-502F-4C2B-B437-AF402FAECEAF}" dt="2021-03-18T23:46:52.420" v="6295" actId="1076"/>
        <pc:sldMkLst>
          <pc:docMk/>
          <pc:sldMk cId="3250604963" sldId="490"/>
        </pc:sldMkLst>
        <pc:spChg chg="mod">
          <ac:chgData name="Steve Shellhammer" userId="0e71f22d-ee3e-49c0-82ff-dbc290af8082" providerId="ADAL" clId="{8DDDF9D7-502F-4C2B-B437-AF402FAECEAF}" dt="2021-03-18T23:45:50.911" v="6231" actId="20577"/>
          <ac:spMkLst>
            <pc:docMk/>
            <pc:sldMk cId="3250604963" sldId="490"/>
            <ac:spMk id="2" creationId="{1A0FF0CA-135C-4FDC-A913-9E1792A150D6}"/>
          </ac:spMkLst>
        </pc:spChg>
        <pc:spChg chg="mod">
          <ac:chgData name="Steve Shellhammer" userId="0e71f22d-ee3e-49c0-82ff-dbc290af8082" providerId="ADAL" clId="{8DDDF9D7-502F-4C2B-B437-AF402FAECEAF}" dt="2021-03-18T23:46:52.420" v="6295" actId="1076"/>
          <ac:spMkLst>
            <pc:docMk/>
            <pc:sldMk cId="3250604963" sldId="490"/>
            <ac:spMk id="3" creationId="{F6739839-3E33-49AB-9091-7522061FA555}"/>
          </ac:spMkLst>
        </pc:spChg>
        <pc:graphicFrameChg chg="add mod modGraphic">
          <ac:chgData name="Steve Shellhammer" userId="0e71f22d-ee3e-49c0-82ff-dbc290af8082" providerId="ADAL" clId="{8DDDF9D7-502F-4C2B-B437-AF402FAECEAF}" dt="2021-03-18T23:45:41.638" v="6222" actId="1076"/>
          <ac:graphicFrameMkLst>
            <pc:docMk/>
            <pc:sldMk cId="3250604963" sldId="490"/>
            <ac:graphicFrameMk id="7" creationId="{04882836-D0C9-44C9-888C-AEFBF8A9E231}"/>
          </ac:graphicFrameMkLst>
        </pc:graphicFrameChg>
      </pc:sldChg>
      <pc:sldChg chg="modSp new mod">
        <pc:chgData name="Steve Shellhammer" userId="0e71f22d-ee3e-49c0-82ff-dbc290af8082" providerId="ADAL" clId="{8DDDF9D7-502F-4C2B-B437-AF402FAECEAF}" dt="2021-03-19T15:16:18.062" v="6970" actId="1076"/>
        <pc:sldMkLst>
          <pc:docMk/>
          <pc:sldMk cId="4154146102" sldId="491"/>
        </pc:sldMkLst>
        <pc:spChg chg="mod">
          <ac:chgData name="Steve Shellhammer" userId="0e71f22d-ee3e-49c0-82ff-dbc290af8082" providerId="ADAL" clId="{8DDDF9D7-502F-4C2B-B437-AF402FAECEAF}" dt="2021-03-18T23:48:08.210" v="6392" actId="14100"/>
          <ac:spMkLst>
            <pc:docMk/>
            <pc:sldMk cId="4154146102" sldId="491"/>
            <ac:spMk id="2" creationId="{D62D6E38-1944-4000-8C54-622DF577663D}"/>
          </ac:spMkLst>
        </pc:spChg>
        <pc:spChg chg="mod">
          <ac:chgData name="Steve Shellhammer" userId="0e71f22d-ee3e-49c0-82ff-dbc290af8082" providerId="ADAL" clId="{8DDDF9D7-502F-4C2B-B437-AF402FAECEAF}" dt="2021-03-19T15:16:18.062" v="6970" actId="1076"/>
          <ac:spMkLst>
            <pc:docMk/>
            <pc:sldMk cId="4154146102" sldId="491"/>
            <ac:spMk id="3" creationId="{9612293D-E4AE-4350-B5AF-2A14FCE5CE3F}"/>
          </ac:spMkLst>
        </pc:spChg>
      </pc:sldChg>
      <pc:sldChg chg="addSp delSp modSp new mod">
        <pc:chgData name="Steve Shellhammer" userId="0e71f22d-ee3e-49c0-82ff-dbc290af8082" providerId="ADAL" clId="{8DDDF9D7-502F-4C2B-B437-AF402FAECEAF}" dt="2021-03-19T15:23:05.142" v="7112" actId="22"/>
        <pc:sldMkLst>
          <pc:docMk/>
          <pc:sldMk cId="2084330954" sldId="492"/>
        </pc:sldMkLst>
        <pc:spChg chg="mod">
          <ac:chgData name="Steve Shellhammer" userId="0e71f22d-ee3e-49c0-82ff-dbc290af8082" providerId="ADAL" clId="{8DDDF9D7-502F-4C2B-B437-AF402FAECEAF}" dt="2021-03-19T15:20:59.375" v="6982" actId="14100"/>
          <ac:spMkLst>
            <pc:docMk/>
            <pc:sldMk cId="2084330954" sldId="492"/>
            <ac:spMk id="2" creationId="{0F7F7E34-65F9-48E3-BC67-E90D6D78FFA7}"/>
          </ac:spMkLst>
        </pc:spChg>
        <pc:spChg chg="mod">
          <ac:chgData name="Steve Shellhammer" userId="0e71f22d-ee3e-49c0-82ff-dbc290af8082" providerId="ADAL" clId="{8DDDF9D7-502F-4C2B-B437-AF402FAECEAF}" dt="2021-03-19T15:22:08.647" v="7110" actId="1037"/>
          <ac:spMkLst>
            <pc:docMk/>
            <pc:sldMk cId="2084330954" sldId="492"/>
            <ac:spMk id="3" creationId="{B713AE23-5D2E-4CC3-8B76-553B4DBF1320}"/>
          </ac:spMkLst>
        </pc:spChg>
        <pc:picChg chg="add del mod">
          <ac:chgData name="Steve Shellhammer" userId="0e71f22d-ee3e-49c0-82ff-dbc290af8082" providerId="ADAL" clId="{8DDDF9D7-502F-4C2B-B437-AF402FAECEAF}" dt="2021-03-19T15:22:30.538" v="7111" actId="478"/>
          <ac:picMkLst>
            <pc:docMk/>
            <pc:sldMk cId="2084330954" sldId="492"/>
            <ac:picMk id="8" creationId="{3C72573D-7192-43A8-9C3F-71DEC17AD1E4}"/>
          </ac:picMkLst>
        </pc:picChg>
        <pc:picChg chg="add">
          <ac:chgData name="Steve Shellhammer" userId="0e71f22d-ee3e-49c0-82ff-dbc290af8082" providerId="ADAL" clId="{8DDDF9D7-502F-4C2B-B437-AF402FAECEAF}" dt="2021-03-19T15:23:05.142" v="7112" actId="22"/>
          <ac:picMkLst>
            <pc:docMk/>
            <pc:sldMk cId="2084330954" sldId="492"/>
            <ac:picMk id="10" creationId="{E994E710-11F1-4F2B-93B4-84112428BC14}"/>
          </ac:picMkLst>
        </pc:picChg>
      </pc:sldChg>
      <pc:sldChg chg="modSp new mod">
        <pc:chgData name="Steve Shellhammer" userId="0e71f22d-ee3e-49c0-82ff-dbc290af8082" providerId="ADAL" clId="{8DDDF9D7-502F-4C2B-B437-AF402FAECEAF}" dt="2021-03-19T15:28:27.385" v="7866" actId="20577"/>
        <pc:sldMkLst>
          <pc:docMk/>
          <pc:sldMk cId="1053439342" sldId="493"/>
        </pc:sldMkLst>
        <pc:spChg chg="mod">
          <ac:chgData name="Steve Shellhammer" userId="0e71f22d-ee3e-49c0-82ff-dbc290af8082" providerId="ADAL" clId="{8DDDF9D7-502F-4C2B-B437-AF402FAECEAF}" dt="2021-03-19T15:24:31.255" v="7167" actId="404"/>
          <ac:spMkLst>
            <pc:docMk/>
            <pc:sldMk cId="1053439342" sldId="493"/>
            <ac:spMk id="2" creationId="{C5E4401A-7427-4759-9616-05829117C714}"/>
          </ac:spMkLst>
        </pc:spChg>
        <pc:spChg chg="mod">
          <ac:chgData name="Steve Shellhammer" userId="0e71f22d-ee3e-49c0-82ff-dbc290af8082" providerId="ADAL" clId="{8DDDF9D7-502F-4C2B-B437-AF402FAECEAF}" dt="2021-03-19T15:28:27.385" v="7866" actId="20577"/>
          <ac:spMkLst>
            <pc:docMk/>
            <pc:sldMk cId="1053439342" sldId="493"/>
            <ac:spMk id="3" creationId="{B6590AA5-8130-4E3A-9FD2-5FD5943F136C}"/>
          </ac:spMkLst>
        </pc:spChg>
      </pc:sldChg>
      <pc:sldChg chg="addSp delSp modSp new mod">
        <pc:chgData name="Steve Shellhammer" userId="0e71f22d-ee3e-49c0-82ff-dbc290af8082" providerId="ADAL" clId="{8DDDF9D7-502F-4C2B-B437-AF402FAECEAF}" dt="2021-03-19T15:37:47.805" v="8783" actId="1036"/>
        <pc:sldMkLst>
          <pc:docMk/>
          <pc:sldMk cId="573313430" sldId="494"/>
        </pc:sldMkLst>
        <pc:spChg chg="mod">
          <ac:chgData name="Steve Shellhammer" userId="0e71f22d-ee3e-49c0-82ff-dbc290af8082" providerId="ADAL" clId="{8DDDF9D7-502F-4C2B-B437-AF402FAECEAF}" dt="2021-03-19T15:37:40.431" v="8782" actId="404"/>
          <ac:spMkLst>
            <pc:docMk/>
            <pc:sldMk cId="573313430" sldId="494"/>
            <ac:spMk id="2" creationId="{0D39CAA2-0294-403E-A2A1-7CBC327AF997}"/>
          </ac:spMkLst>
        </pc:spChg>
        <pc:spChg chg="del mod">
          <ac:chgData name="Steve Shellhammer" userId="0e71f22d-ee3e-49c0-82ff-dbc290af8082" providerId="ADAL" clId="{8DDDF9D7-502F-4C2B-B437-AF402FAECEAF}" dt="2021-03-19T15:37:02.609" v="8756" actId="478"/>
          <ac:spMkLst>
            <pc:docMk/>
            <pc:sldMk cId="573313430" sldId="494"/>
            <ac:spMk id="3" creationId="{972221DE-5A48-4801-B3DC-B7F45FB8CEA0}"/>
          </ac:spMkLst>
        </pc:spChg>
        <pc:spChg chg="add del mod">
          <ac:chgData name="Steve Shellhammer" userId="0e71f22d-ee3e-49c0-82ff-dbc290af8082" providerId="ADAL" clId="{8DDDF9D7-502F-4C2B-B437-AF402FAECEAF}" dt="2021-03-19T15:37:15.800" v="8758" actId="478"/>
          <ac:spMkLst>
            <pc:docMk/>
            <pc:sldMk cId="573313430" sldId="494"/>
            <ac:spMk id="9" creationId="{F421305E-F731-464E-AEE0-0094928DACD0}"/>
          </ac:spMkLst>
        </pc:spChg>
        <pc:graphicFrameChg chg="add mod modGraphic">
          <ac:chgData name="Steve Shellhammer" userId="0e71f22d-ee3e-49c0-82ff-dbc290af8082" providerId="ADAL" clId="{8DDDF9D7-502F-4C2B-B437-AF402FAECEAF}" dt="2021-03-19T15:37:47.805" v="8783" actId="1036"/>
          <ac:graphicFrameMkLst>
            <pc:docMk/>
            <pc:sldMk cId="573313430" sldId="494"/>
            <ac:graphicFrameMk id="7" creationId="{8B07BCA4-84D5-4410-B000-F0EAC08DDBA7}"/>
          </ac:graphicFrameMkLst>
        </pc:graphicFrameChg>
      </pc:sldChg>
      <pc:sldMasterChg chg="modSldLayout">
        <pc:chgData name="Steve Shellhammer" userId="0e71f22d-ee3e-49c0-82ff-dbc290af8082" providerId="ADAL" clId="{8DDDF9D7-502F-4C2B-B437-AF402FAECEAF}" dt="2021-03-16T22:07:47.820" v="54" actId="20577"/>
        <pc:sldMasterMkLst>
          <pc:docMk/>
          <pc:sldMasterMk cId="0" sldId="2147483648"/>
        </pc:sldMasterMkLst>
        <pc:sldLayoutChg chg="modSp mod">
          <pc:chgData name="Steve Shellhammer" userId="0e71f22d-ee3e-49c0-82ff-dbc290af8082" providerId="ADAL" clId="{8DDDF9D7-502F-4C2B-B437-AF402FAECEAF}" dt="2021-03-16T22:07:47.820" v="54" actId="20577"/>
          <pc:sldLayoutMkLst>
            <pc:docMk/>
            <pc:sldMasterMk cId="0" sldId="2147483648"/>
            <pc:sldLayoutMk cId="0" sldId="2147483650"/>
          </pc:sldLayoutMkLst>
          <pc:spChg chg="mod">
            <ac:chgData name="Steve Shellhammer" userId="0e71f22d-ee3e-49c0-82ff-dbc290af8082" providerId="ADAL" clId="{8DDDF9D7-502F-4C2B-B437-AF402FAECEAF}" dt="2021-03-16T22:07:47.820" v="54"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CA656BCD-9632-4D46-9ADA-CAB38A6ADBAB}"/>
    <pc:docChg chg="undo custSel addSld delSld modSld sldOrd">
      <pc:chgData name="Steve Shellhammer" userId="0e71f22d-ee3e-49c0-82ff-dbc290af8082" providerId="ADAL" clId="{CA656BCD-9632-4D46-9ADA-CAB38A6ADBAB}" dt="2020-08-24T17:36:27.181" v="3309" actId="14100"/>
      <pc:docMkLst>
        <pc:docMk/>
      </pc:docMkLst>
      <pc:sldChg chg="modSp mod">
        <pc:chgData name="Steve Shellhammer" userId="0e71f22d-ee3e-49c0-82ff-dbc290af8082" providerId="ADAL" clId="{CA656BCD-9632-4D46-9ADA-CAB38A6ADBAB}" dt="2020-08-23T00:18:19.212" v="1026" actId="14100"/>
        <pc:sldMkLst>
          <pc:docMk/>
          <pc:sldMk cId="0" sldId="256"/>
        </pc:sldMkLst>
        <pc:spChg chg="mod">
          <ac:chgData name="Steve Shellhammer" userId="0e71f22d-ee3e-49c0-82ff-dbc290af8082" providerId="ADAL" clId="{CA656BCD-9632-4D46-9ADA-CAB38A6ADBAB}" dt="2020-08-23T00:18:19.212" v="1026" actId="14100"/>
          <ac:spMkLst>
            <pc:docMk/>
            <pc:sldMk cId="0" sldId="256"/>
            <ac:spMk id="3073" creationId="{00000000-0000-0000-0000-000000000000}"/>
          </ac:spMkLst>
        </pc:spChg>
        <pc:graphicFrameChg chg="modGraphic">
          <ac:chgData name="Steve Shellhammer" userId="0e71f22d-ee3e-49c0-82ff-dbc290af8082" providerId="ADAL" clId="{CA656BCD-9632-4D46-9ADA-CAB38A6ADBAB}" dt="2020-08-23T00:15:42.286" v="887" actId="14734"/>
          <ac:graphicFrameMkLst>
            <pc:docMk/>
            <pc:sldMk cId="0" sldId="256"/>
            <ac:graphicFrameMk id="10" creationId="{56BFF8FC-15E6-4208-9DB8-296FB6B5AC3E}"/>
          </ac:graphicFrameMkLst>
        </pc:graphicFrameChg>
      </pc:sldChg>
      <pc:sldChg chg="del">
        <pc:chgData name="Steve Shellhammer" userId="0e71f22d-ee3e-49c0-82ff-dbc290af8082" providerId="ADAL" clId="{CA656BCD-9632-4D46-9ADA-CAB38A6ADBAB}" dt="2020-08-22T21:19:07.840" v="886" actId="47"/>
        <pc:sldMkLst>
          <pc:docMk/>
          <pc:sldMk cId="2903092331" sldId="478"/>
        </pc:sldMkLst>
      </pc:sldChg>
      <pc:sldChg chg="modSp mod">
        <pc:chgData name="Steve Shellhammer" userId="0e71f22d-ee3e-49c0-82ff-dbc290af8082" providerId="ADAL" clId="{CA656BCD-9632-4D46-9ADA-CAB38A6ADBAB}" dt="2020-08-23T17:21:27.401" v="2842" actId="14100"/>
        <pc:sldMkLst>
          <pc:docMk/>
          <pc:sldMk cId="1632125" sldId="479"/>
        </pc:sldMkLst>
        <pc:spChg chg="mod">
          <ac:chgData name="Steve Shellhammer" userId="0e71f22d-ee3e-49c0-82ff-dbc290af8082" providerId="ADAL" clId="{CA656BCD-9632-4D46-9ADA-CAB38A6ADBAB}" dt="2020-08-23T17:21:27.401" v="2842" actId="14100"/>
          <ac:spMkLst>
            <pc:docMk/>
            <pc:sldMk cId="1632125" sldId="479"/>
            <ac:spMk id="2" creationId="{2C020233-FE15-4BD2-9B7F-7589D99A575D}"/>
          </ac:spMkLst>
        </pc:spChg>
        <pc:spChg chg="mod">
          <ac:chgData name="Steve Shellhammer" userId="0e71f22d-ee3e-49c0-82ff-dbc290af8082" providerId="ADAL" clId="{CA656BCD-9632-4D46-9ADA-CAB38A6ADBAB}" dt="2020-08-23T17:21:16.526" v="2841" actId="255"/>
          <ac:spMkLst>
            <pc:docMk/>
            <pc:sldMk cId="1632125" sldId="479"/>
            <ac:spMk id="3" creationId="{95F00F21-C9D4-41E9-8AE4-5CB8F3844943}"/>
          </ac:spMkLst>
        </pc:spChg>
      </pc:sldChg>
      <pc:sldChg chg="modSp mod">
        <pc:chgData name="Steve Shellhammer" userId="0e71f22d-ee3e-49c0-82ff-dbc290af8082" providerId="ADAL" clId="{CA656BCD-9632-4D46-9ADA-CAB38A6ADBAB}" dt="2020-08-24T17:33:47.219" v="3094" actId="20577"/>
        <pc:sldMkLst>
          <pc:docMk/>
          <pc:sldMk cId="1014374459" sldId="480"/>
        </pc:sldMkLst>
        <pc:spChg chg="mod">
          <ac:chgData name="Steve Shellhammer" userId="0e71f22d-ee3e-49c0-82ff-dbc290af8082" providerId="ADAL" clId="{CA656BCD-9632-4D46-9ADA-CAB38A6ADBAB}" dt="2020-08-24T17:33:47.219" v="3094" actId="20577"/>
          <ac:spMkLst>
            <pc:docMk/>
            <pc:sldMk cId="1014374459" sldId="480"/>
            <ac:spMk id="3" creationId="{06AD7F19-BBE7-42D5-81E1-D0A5F4F8AB06}"/>
          </ac:spMkLst>
        </pc:spChg>
      </pc:sldChg>
      <pc:sldChg chg="modSp mod">
        <pc:chgData name="Steve Shellhammer" userId="0e71f22d-ee3e-49c0-82ff-dbc290af8082" providerId="ADAL" clId="{CA656BCD-9632-4D46-9ADA-CAB38A6ADBAB}" dt="2020-08-23T17:14:03.379" v="2649" actId="20577"/>
        <pc:sldMkLst>
          <pc:docMk/>
          <pc:sldMk cId="4238986428" sldId="481"/>
        </pc:sldMkLst>
        <pc:spChg chg="mod">
          <ac:chgData name="Steve Shellhammer" userId="0e71f22d-ee3e-49c0-82ff-dbc290af8082" providerId="ADAL" clId="{CA656BCD-9632-4D46-9ADA-CAB38A6ADBAB}" dt="2020-08-23T17:14:03.379" v="2649" actId="20577"/>
          <ac:spMkLst>
            <pc:docMk/>
            <pc:sldMk cId="4238986428" sldId="481"/>
            <ac:spMk id="3" creationId="{85E764BB-08F0-4F5B-87CC-541A3CA35AB1}"/>
          </ac:spMkLst>
        </pc:spChg>
      </pc:sldChg>
      <pc:sldChg chg="modSp mod">
        <pc:chgData name="Steve Shellhammer" userId="0e71f22d-ee3e-49c0-82ff-dbc290af8082" providerId="ADAL" clId="{CA656BCD-9632-4D46-9ADA-CAB38A6ADBAB}" dt="2020-08-23T17:18:52.123" v="2764" actId="1076"/>
        <pc:sldMkLst>
          <pc:docMk/>
          <pc:sldMk cId="3145523729" sldId="482"/>
        </pc:sldMkLst>
        <pc:spChg chg="mod">
          <ac:chgData name="Steve Shellhammer" userId="0e71f22d-ee3e-49c0-82ff-dbc290af8082" providerId="ADAL" clId="{CA656BCD-9632-4D46-9ADA-CAB38A6ADBAB}" dt="2020-08-23T00:30:24.442" v="1669" actId="14100"/>
          <ac:spMkLst>
            <pc:docMk/>
            <pc:sldMk cId="3145523729" sldId="482"/>
            <ac:spMk id="2" creationId="{005DAA92-A641-45E9-9B1B-72663ACAA312}"/>
          </ac:spMkLst>
        </pc:spChg>
        <pc:spChg chg="mod">
          <ac:chgData name="Steve Shellhammer" userId="0e71f22d-ee3e-49c0-82ff-dbc290af8082" providerId="ADAL" clId="{CA656BCD-9632-4D46-9ADA-CAB38A6ADBAB}" dt="2020-08-23T17:18:52.123" v="2764" actId="1076"/>
          <ac:spMkLst>
            <pc:docMk/>
            <pc:sldMk cId="3145523729" sldId="482"/>
            <ac:spMk id="3" creationId="{85E764BB-08F0-4F5B-87CC-541A3CA35AB1}"/>
          </ac:spMkLst>
        </pc:spChg>
      </pc:sldChg>
      <pc:sldChg chg="modSp mod ord">
        <pc:chgData name="Steve Shellhammer" userId="0e71f22d-ee3e-49c0-82ff-dbc290af8082" providerId="ADAL" clId="{CA656BCD-9632-4D46-9ADA-CAB38A6ADBAB}" dt="2020-08-24T17:33:58.603" v="3099" actId="20577"/>
        <pc:sldMkLst>
          <pc:docMk/>
          <pc:sldMk cId="323650932" sldId="483"/>
        </pc:sldMkLst>
        <pc:spChg chg="mod">
          <ac:chgData name="Steve Shellhammer" userId="0e71f22d-ee3e-49c0-82ff-dbc290af8082" providerId="ADAL" clId="{CA656BCD-9632-4D46-9ADA-CAB38A6ADBAB}" dt="2020-08-24T17:33:58.603" v="3099" actId="20577"/>
          <ac:spMkLst>
            <pc:docMk/>
            <pc:sldMk cId="323650932" sldId="483"/>
            <ac:spMk id="3" creationId="{2568EDD7-0DD7-4C69-9997-C9202D2F8482}"/>
          </ac:spMkLst>
        </pc:spChg>
      </pc:sldChg>
      <pc:sldChg chg="modSp mod">
        <pc:chgData name="Steve Shellhammer" userId="0e71f22d-ee3e-49c0-82ff-dbc290af8082" providerId="ADAL" clId="{CA656BCD-9632-4D46-9ADA-CAB38A6ADBAB}" dt="2020-08-23T17:14:46.724" v="2650" actId="20577"/>
        <pc:sldMkLst>
          <pc:docMk/>
          <pc:sldMk cId="1165083760" sldId="484"/>
        </pc:sldMkLst>
        <pc:spChg chg="mod">
          <ac:chgData name="Steve Shellhammer" userId="0e71f22d-ee3e-49c0-82ff-dbc290af8082" providerId="ADAL" clId="{CA656BCD-9632-4D46-9ADA-CAB38A6ADBAB}" dt="2020-08-23T17:14:46.724" v="2650" actId="20577"/>
          <ac:spMkLst>
            <pc:docMk/>
            <pc:sldMk cId="1165083760" sldId="484"/>
            <ac:spMk id="3" creationId="{85E764BB-08F0-4F5B-87CC-541A3CA35AB1}"/>
          </ac:spMkLst>
        </pc:spChg>
      </pc:sldChg>
      <pc:sldChg chg="delSp modSp mod">
        <pc:chgData name="Steve Shellhammer" userId="0e71f22d-ee3e-49c0-82ff-dbc290af8082" providerId="ADAL" clId="{CA656BCD-9632-4D46-9ADA-CAB38A6ADBAB}" dt="2020-08-24T17:36:27.181" v="3309" actId="14100"/>
        <pc:sldMkLst>
          <pc:docMk/>
          <pc:sldMk cId="1334691016" sldId="485"/>
        </pc:sldMkLst>
        <pc:spChg chg="mod">
          <ac:chgData name="Steve Shellhammer" userId="0e71f22d-ee3e-49c0-82ff-dbc290af8082" providerId="ADAL" clId="{CA656BCD-9632-4D46-9ADA-CAB38A6ADBAB}" dt="2020-08-24T17:36:19.403" v="3308" actId="20577"/>
          <ac:spMkLst>
            <pc:docMk/>
            <pc:sldMk cId="1334691016" sldId="485"/>
            <ac:spMk id="2" creationId="{005DAA92-A641-45E9-9B1B-72663ACAA312}"/>
          </ac:spMkLst>
        </pc:spChg>
        <pc:spChg chg="mod">
          <ac:chgData name="Steve Shellhammer" userId="0e71f22d-ee3e-49c0-82ff-dbc290af8082" providerId="ADAL" clId="{CA656BCD-9632-4D46-9ADA-CAB38A6ADBAB}" dt="2020-08-24T17:36:27.181" v="3309" actId="14100"/>
          <ac:spMkLst>
            <pc:docMk/>
            <pc:sldMk cId="1334691016" sldId="485"/>
            <ac:spMk id="3" creationId="{85E764BB-08F0-4F5B-87CC-541A3CA35AB1}"/>
          </ac:spMkLst>
        </pc:spChg>
        <pc:picChg chg="del mod">
          <ac:chgData name="Steve Shellhammer" userId="0e71f22d-ee3e-49c0-82ff-dbc290af8082" providerId="ADAL" clId="{CA656BCD-9632-4D46-9ADA-CAB38A6ADBAB}" dt="2020-08-24T17:35:10.560" v="3131" actId="478"/>
          <ac:picMkLst>
            <pc:docMk/>
            <pc:sldMk cId="1334691016" sldId="485"/>
            <ac:picMk id="9" creationId="{9DD57DE5-AF6C-40B1-A155-AB448FE707D0}"/>
          </ac:picMkLst>
        </pc:picChg>
      </pc:sldChg>
      <pc:sldChg chg="modSp mod">
        <pc:chgData name="Steve Shellhammer" userId="0e71f22d-ee3e-49c0-82ff-dbc290af8082" providerId="ADAL" clId="{CA656BCD-9632-4D46-9ADA-CAB38A6ADBAB}" dt="2020-08-23T17:15:29.758" v="2653" actId="5793"/>
        <pc:sldMkLst>
          <pc:docMk/>
          <pc:sldMk cId="2415202813" sldId="486"/>
        </pc:sldMkLst>
        <pc:spChg chg="mod">
          <ac:chgData name="Steve Shellhammer" userId="0e71f22d-ee3e-49c0-82ff-dbc290af8082" providerId="ADAL" clId="{CA656BCD-9632-4D46-9ADA-CAB38A6ADBAB}" dt="2020-08-23T00:22:13.925" v="1140" actId="14100"/>
          <ac:spMkLst>
            <pc:docMk/>
            <pc:sldMk cId="2415202813" sldId="486"/>
            <ac:spMk id="2" creationId="{005DAA92-A641-45E9-9B1B-72663ACAA312}"/>
          </ac:spMkLst>
        </pc:spChg>
        <pc:spChg chg="mod">
          <ac:chgData name="Steve Shellhammer" userId="0e71f22d-ee3e-49c0-82ff-dbc290af8082" providerId="ADAL" clId="{CA656BCD-9632-4D46-9ADA-CAB38A6ADBAB}" dt="2020-08-23T17:15:29.758" v="2653" actId="5793"/>
          <ac:spMkLst>
            <pc:docMk/>
            <pc:sldMk cId="2415202813" sldId="486"/>
            <ac:spMk id="3" creationId="{85E764BB-08F0-4F5B-87CC-541A3CA35AB1}"/>
          </ac:spMkLst>
        </pc:spChg>
      </pc:sldChg>
      <pc:sldChg chg="modSp new mod">
        <pc:chgData name="Steve Shellhammer" userId="0e71f22d-ee3e-49c0-82ff-dbc290af8082" providerId="ADAL" clId="{CA656BCD-9632-4D46-9ADA-CAB38A6ADBAB}" dt="2020-08-23T17:16:34.767" v="2669" actId="404"/>
        <pc:sldMkLst>
          <pc:docMk/>
          <pc:sldMk cId="675243109" sldId="487"/>
        </pc:sldMkLst>
        <pc:spChg chg="mod">
          <ac:chgData name="Steve Shellhammer" userId="0e71f22d-ee3e-49c0-82ff-dbc290af8082" providerId="ADAL" clId="{CA656BCD-9632-4D46-9ADA-CAB38A6ADBAB}" dt="2020-08-23T00:23:30.580" v="1173" actId="14100"/>
          <ac:spMkLst>
            <pc:docMk/>
            <pc:sldMk cId="675243109" sldId="487"/>
            <ac:spMk id="2" creationId="{2F86EDF1-4E29-437A-AD3C-2E8D8E7985BE}"/>
          </ac:spMkLst>
        </pc:spChg>
        <pc:spChg chg="mod">
          <ac:chgData name="Steve Shellhammer" userId="0e71f22d-ee3e-49c0-82ff-dbc290af8082" providerId="ADAL" clId="{CA656BCD-9632-4D46-9ADA-CAB38A6ADBAB}" dt="2020-08-23T17:16:34.767" v="2669" actId="404"/>
          <ac:spMkLst>
            <pc:docMk/>
            <pc:sldMk cId="675243109" sldId="487"/>
            <ac:spMk id="3" creationId="{F7F3A0E5-FAAC-4B6F-9E0C-21E97D74B750}"/>
          </ac:spMkLst>
        </pc:spChg>
      </pc:sldChg>
      <pc:sldChg chg="addSp delSp modSp new mod">
        <pc:chgData name="Steve Shellhammer" userId="0e71f22d-ee3e-49c0-82ff-dbc290af8082" providerId="ADAL" clId="{CA656BCD-9632-4D46-9ADA-CAB38A6ADBAB}" dt="2020-08-23T17:20:16.556" v="2804" actId="20577"/>
        <pc:sldMkLst>
          <pc:docMk/>
          <pc:sldMk cId="3208908905" sldId="488"/>
        </pc:sldMkLst>
        <pc:spChg chg="mod">
          <ac:chgData name="Steve Shellhammer" userId="0e71f22d-ee3e-49c0-82ff-dbc290af8082" providerId="ADAL" clId="{CA656BCD-9632-4D46-9ADA-CAB38A6ADBAB}" dt="2020-08-23T00:33:38.002" v="1900" actId="313"/>
          <ac:spMkLst>
            <pc:docMk/>
            <pc:sldMk cId="3208908905" sldId="488"/>
            <ac:spMk id="2" creationId="{1745118A-C841-436F-9D07-60380C878B95}"/>
          </ac:spMkLst>
        </pc:spChg>
        <pc:spChg chg="del">
          <ac:chgData name="Steve Shellhammer" userId="0e71f22d-ee3e-49c0-82ff-dbc290af8082" providerId="ADAL" clId="{CA656BCD-9632-4D46-9ADA-CAB38A6ADBAB}" dt="2020-08-23T00:33:18.211" v="1897" actId="3680"/>
          <ac:spMkLst>
            <pc:docMk/>
            <pc:sldMk cId="3208908905" sldId="488"/>
            <ac:spMk id="3" creationId="{260D66F0-47B9-4151-8646-0999C7EC2E4C}"/>
          </ac:spMkLst>
        </pc:spChg>
        <pc:graphicFrameChg chg="add mod ord modGraphic">
          <ac:chgData name="Steve Shellhammer" userId="0e71f22d-ee3e-49c0-82ff-dbc290af8082" providerId="ADAL" clId="{CA656BCD-9632-4D46-9ADA-CAB38A6ADBAB}" dt="2020-08-23T17:20:16.556" v="2804" actId="20577"/>
          <ac:graphicFrameMkLst>
            <pc:docMk/>
            <pc:sldMk cId="3208908905" sldId="488"/>
            <ac:graphicFrameMk id="7" creationId="{000B318F-0BF1-442D-95EA-0B75D102DB6D}"/>
          </ac:graphicFrameMkLst>
        </pc:graphicFrameChg>
      </pc:sldChg>
      <pc:sldChg chg="modSp new mod">
        <pc:chgData name="Steve Shellhammer" userId="0e71f22d-ee3e-49c0-82ff-dbc290af8082" providerId="ADAL" clId="{CA656BCD-9632-4D46-9ADA-CAB38A6ADBAB}" dt="2020-08-23T00:36:06.962" v="2335" actId="20577"/>
        <pc:sldMkLst>
          <pc:docMk/>
          <pc:sldMk cId="847141214" sldId="489"/>
        </pc:sldMkLst>
        <pc:spChg chg="mod">
          <ac:chgData name="Steve Shellhammer" userId="0e71f22d-ee3e-49c0-82ff-dbc290af8082" providerId="ADAL" clId="{CA656BCD-9632-4D46-9ADA-CAB38A6ADBAB}" dt="2020-08-23T00:34:08.266" v="1957" actId="20577"/>
          <ac:spMkLst>
            <pc:docMk/>
            <pc:sldMk cId="847141214" sldId="489"/>
            <ac:spMk id="2" creationId="{D475D428-45AF-41CA-9480-9EDF278A57BE}"/>
          </ac:spMkLst>
        </pc:spChg>
        <pc:spChg chg="mod">
          <ac:chgData name="Steve Shellhammer" userId="0e71f22d-ee3e-49c0-82ff-dbc290af8082" providerId="ADAL" clId="{CA656BCD-9632-4D46-9ADA-CAB38A6ADBAB}" dt="2020-08-23T00:36:06.962" v="2335" actId="20577"/>
          <ac:spMkLst>
            <pc:docMk/>
            <pc:sldMk cId="847141214" sldId="489"/>
            <ac:spMk id="3" creationId="{2FECA816-EEB6-4F6E-AF54-D0FEA8EB7482}"/>
          </ac:spMkLst>
        </pc:spChg>
      </pc:sldChg>
      <pc:sldChg chg="add">
        <pc:chgData name="Steve Shellhammer" userId="0e71f22d-ee3e-49c0-82ff-dbc290af8082" providerId="ADAL" clId="{CA656BCD-9632-4D46-9ADA-CAB38A6ADBAB}" dt="2020-08-24T17:35:02.126" v="3130"/>
        <pc:sldMkLst>
          <pc:docMk/>
          <pc:sldMk cId="506027600" sldId="490"/>
        </pc:sldMkLst>
      </pc:sldChg>
    </pc:docChg>
  </pc:docChgLst>
  <pc:docChgLst>
    <pc:chgData name="Steve Shellhammer" userId="0e71f22d-ee3e-49c0-82ff-dbc290af8082" providerId="ADAL" clId="{EF3E3B6D-9AE2-4C38-81D4-2D257C689DC2}"/>
    <pc:docChg chg="undo redo custSel addSld delSld modSld">
      <pc:chgData name="Steve Shellhammer" userId="0e71f22d-ee3e-49c0-82ff-dbc290af8082" providerId="ADAL" clId="{EF3E3B6D-9AE2-4C38-81D4-2D257C689DC2}" dt="2021-06-25T22:27:32.850" v="4661" actId="20577"/>
      <pc:docMkLst>
        <pc:docMk/>
      </pc:docMkLst>
      <pc:sldChg chg="addSp delSp modSp mod">
        <pc:chgData name="Steve Shellhammer" userId="0e71f22d-ee3e-49c0-82ff-dbc290af8082" providerId="ADAL" clId="{EF3E3B6D-9AE2-4C38-81D4-2D257C689DC2}" dt="2021-06-25T21:26:34.582" v="1140" actId="1076"/>
        <pc:sldMkLst>
          <pc:docMk/>
          <pc:sldMk cId="4109633702" sldId="511"/>
        </pc:sldMkLst>
        <pc:spChg chg="mod">
          <ac:chgData name="Steve Shellhammer" userId="0e71f22d-ee3e-49c0-82ff-dbc290af8082" providerId="ADAL" clId="{EF3E3B6D-9AE2-4C38-81D4-2D257C689DC2}" dt="2021-06-25T21:20:40.806" v="1026" actId="1076"/>
          <ac:spMkLst>
            <pc:docMk/>
            <pc:sldMk cId="4109633702" sldId="511"/>
            <ac:spMk id="3" creationId="{FCD6B3E8-82F6-4CC8-9E4A-FCB4FCD3282E}"/>
          </ac:spMkLst>
        </pc:spChg>
        <pc:spChg chg="mod">
          <ac:chgData name="Steve Shellhammer" userId="0e71f22d-ee3e-49c0-82ff-dbc290af8082" providerId="ADAL" clId="{EF3E3B6D-9AE2-4C38-81D4-2D257C689DC2}" dt="2021-06-25T21:21:55.088" v="1137" actId="1076"/>
          <ac:spMkLst>
            <pc:docMk/>
            <pc:sldMk cId="4109633702" sldId="511"/>
            <ac:spMk id="8" creationId="{DAF29CEC-9302-4ED9-9A6B-1BE1B559061C}"/>
          </ac:spMkLst>
        </pc:spChg>
        <pc:spChg chg="del">
          <ac:chgData name="Steve Shellhammer" userId="0e71f22d-ee3e-49c0-82ff-dbc290af8082" providerId="ADAL" clId="{EF3E3B6D-9AE2-4C38-81D4-2D257C689DC2}" dt="2021-06-25T21:15:02.733" v="565" actId="478"/>
          <ac:spMkLst>
            <pc:docMk/>
            <pc:sldMk cId="4109633702" sldId="511"/>
            <ac:spMk id="9" creationId="{7AA0220D-7F06-4E33-B78E-B4C0AF5E87FB}"/>
          </ac:spMkLst>
        </pc:spChg>
        <pc:spChg chg="del">
          <ac:chgData name="Steve Shellhammer" userId="0e71f22d-ee3e-49c0-82ff-dbc290af8082" providerId="ADAL" clId="{EF3E3B6D-9AE2-4C38-81D4-2D257C689DC2}" dt="2021-06-25T21:15:04.465" v="566" actId="478"/>
          <ac:spMkLst>
            <pc:docMk/>
            <pc:sldMk cId="4109633702" sldId="511"/>
            <ac:spMk id="10" creationId="{F28E3058-8DA3-41D1-8EC2-198F83470B7F}"/>
          </ac:spMkLst>
        </pc:spChg>
        <pc:spChg chg="add mod">
          <ac:chgData name="Steve Shellhammer" userId="0e71f22d-ee3e-49c0-82ff-dbc290af8082" providerId="ADAL" clId="{EF3E3B6D-9AE2-4C38-81D4-2D257C689DC2}" dt="2021-06-25T21:26:34.582" v="1140" actId="1076"/>
          <ac:spMkLst>
            <pc:docMk/>
            <pc:sldMk cId="4109633702" sldId="511"/>
            <ac:spMk id="11" creationId="{C8B285BC-2FF4-48DD-ADB5-A6ED6F5AAF74}"/>
          </ac:spMkLst>
        </pc:spChg>
        <pc:spChg chg="add mod">
          <ac:chgData name="Steve Shellhammer" userId="0e71f22d-ee3e-49c0-82ff-dbc290af8082" providerId="ADAL" clId="{EF3E3B6D-9AE2-4C38-81D4-2D257C689DC2}" dt="2021-06-25T21:22:00.479" v="1139" actId="1076"/>
          <ac:spMkLst>
            <pc:docMk/>
            <pc:sldMk cId="4109633702" sldId="511"/>
            <ac:spMk id="12" creationId="{AF51FC6F-E931-44C9-B77E-6897CC7D00E8}"/>
          </ac:spMkLst>
        </pc:spChg>
        <pc:picChg chg="mod">
          <ac:chgData name="Steve Shellhammer" userId="0e71f22d-ee3e-49c0-82ff-dbc290af8082" providerId="ADAL" clId="{EF3E3B6D-9AE2-4C38-81D4-2D257C689DC2}" dt="2021-06-25T21:20:43.647" v="1027" actId="1076"/>
          <ac:picMkLst>
            <pc:docMk/>
            <pc:sldMk cId="4109633702" sldId="511"/>
            <ac:picMk id="7" creationId="{C5E8D1C6-5A8F-4D6C-9E42-441D2253DD85}"/>
          </ac:picMkLst>
        </pc:picChg>
      </pc:sldChg>
      <pc:sldChg chg="del">
        <pc:chgData name="Steve Shellhammer" userId="0e71f22d-ee3e-49c0-82ff-dbc290af8082" providerId="ADAL" clId="{EF3E3B6D-9AE2-4C38-81D4-2D257C689DC2}" dt="2021-06-25T21:52:54.334" v="2667" actId="47"/>
        <pc:sldMkLst>
          <pc:docMk/>
          <pc:sldMk cId="892882887" sldId="512"/>
        </pc:sldMkLst>
      </pc:sldChg>
      <pc:sldChg chg="del">
        <pc:chgData name="Steve Shellhammer" userId="0e71f22d-ee3e-49c0-82ff-dbc290af8082" providerId="ADAL" clId="{EF3E3B6D-9AE2-4C38-81D4-2D257C689DC2}" dt="2021-06-25T21:52:54.334" v="2667" actId="47"/>
        <pc:sldMkLst>
          <pc:docMk/>
          <pc:sldMk cId="2398506557" sldId="513"/>
        </pc:sldMkLst>
      </pc:sldChg>
      <pc:sldChg chg="modSp mod">
        <pc:chgData name="Steve Shellhammer" userId="0e71f22d-ee3e-49c0-82ff-dbc290af8082" providerId="ADAL" clId="{EF3E3B6D-9AE2-4C38-81D4-2D257C689DC2}" dt="2021-06-25T22:22:38.587" v="4126" actId="14100"/>
        <pc:sldMkLst>
          <pc:docMk/>
          <pc:sldMk cId="1261565682" sldId="514"/>
        </pc:sldMkLst>
        <pc:spChg chg="mod">
          <ac:chgData name="Steve Shellhammer" userId="0e71f22d-ee3e-49c0-82ff-dbc290af8082" providerId="ADAL" clId="{EF3E3B6D-9AE2-4C38-81D4-2D257C689DC2}" dt="2021-06-25T22:21:23.002" v="4093" actId="14100"/>
          <ac:spMkLst>
            <pc:docMk/>
            <pc:sldMk cId="1261565682" sldId="514"/>
            <ac:spMk id="2" creationId="{F961E17E-8DBD-4FDF-B13E-0AC5A8F1A198}"/>
          </ac:spMkLst>
        </pc:spChg>
        <pc:spChg chg="mod">
          <ac:chgData name="Steve Shellhammer" userId="0e71f22d-ee3e-49c0-82ff-dbc290af8082" providerId="ADAL" clId="{EF3E3B6D-9AE2-4C38-81D4-2D257C689DC2}" dt="2021-06-25T22:22:38.587" v="4126" actId="14100"/>
          <ac:spMkLst>
            <pc:docMk/>
            <pc:sldMk cId="1261565682" sldId="514"/>
            <ac:spMk id="3" creationId="{982715ED-DD49-4FEC-B6F7-2365FBE12DA6}"/>
          </ac:spMkLst>
        </pc:spChg>
      </pc:sldChg>
      <pc:sldChg chg="modSp mod">
        <pc:chgData name="Steve Shellhammer" userId="0e71f22d-ee3e-49c0-82ff-dbc290af8082" providerId="ADAL" clId="{EF3E3B6D-9AE2-4C38-81D4-2D257C689DC2}" dt="2021-06-25T22:23:02.268" v="4127" actId="403"/>
        <pc:sldMkLst>
          <pc:docMk/>
          <pc:sldMk cId="158806586" sldId="515"/>
        </pc:sldMkLst>
        <pc:spChg chg="mod">
          <ac:chgData name="Steve Shellhammer" userId="0e71f22d-ee3e-49c0-82ff-dbc290af8082" providerId="ADAL" clId="{EF3E3B6D-9AE2-4C38-81D4-2D257C689DC2}" dt="2021-06-25T22:23:02.268" v="4127" actId="403"/>
          <ac:spMkLst>
            <pc:docMk/>
            <pc:sldMk cId="158806586" sldId="515"/>
            <ac:spMk id="3" creationId="{0B04AE32-A9F3-4E40-A8C4-9FEA2A137B1C}"/>
          </ac:spMkLst>
        </pc:spChg>
      </pc:sldChg>
      <pc:sldChg chg="modSp new mod">
        <pc:chgData name="Steve Shellhammer" userId="0e71f22d-ee3e-49c0-82ff-dbc290af8082" providerId="ADAL" clId="{EF3E3B6D-9AE2-4C38-81D4-2D257C689DC2}" dt="2021-06-25T21:38:38.234" v="2044" actId="20577"/>
        <pc:sldMkLst>
          <pc:docMk/>
          <pc:sldMk cId="4023721527" sldId="516"/>
        </pc:sldMkLst>
        <pc:spChg chg="mod">
          <ac:chgData name="Steve Shellhammer" userId="0e71f22d-ee3e-49c0-82ff-dbc290af8082" providerId="ADAL" clId="{EF3E3B6D-9AE2-4C38-81D4-2D257C689DC2}" dt="2021-06-25T21:10:14.509" v="533" actId="14100"/>
          <ac:spMkLst>
            <pc:docMk/>
            <pc:sldMk cId="4023721527" sldId="516"/>
            <ac:spMk id="2" creationId="{9D516EA6-600A-41F6-B4F0-626A947A06A4}"/>
          </ac:spMkLst>
        </pc:spChg>
        <pc:spChg chg="mod">
          <ac:chgData name="Steve Shellhammer" userId="0e71f22d-ee3e-49c0-82ff-dbc290af8082" providerId="ADAL" clId="{EF3E3B6D-9AE2-4C38-81D4-2D257C689DC2}" dt="2021-06-25T21:38:38.234" v="2044" actId="20577"/>
          <ac:spMkLst>
            <pc:docMk/>
            <pc:sldMk cId="4023721527" sldId="516"/>
            <ac:spMk id="3" creationId="{B1259139-D612-4788-9835-14D9DC82B062}"/>
          </ac:spMkLst>
        </pc:spChg>
      </pc:sldChg>
      <pc:sldChg chg="modSp new del mod">
        <pc:chgData name="Steve Shellhammer" userId="0e71f22d-ee3e-49c0-82ff-dbc290af8082" providerId="ADAL" clId="{EF3E3B6D-9AE2-4C38-81D4-2D257C689DC2}" dt="2021-06-25T22:23:09.284" v="4128" actId="47"/>
        <pc:sldMkLst>
          <pc:docMk/>
          <pc:sldMk cId="3838431061" sldId="517"/>
        </pc:sldMkLst>
        <pc:spChg chg="mod">
          <ac:chgData name="Steve Shellhammer" userId="0e71f22d-ee3e-49c0-82ff-dbc290af8082" providerId="ADAL" clId="{EF3E3B6D-9AE2-4C38-81D4-2D257C689DC2}" dt="2021-06-25T21:11:54.434" v="554" actId="20577"/>
          <ac:spMkLst>
            <pc:docMk/>
            <pc:sldMk cId="3838431061" sldId="517"/>
            <ac:spMk id="2" creationId="{5DAB653E-BBAA-4159-BAEC-62F7211B5477}"/>
          </ac:spMkLst>
        </pc:spChg>
      </pc:sldChg>
      <pc:sldChg chg="add del">
        <pc:chgData name="Steve Shellhammer" userId="0e71f22d-ee3e-49c0-82ff-dbc290af8082" providerId="ADAL" clId="{EF3E3B6D-9AE2-4C38-81D4-2D257C689DC2}" dt="2021-06-25T21:52:59.422" v="2668" actId="47"/>
        <pc:sldMkLst>
          <pc:docMk/>
          <pc:sldMk cId="1360714006" sldId="518"/>
        </pc:sldMkLst>
      </pc:sldChg>
      <pc:sldChg chg="add del">
        <pc:chgData name="Steve Shellhammer" userId="0e71f22d-ee3e-49c0-82ff-dbc290af8082" providerId="ADAL" clId="{EF3E3B6D-9AE2-4C38-81D4-2D257C689DC2}" dt="2021-06-25T21:52:54.334" v="2667" actId="47"/>
        <pc:sldMkLst>
          <pc:docMk/>
          <pc:sldMk cId="660196678" sldId="519"/>
        </pc:sldMkLst>
      </pc:sldChg>
      <pc:sldChg chg="addSp modSp new mod">
        <pc:chgData name="Steve Shellhammer" userId="0e71f22d-ee3e-49c0-82ff-dbc290af8082" providerId="ADAL" clId="{EF3E3B6D-9AE2-4C38-81D4-2D257C689DC2}" dt="2021-06-25T21:36:21.010" v="1731" actId="14100"/>
        <pc:sldMkLst>
          <pc:docMk/>
          <pc:sldMk cId="296882006" sldId="520"/>
        </pc:sldMkLst>
        <pc:spChg chg="mod">
          <ac:chgData name="Steve Shellhammer" userId="0e71f22d-ee3e-49c0-82ff-dbc290af8082" providerId="ADAL" clId="{EF3E3B6D-9AE2-4C38-81D4-2D257C689DC2}" dt="2021-06-25T21:36:21.010" v="1731" actId="14100"/>
          <ac:spMkLst>
            <pc:docMk/>
            <pc:sldMk cId="296882006" sldId="520"/>
            <ac:spMk id="2" creationId="{46B7159D-7731-49C6-83EB-2A54842D31F0}"/>
          </ac:spMkLst>
        </pc:spChg>
        <pc:spChg chg="mod">
          <ac:chgData name="Steve Shellhammer" userId="0e71f22d-ee3e-49c0-82ff-dbc290af8082" providerId="ADAL" clId="{EF3E3B6D-9AE2-4C38-81D4-2D257C689DC2}" dt="2021-06-25T21:33:14.226" v="1521" actId="1076"/>
          <ac:spMkLst>
            <pc:docMk/>
            <pc:sldMk cId="296882006" sldId="520"/>
            <ac:spMk id="3" creationId="{084B1034-2D32-419B-BB54-6179631EF0DF}"/>
          </ac:spMkLst>
        </pc:spChg>
        <pc:spChg chg="add mod">
          <ac:chgData name="Steve Shellhammer" userId="0e71f22d-ee3e-49c0-82ff-dbc290af8082" providerId="ADAL" clId="{EF3E3B6D-9AE2-4C38-81D4-2D257C689DC2}" dt="2021-06-25T21:33:33.452" v="1522" actId="1076"/>
          <ac:spMkLst>
            <pc:docMk/>
            <pc:sldMk cId="296882006" sldId="520"/>
            <ac:spMk id="7" creationId="{2A491CB3-30C7-4827-93B0-17A1C767EE79}"/>
          </ac:spMkLst>
        </pc:spChg>
        <pc:spChg chg="add mod">
          <ac:chgData name="Steve Shellhammer" userId="0e71f22d-ee3e-49c0-82ff-dbc290af8082" providerId="ADAL" clId="{EF3E3B6D-9AE2-4C38-81D4-2D257C689DC2}" dt="2021-06-25T21:34:43.280" v="1531" actId="1076"/>
          <ac:spMkLst>
            <pc:docMk/>
            <pc:sldMk cId="296882006" sldId="520"/>
            <ac:spMk id="8" creationId="{97788F95-D0F5-4CF1-BA54-8C6F926ECBF4}"/>
          </ac:spMkLst>
        </pc:spChg>
        <pc:spChg chg="add mod">
          <ac:chgData name="Steve Shellhammer" userId="0e71f22d-ee3e-49c0-82ff-dbc290af8082" providerId="ADAL" clId="{EF3E3B6D-9AE2-4C38-81D4-2D257C689DC2}" dt="2021-06-25T21:36:15.748" v="1730" actId="1076"/>
          <ac:spMkLst>
            <pc:docMk/>
            <pc:sldMk cId="296882006" sldId="520"/>
            <ac:spMk id="9" creationId="{C62673C3-6221-4BC3-8091-4AB470312F22}"/>
          </ac:spMkLst>
        </pc:spChg>
      </pc:sldChg>
      <pc:sldChg chg="modSp new del mod">
        <pc:chgData name="Steve Shellhammer" userId="0e71f22d-ee3e-49c0-82ff-dbc290af8082" providerId="ADAL" clId="{EF3E3B6D-9AE2-4C38-81D4-2D257C689DC2}" dt="2021-06-25T21:52:54.334" v="2667" actId="47"/>
        <pc:sldMkLst>
          <pc:docMk/>
          <pc:sldMk cId="3845297638" sldId="521"/>
        </pc:sldMkLst>
        <pc:spChg chg="mod">
          <ac:chgData name="Steve Shellhammer" userId="0e71f22d-ee3e-49c0-82ff-dbc290af8082" providerId="ADAL" clId="{EF3E3B6D-9AE2-4C38-81D4-2D257C689DC2}" dt="2021-06-25T21:51:58.707" v="2660" actId="14100"/>
          <ac:spMkLst>
            <pc:docMk/>
            <pc:sldMk cId="3845297638" sldId="521"/>
            <ac:spMk id="3" creationId="{3B80220F-2379-4FAD-8D6A-97376558385D}"/>
          </ac:spMkLst>
        </pc:spChg>
      </pc:sldChg>
      <pc:sldChg chg="addSp modSp new mod">
        <pc:chgData name="Steve Shellhammer" userId="0e71f22d-ee3e-49c0-82ff-dbc290af8082" providerId="ADAL" clId="{EF3E3B6D-9AE2-4C38-81D4-2D257C689DC2}" dt="2021-06-25T21:52:29.133" v="2666" actId="1076"/>
        <pc:sldMkLst>
          <pc:docMk/>
          <pc:sldMk cId="3832592430" sldId="522"/>
        </pc:sldMkLst>
        <pc:spChg chg="mod">
          <ac:chgData name="Steve Shellhammer" userId="0e71f22d-ee3e-49c0-82ff-dbc290af8082" providerId="ADAL" clId="{EF3E3B6D-9AE2-4C38-81D4-2D257C689DC2}" dt="2021-06-25T21:51:30.395" v="2653" actId="14100"/>
          <ac:spMkLst>
            <pc:docMk/>
            <pc:sldMk cId="3832592430" sldId="522"/>
            <ac:spMk id="2" creationId="{580E386F-E33B-4A9A-B618-F1114ABEFD88}"/>
          </ac:spMkLst>
        </pc:spChg>
        <pc:spChg chg="mod">
          <ac:chgData name="Steve Shellhammer" userId="0e71f22d-ee3e-49c0-82ff-dbc290af8082" providerId="ADAL" clId="{EF3E3B6D-9AE2-4C38-81D4-2D257C689DC2}" dt="2021-06-25T21:52:21.962" v="2664" actId="14100"/>
          <ac:spMkLst>
            <pc:docMk/>
            <pc:sldMk cId="3832592430" sldId="522"/>
            <ac:spMk id="3" creationId="{FF1A6A67-1B16-4157-9B29-59D09BB30E35}"/>
          </ac:spMkLst>
        </pc:spChg>
        <pc:spChg chg="add mod">
          <ac:chgData name="Steve Shellhammer" userId="0e71f22d-ee3e-49c0-82ff-dbc290af8082" providerId="ADAL" clId="{EF3E3B6D-9AE2-4C38-81D4-2D257C689DC2}" dt="2021-06-25T21:52:24.771" v="2665" actId="1076"/>
          <ac:spMkLst>
            <pc:docMk/>
            <pc:sldMk cId="3832592430" sldId="522"/>
            <ac:spMk id="7" creationId="{0FBDF828-F787-4E1B-9518-88D2B6D36AC0}"/>
          </ac:spMkLst>
        </pc:spChg>
        <pc:spChg chg="add mod">
          <ac:chgData name="Steve Shellhammer" userId="0e71f22d-ee3e-49c0-82ff-dbc290af8082" providerId="ADAL" clId="{EF3E3B6D-9AE2-4C38-81D4-2D257C689DC2}" dt="2021-06-25T21:52:29.133" v="2666" actId="1076"/>
          <ac:spMkLst>
            <pc:docMk/>
            <pc:sldMk cId="3832592430" sldId="522"/>
            <ac:spMk id="8" creationId="{A501D644-0D32-460F-A3DE-9D68C9933154}"/>
          </ac:spMkLst>
        </pc:spChg>
      </pc:sldChg>
      <pc:sldChg chg="modSp new mod">
        <pc:chgData name="Steve Shellhammer" userId="0e71f22d-ee3e-49c0-82ff-dbc290af8082" providerId="ADAL" clId="{EF3E3B6D-9AE2-4C38-81D4-2D257C689DC2}" dt="2021-06-25T22:23:30.585" v="4129" actId="14100"/>
        <pc:sldMkLst>
          <pc:docMk/>
          <pc:sldMk cId="2782276938" sldId="523"/>
        </pc:sldMkLst>
        <pc:spChg chg="mod">
          <ac:chgData name="Steve Shellhammer" userId="0e71f22d-ee3e-49c0-82ff-dbc290af8082" providerId="ADAL" clId="{EF3E3B6D-9AE2-4C38-81D4-2D257C689DC2}" dt="2021-06-25T21:53:15.432" v="2677" actId="20577"/>
          <ac:spMkLst>
            <pc:docMk/>
            <pc:sldMk cId="2782276938" sldId="523"/>
            <ac:spMk id="2" creationId="{EC999F9B-9EFC-4D8B-B0B0-57D86062C958}"/>
          </ac:spMkLst>
        </pc:spChg>
        <pc:spChg chg="mod">
          <ac:chgData name="Steve Shellhammer" userId="0e71f22d-ee3e-49c0-82ff-dbc290af8082" providerId="ADAL" clId="{EF3E3B6D-9AE2-4C38-81D4-2D257C689DC2}" dt="2021-06-25T22:23:30.585" v="4129" actId="14100"/>
          <ac:spMkLst>
            <pc:docMk/>
            <pc:sldMk cId="2782276938" sldId="523"/>
            <ac:spMk id="3" creationId="{C8971BCF-3281-4BF5-9D79-BA4A025D42DB}"/>
          </ac:spMkLst>
        </pc:spChg>
      </pc:sldChg>
      <pc:sldChg chg="addSp delSp modSp new mod">
        <pc:chgData name="Steve Shellhammer" userId="0e71f22d-ee3e-49c0-82ff-dbc290af8082" providerId="ADAL" clId="{EF3E3B6D-9AE2-4C38-81D4-2D257C689DC2}" dt="2021-06-25T22:12:29.487" v="3686" actId="1036"/>
        <pc:sldMkLst>
          <pc:docMk/>
          <pc:sldMk cId="1027477533" sldId="524"/>
        </pc:sldMkLst>
        <pc:spChg chg="mod">
          <ac:chgData name="Steve Shellhammer" userId="0e71f22d-ee3e-49c0-82ff-dbc290af8082" providerId="ADAL" clId="{EF3E3B6D-9AE2-4C38-81D4-2D257C689DC2}" dt="2021-06-25T22:06:48.180" v="3515" actId="1076"/>
          <ac:spMkLst>
            <pc:docMk/>
            <pc:sldMk cId="1027477533" sldId="524"/>
            <ac:spMk id="2" creationId="{C692BB00-9B43-4687-945B-0182B2F1E9C3}"/>
          </ac:spMkLst>
        </pc:spChg>
        <pc:spChg chg="mod">
          <ac:chgData name="Steve Shellhammer" userId="0e71f22d-ee3e-49c0-82ff-dbc290af8082" providerId="ADAL" clId="{EF3E3B6D-9AE2-4C38-81D4-2D257C689DC2}" dt="2021-06-25T22:10:33.094" v="3613" actId="14100"/>
          <ac:spMkLst>
            <pc:docMk/>
            <pc:sldMk cId="1027477533" sldId="524"/>
            <ac:spMk id="3" creationId="{A3B69DBD-C7BD-416E-BBE6-E53207EFC930}"/>
          </ac:spMkLst>
        </pc:spChg>
        <pc:spChg chg="add mod">
          <ac:chgData name="Steve Shellhammer" userId="0e71f22d-ee3e-49c0-82ff-dbc290af8082" providerId="ADAL" clId="{EF3E3B6D-9AE2-4C38-81D4-2D257C689DC2}" dt="2021-06-25T22:11:25.707" v="3667" actId="14100"/>
          <ac:spMkLst>
            <pc:docMk/>
            <pc:sldMk cId="1027477533" sldId="524"/>
            <ac:spMk id="10" creationId="{0A087898-D2F3-4C82-BA75-16E9F222AFA4}"/>
          </ac:spMkLst>
        </pc:spChg>
        <pc:spChg chg="add mod">
          <ac:chgData name="Steve Shellhammer" userId="0e71f22d-ee3e-49c0-82ff-dbc290af8082" providerId="ADAL" clId="{EF3E3B6D-9AE2-4C38-81D4-2D257C689DC2}" dt="2021-06-25T22:12:29.487" v="3686" actId="1036"/>
          <ac:spMkLst>
            <pc:docMk/>
            <pc:sldMk cId="1027477533" sldId="524"/>
            <ac:spMk id="11" creationId="{C0661003-0D25-4F2E-98CF-8CE36595B2A4}"/>
          </ac:spMkLst>
        </pc:spChg>
        <pc:spChg chg="add mod">
          <ac:chgData name="Steve Shellhammer" userId="0e71f22d-ee3e-49c0-82ff-dbc290af8082" providerId="ADAL" clId="{EF3E3B6D-9AE2-4C38-81D4-2D257C689DC2}" dt="2021-06-25T22:12:29.487" v="3686" actId="1036"/>
          <ac:spMkLst>
            <pc:docMk/>
            <pc:sldMk cId="1027477533" sldId="524"/>
            <ac:spMk id="12" creationId="{1C8E24BD-95B8-4A4F-95A1-95A730AF3D74}"/>
          </ac:spMkLst>
        </pc:spChg>
        <pc:spChg chg="add mod">
          <ac:chgData name="Steve Shellhammer" userId="0e71f22d-ee3e-49c0-82ff-dbc290af8082" providerId="ADAL" clId="{EF3E3B6D-9AE2-4C38-81D4-2D257C689DC2}" dt="2021-06-25T22:11:31.222" v="3668" actId="255"/>
          <ac:spMkLst>
            <pc:docMk/>
            <pc:sldMk cId="1027477533" sldId="524"/>
            <ac:spMk id="13" creationId="{BF451652-1A06-464E-80E1-D25B4823ADD3}"/>
          </ac:spMkLst>
        </pc:spChg>
        <pc:spChg chg="add mod">
          <ac:chgData name="Steve Shellhammer" userId="0e71f22d-ee3e-49c0-82ff-dbc290af8082" providerId="ADAL" clId="{EF3E3B6D-9AE2-4C38-81D4-2D257C689DC2}" dt="2021-06-25T22:11:40.056" v="3670" actId="1076"/>
          <ac:spMkLst>
            <pc:docMk/>
            <pc:sldMk cId="1027477533" sldId="524"/>
            <ac:spMk id="14" creationId="{8D6E9A56-A8A7-4046-B462-ADBC488976A8}"/>
          </ac:spMkLst>
        </pc:spChg>
        <pc:spChg chg="add mod">
          <ac:chgData name="Steve Shellhammer" userId="0e71f22d-ee3e-49c0-82ff-dbc290af8082" providerId="ADAL" clId="{EF3E3B6D-9AE2-4C38-81D4-2D257C689DC2}" dt="2021-06-25T22:11:46.705" v="3672" actId="255"/>
          <ac:spMkLst>
            <pc:docMk/>
            <pc:sldMk cId="1027477533" sldId="524"/>
            <ac:spMk id="15" creationId="{63596346-66EC-4108-9586-652CFD168F22}"/>
          </ac:spMkLst>
        </pc:spChg>
        <pc:spChg chg="add mod">
          <ac:chgData name="Steve Shellhammer" userId="0e71f22d-ee3e-49c0-82ff-dbc290af8082" providerId="ADAL" clId="{EF3E3B6D-9AE2-4C38-81D4-2D257C689DC2}" dt="2021-06-25T22:12:22.943" v="3681" actId="1076"/>
          <ac:spMkLst>
            <pc:docMk/>
            <pc:sldMk cId="1027477533" sldId="524"/>
            <ac:spMk id="16" creationId="{ABD3E1C4-CF73-4341-B694-B01BDB9E1C2F}"/>
          </ac:spMkLst>
        </pc:spChg>
        <pc:graphicFrameChg chg="add del">
          <ac:chgData name="Steve Shellhammer" userId="0e71f22d-ee3e-49c0-82ff-dbc290af8082" providerId="ADAL" clId="{EF3E3B6D-9AE2-4C38-81D4-2D257C689DC2}" dt="2021-06-25T21:57:36.684" v="3331" actId="3680"/>
          <ac:graphicFrameMkLst>
            <pc:docMk/>
            <pc:sldMk cId="1027477533" sldId="524"/>
            <ac:graphicFrameMk id="7" creationId="{B364A925-8F57-4834-A750-2928A0C6E184}"/>
          </ac:graphicFrameMkLst>
        </pc:graphicFrameChg>
        <pc:graphicFrameChg chg="add mod modGraphic">
          <ac:chgData name="Steve Shellhammer" userId="0e71f22d-ee3e-49c0-82ff-dbc290af8082" providerId="ADAL" clId="{EF3E3B6D-9AE2-4C38-81D4-2D257C689DC2}" dt="2021-06-25T22:06:55.246" v="3527" actId="1038"/>
          <ac:graphicFrameMkLst>
            <pc:docMk/>
            <pc:sldMk cId="1027477533" sldId="524"/>
            <ac:graphicFrameMk id="8" creationId="{B2CFB235-CED5-4A6A-A39C-37E00181625D}"/>
          </ac:graphicFrameMkLst>
        </pc:graphicFrameChg>
        <pc:graphicFrameChg chg="add mod modGraphic">
          <ac:chgData name="Steve Shellhammer" userId="0e71f22d-ee3e-49c0-82ff-dbc290af8082" providerId="ADAL" clId="{EF3E3B6D-9AE2-4C38-81D4-2D257C689DC2}" dt="2021-06-25T22:06:55.246" v="3527" actId="1038"/>
          <ac:graphicFrameMkLst>
            <pc:docMk/>
            <pc:sldMk cId="1027477533" sldId="524"/>
            <ac:graphicFrameMk id="9" creationId="{43953350-3291-43D6-B892-9A341DF1FDFD}"/>
          </ac:graphicFrameMkLst>
        </pc:graphicFrameChg>
      </pc:sldChg>
      <pc:sldChg chg="modSp add mod">
        <pc:chgData name="Steve Shellhammer" userId="0e71f22d-ee3e-49c0-82ff-dbc290af8082" providerId="ADAL" clId="{EF3E3B6D-9AE2-4C38-81D4-2D257C689DC2}" dt="2021-06-25T22:18:02.479" v="3716" actId="20577"/>
        <pc:sldMkLst>
          <pc:docMk/>
          <pc:sldMk cId="2938999793" sldId="525"/>
        </pc:sldMkLst>
        <pc:spChg chg="mod">
          <ac:chgData name="Steve Shellhammer" userId="0e71f22d-ee3e-49c0-82ff-dbc290af8082" providerId="ADAL" clId="{EF3E3B6D-9AE2-4C38-81D4-2D257C689DC2}" dt="2021-06-25T22:12:57.648" v="3689" actId="20577"/>
          <ac:spMkLst>
            <pc:docMk/>
            <pc:sldMk cId="2938999793" sldId="525"/>
            <ac:spMk id="2" creationId="{C692BB00-9B43-4687-945B-0182B2F1E9C3}"/>
          </ac:spMkLst>
        </pc:spChg>
        <pc:spChg chg="mod">
          <ac:chgData name="Steve Shellhammer" userId="0e71f22d-ee3e-49c0-82ff-dbc290af8082" providerId="ADAL" clId="{EF3E3B6D-9AE2-4C38-81D4-2D257C689DC2}" dt="2021-06-25T22:17:37.585" v="3704" actId="20577"/>
          <ac:spMkLst>
            <pc:docMk/>
            <pc:sldMk cId="2938999793" sldId="525"/>
            <ac:spMk id="11" creationId="{C0661003-0D25-4F2E-98CF-8CE36595B2A4}"/>
          </ac:spMkLst>
        </pc:spChg>
        <pc:spChg chg="mod">
          <ac:chgData name="Steve Shellhammer" userId="0e71f22d-ee3e-49c0-82ff-dbc290af8082" providerId="ADAL" clId="{EF3E3B6D-9AE2-4C38-81D4-2D257C689DC2}" dt="2021-06-25T22:17:45.031" v="3708" actId="20577"/>
          <ac:spMkLst>
            <pc:docMk/>
            <pc:sldMk cId="2938999793" sldId="525"/>
            <ac:spMk id="12" creationId="{1C8E24BD-95B8-4A4F-95A1-95A730AF3D74}"/>
          </ac:spMkLst>
        </pc:spChg>
        <pc:spChg chg="mod">
          <ac:chgData name="Steve Shellhammer" userId="0e71f22d-ee3e-49c0-82ff-dbc290af8082" providerId="ADAL" clId="{EF3E3B6D-9AE2-4C38-81D4-2D257C689DC2}" dt="2021-06-25T22:17:57.273" v="3712" actId="20577"/>
          <ac:spMkLst>
            <pc:docMk/>
            <pc:sldMk cId="2938999793" sldId="525"/>
            <ac:spMk id="14" creationId="{8D6E9A56-A8A7-4046-B462-ADBC488976A8}"/>
          </ac:spMkLst>
        </pc:spChg>
        <pc:spChg chg="mod">
          <ac:chgData name="Steve Shellhammer" userId="0e71f22d-ee3e-49c0-82ff-dbc290af8082" providerId="ADAL" clId="{EF3E3B6D-9AE2-4C38-81D4-2D257C689DC2}" dt="2021-06-25T22:17:59.858" v="3714" actId="20577"/>
          <ac:spMkLst>
            <pc:docMk/>
            <pc:sldMk cId="2938999793" sldId="525"/>
            <ac:spMk id="15" creationId="{63596346-66EC-4108-9586-652CFD168F22}"/>
          </ac:spMkLst>
        </pc:spChg>
        <pc:spChg chg="mod">
          <ac:chgData name="Steve Shellhammer" userId="0e71f22d-ee3e-49c0-82ff-dbc290af8082" providerId="ADAL" clId="{EF3E3B6D-9AE2-4C38-81D4-2D257C689DC2}" dt="2021-06-25T22:18:02.479" v="3716" actId="20577"/>
          <ac:spMkLst>
            <pc:docMk/>
            <pc:sldMk cId="2938999793" sldId="525"/>
            <ac:spMk id="16" creationId="{ABD3E1C4-CF73-4341-B694-B01BDB9E1C2F}"/>
          </ac:spMkLst>
        </pc:spChg>
        <pc:graphicFrameChg chg="mod modGraphic">
          <ac:chgData name="Steve Shellhammer" userId="0e71f22d-ee3e-49c0-82ff-dbc290af8082" providerId="ADAL" clId="{EF3E3B6D-9AE2-4C38-81D4-2D257C689DC2}" dt="2021-06-25T22:17:07.176" v="3697" actId="122"/>
          <ac:graphicFrameMkLst>
            <pc:docMk/>
            <pc:sldMk cId="2938999793" sldId="525"/>
            <ac:graphicFrameMk id="8" creationId="{B2CFB235-CED5-4A6A-A39C-37E00181625D}"/>
          </ac:graphicFrameMkLst>
        </pc:graphicFrameChg>
        <pc:graphicFrameChg chg="mod modGraphic">
          <ac:chgData name="Steve Shellhammer" userId="0e71f22d-ee3e-49c0-82ff-dbc290af8082" providerId="ADAL" clId="{EF3E3B6D-9AE2-4C38-81D4-2D257C689DC2}" dt="2021-06-25T22:17:33.755" v="3702" actId="113"/>
          <ac:graphicFrameMkLst>
            <pc:docMk/>
            <pc:sldMk cId="2938999793" sldId="525"/>
            <ac:graphicFrameMk id="9" creationId="{43953350-3291-43D6-B892-9A341DF1FDFD}"/>
          </ac:graphicFrameMkLst>
        </pc:graphicFrameChg>
      </pc:sldChg>
      <pc:sldChg chg="modSp new mod">
        <pc:chgData name="Steve Shellhammer" userId="0e71f22d-ee3e-49c0-82ff-dbc290af8082" providerId="ADAL" clId="{EF3E3B6D-9AE2-4C38-81D4-2D257C689DC2}" dt="2021-06-25T22:26:04.734" v="4460" actId="20577"/>
        <pc:sldMkLst>
          <pc:docMk/>
          <pc:sldMk cId="2483964135" sldId="526"/>
        </pc:sldMkLst>
        <pc:spChg chg="mod">
          <ac:chgData name="Steve Shellhammer" userId="0e71f22d-ee3e-49c0-82ff-dbc290af8082" providerId="ADAL" clId="{EF3E3B6D-9AE2-4C38-81D4-2D257C689DC2}" dt="2021-06-25T22:26:04.734" v="4460" actId="20577"/>
          <ac:spMkLst>
            <pc:docMk/>
            <pc:sldMk cId="2483964135" sldId="526"/>
            <ac:spMk id="2" creationId="{F0D39CBE-0117-4140-9668-61AA289C802D}"/>
          </ac:spMkLst>
        </pc:spChg>
        <pc:spChg chg="mod">
          <ac:chgData name="Steve Shellhammer" userId="0e71f22d-ee3e-49c0-82ff-dbc290af8082" providerId="ADAL" clId="{EF3E3B6D-9AE2-4C38-81D4-2D257C689DC2}" dt="2021-06-25T22:26:01.248" v="4457" actId="20577"/>
          <ac:spMkLst>
            <pc:docMk/>
            <pc:sldMk cId="2483964135" sldId="526"/>
            <ac:spMk id="3" creationId="{36F757B2-FA8C-4CAE-9E74-BB36C94EB2ED}"/>
          </ac:spMkLst>
        </pc:spChg>
      </pc:sldChg>
      <pc:sldChg chg="modSp add mod">
        <pc:chgData name="Steve Shellhammer" userId="0e71f22d-ee3e-49c0-82ff-dbc290af8082" providerId="ADAL" clId="{EF3E3B6D-9AE2-4C38-81D4-2D257C689DC2}" dt="2021-06-25T22:27:32.850" v="4661" actId="20577"/>
        <pc:sldMkLst>
          <pc:docMk/>
          <pc:sldMk cId="3931575800" sldId="527"/>
        </pc:sldMkLst>
        <pc:spChg chg="mod">
          <ac:chgData name="Steve Shellhammer" userId="0e71f22d-ee3e-49c0-82ff-dbc290af8082" providerId="ADAL" clId="{EF3E3B6D-9AE2-4C38-81D4-2D257C689DC2}" dt="2021-06-25T22:26:21.841" v="4463" actId="20577"/>
          <ac:spMkLst>
            <pc:docMk/>
            <pc:sldMk cId="3931575800" sldId="527"/>
            <ac:spMk id="2" creationId="{F0D39CBE-0117-4140-9668-61AA289C802D}"/>
          </ac:spMkLst>
        </pc:spChg>
        <pc:spChg chg="mod">
          <ac:chgData name="Steve Shellhammer" userId="0e71f22d-ee3e-49c0-82ff-dbc290af8082" providerId="ADAL" clId="{EF3E3B6D-9AE2-4C38-81D4-2D257C689DC2}" dt="2021-06-25T22:27:32.850" v="4661" actId="20577"/>
          <ac:spMkLst>
            <pc:docMk/>
            <pc:sldMk cId="3931575800" sldId="527"/>
            <ac:spMk id="3" creationId="{36F757B2-FA8C-4CAE-9E74-BB36C94EB2ED}"/>
          </ac:spMkLst>
        </pc:spChg>
      </pc:sldChg>
    </pc:docChg>
  </pc:docChgLst>
  <pc:docChgLst>
    <pc:chgData name="Steve Shellhammer" userId="0e71f22d-ee3e-49c0-82ff-dbc290af8082" providerId="ADAL" clId="{AAEDEB64-F97E-42B0-9F9D-BC1747B99782}"/>
    <pc:docChg chg="custSel addSld delSld modSld">
      <pc:chgData name="Steve Shellhammer" userId="0e71f22d-ee3e-49c0-82ff-dbc290af8082" providerId="ADAL" clId="{AAEDEB64-F97E-42B0-9F9D-BC1747B99782}" dt="2021-10-20T16:10:29.538" v="2544" actId="1076"/>
      <pc:docMkLst>
        <pc:docMk/>
      </pc:docMkLst>
      <pc:sldChg chg="modSp mod">
        <pc:chgData name="Steve Shellhammer" userId="0e71f22d-ee3e-49c0-82ff-dbc290af8082" providerId="ADAL" clId="{AAEDEB64-F97E-42B0-9F9D-BC1747B99782}" dt="2021-09-13T18:59:04.128" v="2380" actId="403"/>
        <pc:sldMkLst>
          <pc:docMk/>
          <pc:sldMk cId="0" sldId="256"/>
        </pc:sldMkLst>
        <pc:spChg chg="mod">
          <ac:chgData name="Steve Shellhammer" userId="0e71f22d-ee3e-49c0-82ff-dbc290af8082" providerId="ADAL" clId="{AAEDEB64-F97E-42B0-9F9D-BC1747B99782}" dt="2021-09-13T18:59:04.128" v="2380" actId="403"/>
          <ac:spMkLst>
            <pc:docMk/>
            <pc:sldMk cId="0" sldId="256"/>
            <ac:spMk id="3073" creationId="{00000000-0000-0000-0000-000000000000}"/>
          </ac:spMkLst>
        </pc:spChg>
      </pc:sldChg>
      <pc:sldChg chg="del">
        <pc:chgData name="Steve Shellhammer" userId="0e71f22d-ee3e-49c0-82ff-dbc290af8082" providerId="ADAL" clId="{AAEDEB64-F97E-42B0-9F9D-BC1747B99782}" dt="2021-09-13T18:02:59.734" v="51" actId="47"/>
        <pc:sldMkLst>
          <pc:docMk/>
          <pc:sldMk cId="491374436" sldId="529"/>
        </pc:sldMkLst>
      </pc:sldChg>
      <pc:sldChg chg="del">
        <pc:chgData name="Steve Shellhammer" userId="0e71f22d-ee3e-49c0-82ff-dbc290af8082" providerId="ADAL" clId="{AAEDEB64-F97E-42B0-9F9D-BC1747B99782}" dt="2021-09-13T18:02:59.734" v="51" actId="47"/>
        <pc:sldMkLst>
          <pc:docMk/>
          <pc:sldMk cId="1033386959" sldId="530"/>
        </pc:sldMkLst>
      </pc:sldChg>
      <pc:sldChg chg="del">
        <pc:chgData name="Steve Shellhammer" userId="0e71f22d-ee3e-49c0-82ff-dbc290af8082" providerId="ADAL" clId="{AAEDEB64-F97E-42B0-9F9D-BC1747B99782}" dt="2021-09-13T18:02:59.734" v="51" actId="47"/>
        <pc:sldMkLst>
          <pc:docMk/>
          <pc:sldMk cId="3940175403" sldId="531"/>
        </pc:sldMkLst>
      </pc:sldChg>
      <pc:sldChg chg="del">
        <pc:chgData name="Steve Shellhammer" userId="0e71f22d-ee3e-49c0-82ff-dbc290af8082" providerId="ADAL" clId="{AAEDEB64-F97E-42B0-9F9D-BC1747B99782}" dt="2021-09-13T18:02:59.734" v="51" actId="47"/>
        <pc:sldMkLst>
          <pc:docMk/>
          <pc:sldMk cId="3646594998" sldId="532"/>
        </pc:sldMkLst>
      </pc:sldChg>
      <pc:sldChg chg="del">
        <pc:chgData name="Steve Shellhammer" userId="0e71f22d-ee3e-49c0-82ff-dbc290af8082" providerId="ADAL" clId="{AAEDEB64-F97E-42B0-9F9D-BC1747B99782}" dt="2021-09-13T18:02:59.734" v="51" actId="47"/>
        <pc:sldMkLst>
          <pc:docMk/>
          <pc:sldMk cId="1470928392" sldId="533"/>
        </pc:sldMkLst>
      </pc:sldChg>
      <pc:sldChg chg="del">
        <pc:chgData name="Steve Shellhammer" userId="0e71f22d-ee3e-49c0-82ff-dbc290af8082" providerId="ADAL" clId="{AAEDEB64-F97E-42B0-9F9D-BC1747B99782}" dt="2021-09-13T18:02:59.734" v="51" actId="47"/>
        <pc:sldMkLst>
          <pc:docMk/>
          <pc:sldMk cId="3533804203" sldId="534"/>
        </pc:sldMkLst>
      </pc:sldChg>
      <pc:sldChg chg="del">
        <pc:chgData name="Steve Shellhammer" userId="0e71f22d-ee3e-49c0-82ff-dbc290af8082" providerId="ADAL" clId="{AAEDEB64-F97E-42B0-9F9D-BC1747B99782}" dt="2021-09-13T18:02:59.734" v="51" actId="47"/>
        <pc:sldMkLst>
          <pc:docMk/>
          <pc:sldMk cId="767981311" sldId="535"/>
        </pc:sldMkLst>
      </pc:sldChg>
      <pc:sldChg chg="del">
        <pc:chgData name="Steve Shellhammer" userId="0e71f22d-ee3e-49c0-82ff-dbc290af8082" providerId="ADAL" clId="{AAEDEB64-F97E-42B0-9F9D-BC1747B99782}" dt="2021-09-13T18:02:59.734" v="51" actId="47"/>
        <pc:sldMkLst>
          <pc:docMk/>
          <pc:sldMk cId="913928595" sldId="536"/>
        </pc:sldMkLst>
      </pc:sldChg>
      <pc:sldChg chg="del">
        <pc:chgData name="Steve Shellhammer" userId="0e71f22d-ee3e-49c0-82ff-dbc290af8082" providerId="ADAL" clId="{AAEDEB64-F97E-42B0-9F9D-BC1747B99782}" dt="2021-09-13T18:02:59.734" v="51" actId="47"/>
        <pc:sldMkLst>
          <pc:docMk/>
          <pc:sldMk cId="2716857888" sldId="537"/>
        </pc:sldMkLst>
      </pc:sldChg>
      <pc:sldChg chg="del">
        <pc:chgData name="Steve Shellhammer" userId="0e71f22d-ee3e-49c0-82ff-dbc290af8082" providerId="ADAL" clId="{AAEDEB64-F97E-42B0-9F9D-BC1747B99782}" dt="2021-09-13T18:02:59.734" v="51" actId="47"/>
        <pc:sldMkLst>
          <pc:docMk/>
          <pc:sldMk cId="2538287792" sldId="538"/>
        </pc:sldMkLst>
      </pc:sldChg>
      <pc:sldChg chg="del">
        <pc:chgData name="Steve Shellhammer" userId="0e71f22d-ee3e-49c0-82ff-dbc290af8082" providerId="ADAL" clId="{AAEDEB64-F97E-42B0-9F9D-BC1747B99782}" dt="2021-09-13T18:02:59.734" v="51" actId="47"/>
        <pc:sldMkLst>
          <pc:docMk/>
          <pc:sldMk cId="340634408" sldId="539"/>
        </pc:sldMkLst>
      </pc:sldChg>
      <pc:sldChg chg="del">
        <pc:chgData name="Steve Shellhammer" userId="0e71f22d-ee3e-49c0-82ff-dbc290af8082" providerId="ADAL" clId="{AAEDEB64-F97E-42B0-9F9D-BC1747B99782}" dt="2021-09-13T18:02:59.734" v="51" actId="47"/>
        <pc:sldMkLst>
          <pc:docMk/>
          <pc:sldMk cId="3090575766" sldId="540"/>
        </pc:sldMkLst>
      </pc:sldChg>
      <pc:sldChg chg="del">
        <pc:chgData name="Steve Shellhammer" userId="0e71f22d-ee3e-49c0-82ff-dbc290af8082" providerId="ADAL" clId="{AAEDEB64-F97E-42B0-9F9D-BC1747B99782}" dt="2021-09-13T18:02:59.734" v="51" actId="47"/>
        <pc:sldMkLst>
          <pc:docMk/>
          <pc:sldMk cId="3549475240" sldId="541"/>
        </pc:sldMkLst>
      </pc:sldChg>
      <pc:sldChg chg="del">
        <pc:chgData name="Steve Shellhammer" userId="0e71f22d-ee3e-49c0-82ff-dbc290af8082" providerId="ADAL" clId="{AAEDEB64-F97E-42B0-9F9D-BC1747B99782}" dt="2021-09-13T18:02:59.734" v="51" actId="47"/>
        <pc:sldMkLst>
          <pc:docMk/>
          <pc:sldMk cId="3476637942" sldId="542"/>
        </pc:sldMkLst>
      </pc:sldChg>
      <pc:sldChg chg="del">
        <pc:chgData name="Steve Shellhammer" userId="0e71f22d-ee3e-49c0-82ff-dbc290af8082" providerId="ADAL" clId="{AAEDEB64-F97E-42B0-9F9D-BC1747B99782}" dt="2021-09-13T18:02:59.734" v="51" actId="47"/>
        <pc:sldMkLst>
          <pc:docMk/>
          <pc:sldMk cId="1889909565" sldId="543"/>
        </pc:sldMkLst>
      </pc:sldChg>
      <pc:sldChg chg="del">
        <pc:chgData name="Steve Shellhammer" userId="0e71f22d-ee3e-49c0-82ff-dbc290af8082" providerId="ADAL" clId="{AAEDEB64-F97E-42B0-9F9D-BC1747B99782}" dt="2021-09-13T18:02:59.734" v="51" actId="47"/>
        <pc:sldMkLst>
          <pc:docMk/>
          <pc:sldMk cId="2976029669" sldId="544"/>
        </pc:sldMkLst>
      </pc:sldChg>
      <pc:sldChg chg="modSp new mod">
        <pc:chgData name="Steve Shellhammer" userId="0e71f22d-ee3e-49c0-82ff-dbc290af8082" providerId="ADAL" clId="{AAEDEB64-F97E-42B0-9F9D-BC1747B99782}" dt="2021-09-13T18:07:20.477" v="529" actId="20577"/>
        <pc:sldMkLst>
          <pc:docMk/>
          <pc:sldMk cId="3498791066" sldId="545"/>
        </pc:sldMkLst>
        <pc:spChg chg="mod">
          <ac:chgData name="Steve Shellhammer" userId="0e71f22d-ee3e-49c0-82ff-dbc290af8082" providerId="ADAL" clId="{AAEDEB64-F97E-42B0-9F9D-BC1747B99782}" dt="2021-09-13T18:02:51.484" v="50" actId="20577"/>
          <ac:spMkLst>
            <pc:docMk/>
            <pc:sldMk cId="3498791066" sldId="545"/>
            <ac:spMk id="2" creationId="{DBB865E1-66BB-4E99-AFB8-B9FC8335739F}"/>
          </ac:spMkLst>
        </pc:spChg>
        <pc:spChg chg="mod">
          <ac:chgData name="Steve Shellhammer" userId="0e71f22d-ee3e-49c0-82ff-dbc290af8082" providerId="ADAL" clId="{AAEDEB64-F97E-42B0-9F9D-BC1747B99782}" dt="2021-09-13T18:07:20.477" v="529" actId="20577"/>
          <ac:spMkLst>
            <pc:docMk/>
            <pc:sldMk cId="3498791066" sldId="545"/>
            <ac:spMk id="3" creationId="{7BDE425A-7E50-40DC-A01C-11D3B10172BB}"/>
          </ac:spMkLst>
        </pc:spChg>
      </pc:sldChg>
      <pc:sldChg chg="modSp new mod">
        <pc:chgData name="Steve Shellhammer" userId="0e71f22d-ee3e-49c0-82ff-dbc290af8082" providerId="ADAL" clId="{AAEDEB64-F97E-42B0-9F9D-BC1747B99782}" dt="2021-10-20T16:10:29.538" v="2544" actId="1076"/>
        <pc:sldMkLst>
          <pc:docMk/>
          <pc:sldMk cId="1901122027" sldId="546"/>
        </pc:sldMkLst>
        <pc:spChg chg="mod">
          <ac:chgData name="Steve Shellhammer" userId="0e71f22d-ee3e-49c0-82ff-dbc290af8082" providerId="ADAL" clId="{AAEDEB64-F97E-42B0-9F9D-BC1747B99782}" dt="2021-10-20T16:10:25.035" v="2543" actId="14100"/>
          <ac:spMkLst>
            <pc:docMk/>
            <pc:sldMk cId="1901122027" sldId="546"/>
            <ac:spMk id="2" creationId="{4F42D96D-5D4B-499B-B007-17ED728D7A0A}"/>
          </ac:spMkLst>
        </pc:spChg>
        <pc:spChg chg="mod">
          <ac:chgData name="Steve Shellhammer" userId="0e71f22d-ee3e-49c0-82ff-dbc290af8082" providerId="ADAL" clId="{AAEDEB64-F97E-42B0-9F9D-BC1747B99782}" dt="2021-10-20T16:10:29.538" v="2544" actId="1076"/>
          <ac:spMkLst>
            <pc:docMk/>
            <pc:sldMk cId="1901122027" sldId="546"/>
            <ac:spMk id="3" creationId="{4E135912-6393-43A9-A457-771465DA055A}"/>
          </ac:spMkLst>
        </pc:spChg>
      </pc:sldChg>
      <pc:sldChg chg="addSp modSp new mod">
        <pc:chgData name="Steve Shellhammer" userId="0e71f22d-ee3e-49c0-82ff-dbc290af8082" providerId="ADAL" clId="{AAEDEB64-F97E-42B0-9F9D-BC1747B99782}" dt="2021-09-13T18:58:33.859" v="2374" actId="1076"/>
        <pc:sldMkLst>
          <pc:docMk/>
          <pc:sldMk cId="3418168406" sldId="547"/>
        </pc:sldMkLst>
        <pc:spChg chg="mod">
          <ac:chgData name="Steve Shellhammer" userId="0e71f22d-ee3e-49c0-82ff-dbc290af8082" providerId="ADAL" clId="{AAEDEB64-F97E-42B0-9F9D-BC1747B99782}" dt="2021-09-13T18:53:22.193" v="1909" actId="14100"/>
          <ac:spMkLst>
            <pc:docMk/>
            <pc:sldMk cId="3418168406" sldId="547"/>
            <ac:spMk id="2" creationId="{12226F6C-21E3-4716-8528-A0C521F7D5EE}"/>
          </ac:spMkLst>
        </pc:spChg>
        <pc:spChg chg="mod">
          <ac:chgData name="Steve Shellhammer" userId="0e71f22d-ee3e-49c0-82ff-dbc290af8082" providerId="ADAL" clId="{AAEDEB64-F97E-42B0-9F9D-BC1747B99782}" dt="2021-09-13T18:58:33.859" v="2374" actId="1076"/>
          <ac:spMkLst>
            <pc:docMk/>
            <pc:sldMk cId="3418168406" sldId="547"/>
            <ac:spMk id="3" creationId="{A0B6F6BF-BB41-4C53-8EE0-61F28885CE16}"/>
          </ac:spMkLst>
        </pc:spChg>
        <pc:spChg chg="add mod">
          <ac:chgData name="Steve Shellhammer" userId="0e71f22d-ee3e-49c0-82ff-dbc290af8082" providerId="ADAL" clId="{AAEDEB64-F97E-42B0-9F9D-BC1747B99782}" dt="2021-09-13T18:58:04.236" v="2294" actId="20577"/>
          <ac:spMkLst>
            <pc:docMk/>
            <pc:sldMk cId="3418168406" sldId="547"/>
            <ac:spMk id="7" creationId="{FB6E9F5D-13A7-41EC-BF46-4854766A00A5}"/>
          </ac:spMkLst>
        </pc:spChg>
        <pc:spChg chg="add mod">
          <ac:chgData name="Steve Shellhammer" userId="0e71f22d-ee3e-49c0-82ff-dbc290af8082" providerId="ADAL" clId="{AAEDEB64-F97E-42B0-9F9D-BC1747B99782}" dt="2021-09-13T18:58:29.526" v="2373" actId="1076"/>
          <ac:spMkLst>
            <pc:docMk/>
            <pc:sldMk cId="3418168406" sldId="547"/>
            <ac:spMk id="8" creationId="{AFE74DAA-5AB5-431B-8ED4-4310BD6FA4BE}"/>
          </ac:spMkLst>
        </pc:spChg>
      </pc:sldChg>
    </pc:docChg>
  </pc:docChgLst>
  <pc:docChgLst>
    <pc:chgData name="Steve Shellhammer" userId="0e71f22d-ee3e-49c0-82ff-dbc290af8082" providerId="ADAL" clId="{0470F45F-FF92-460F-995A-D505C6F62BD0}"/>
    <pc:docChg chg="undo custSel addSld delSld modSld">
      <pc:chgData name="Steve Shellhammer" userId="0e71f22d-ee3e-49c0-82ff-dbc290af8082" providerId="ADAL" clId="{0470F45F-FF92-460F-995A-D505C6F62BD0}" dt="2021-12-03T16:22:43.350" v="4698" actId="313"/>
      <pc:docMkLst>
        <pc:docMk/>
      </pc:docMkLst>
      <pc:sldChg chg="modSp mod">
        <pc:chgData name="Steve Shellhammer" userId="0e71f22d-ee3e-49c0-82ff-dbc290af8082" providerId="ADAL" clId="{0470F45F-FF92-460F-995A-D505C6F62BD0}" dt="2021-11-30T19:17:02.819" v="29" actId="20577"/>
        <pc:sldMkLst>
          <pc:docMk/>
          <pc:sldMk cId="0" sldId="256"/>
        </pc:sldMkLst>
        <pc:spChg chg="mod">
          <ac:chgData name="Steve Shellhammer" userId="0e71f22d-ee3e-49c0-82ff-dbc290af8082" providerId="ADAL" clId="{0470F45F-FF92-460F-995A-D505C6F62BD0}" dt="2021-11-30T19:16:58.838" v="27" actId="404"/>
          <ac:spMkLst>
            <pc:docMk/>
            <pc:sldMk cId="0" sldId="256"/>
            <ac:spMk id="3073" creationId="{00000000-0000-0000-0000-000000000000}"/>
          </ac:spMkLst>
        </pc:spChg>
        <pc:spChg chg="mod">
          <ac:chgData name="Steve Shellhammer" userId="0e71f22d-ee3e-49c0-82ff-dbc290af8082" providerId="ADAL" clId="{0470F45F-FF92-460F-995A-D505C6F62BD0}" dt="2021-11-30T19:17:02.819" v="29" actId="20577"/>
          <ac:spMkLst>
            <pc:docMk/>
            <pc:sldMk cId="0" sldId="256"/>
            <ac:spMk id="3074" creationId="{00000000-0000-0000-0000-000000000000}"/>
          </ac:spMkLst>
        </pc:spChg>
      </pc:sldChg>
      <pc:sldChg chg="del">
        <pc:chgData name="Steve Shellhammer" userId="0e71f22d-ee3e-49c0-82ff-dbc290af8082" providerId="ADAL" clId="{0470F45F-FF92-460F-995A-D505C6F62BD0}" dt="2021-11-30T19:25:06.055" v="408" actId="47"/>
        <pc:sldMkLst>
          <pc:docMk/>
          <pc:sldMk cId="694538047" sldId="257"/>
        </pc:sldMkLst>
      </pc:sldChg>
      <pc:sldChg chg="del">
        <pc:chgData name="Steve Shellhammer" userId="0e71f22d-ee3e-49c0-82ff-dbc290af8082" providerId="ADAL" clId="{0470F45F-FF92-460F-995A-D505C6F62BD0}" dt="2021-11-30T19:25:06.055" v="408" actId="47"/>
        <pc:sldMkLst>
          <pc:docMk/>
          <pc:sldMk cId="3977437081" sldId="258"/>
        </pc:sldMkLst>
      </pc:sldChg>
      <pc:sldChg chg="del">
        <pc:chgData name="Steve Shellhammer" userId="0e71f22d-ee3e-49c0-82ff-dbc290af8082" providerId="ADAL" clId="{0470F45F-FF92-460F-995A-D505C6F62BD0}" dt="2021-11-30T19:25:06.055" v="408" actId="47"/>
        <pc:sldMkLst>
          <pc:docMk/>
          <pc:sldMk cId="3351242388" sldId="259"/>
        </pc:sldMkLst>
      </pc:sldChg>
      <pc:sldChg chg="del">
        <pc:chgData name="Steve Shellhammer" userId="0e71f22d-ee3e-49c0-82ff-dbc290af8082" providerId="ADAL" clId="{0470F45F-FF92-460F-995A-D505C6F62BD0}" dt="2021-11-30T19:25:06.055" v="408" actId="47"/>
        <pc:sldMkLst>
          <pc:docMk/>
          <pc:sldMk cId="2942999925" sldId="260"/>
        </pc:sldMkLst>
      </pc:sldChg>
      <pc:sldChg chg="addSp delSp modSp new mod">
        <pc:chgData name="Steve Shellhammer" userId="0e71f22d-ee3e-49c0-82ff-dbc290af8082" providerId="ADAL" clId="{0470F45F-FF92-460F-995A-D505C6F62BD0}" dt="2021-12-03T16:15:12.830" v="4339"/>
        <pc:sldMkLst>
          <pc:docMk/>
          <pc:sldMk cId="892837641" sldId="261"/>
        </pc:sldMkLst>
        <pc:spChg chg="mod">
          <ac:chgData name="Steve Shellhammer" userId="0e71f22d-ee3e-49c0-82ff-dbc290af8082" providerId="ADAL" clId="{0470F45F-FF92-460F-995A-D505C6F62BD0}" dt="2021-11-30T19:18:25.190" v="77" actId="14100"/>
          <ac:spMkLst>
            <pc:docMk/>
            <pc:sldMk cId="892837641" sldId="261"/>
            <ac:spMk id="2" creationId="{03713AB9-E9C3-4733-8292-FD7B7F185E02}"/>
          </ac:spMkLst>
        </pc:spChg>
        <pc:spChg chg="del">
          <ac:chgData name="Steve Shellhammer" userId="0e71f22d-ee3e-49c0-82ff-dbc290af8082" providerId="ADAL" clId="{0470F45F-FF92-460F-995A-D505C6F62BD0}" dt="2021-11-30T19:19:14.748" v="78" actId="3680"/>
          <ac:spMkLst>
            <pc:docMk/>
            <pc:sldMk cId="892837641" sldId="261"/>
            <ac:spMk id="3" creationId="{60A04F3D-CC4B-4B85-AB3E-CEC93E98A065}"/>
          </ac:spMkLst>
        </pc:spChg>
        <pc:graphicFrameChg chg="add mod ord modGraphic">
          <ac:chgData name="Steve Shellhammer" userId="0e71f22d-ee3e-49c0-82ff-dbc290af8082" providerId="ADAL" clId="{0470F45F-FF92-460F-995A-D505C6F62BD0}" dt="2021-12-03T16:15:12.830" v="4339"/>
          <ac:graphicFrameMkLst>
            <pc:docMk/>
            <pc:sldMk cId="892837641" sldId="261"/>
            <ac:graphicFrameMk id="7" creationId="{3D6F4556-B61E-4C1D-B39D-6377BD4E10EF}"/>
          </ac:graphicFrameMkLst>
        </pc:graphicFrameChg>
      </pc:sldChg>
      <pc:sldChg chg="modSp new mod">
        <pc:chgData name="Steve Shellhammer" userId="0e71f22d-ee3e-49c0-82ff-dbc290af8082" providerId="ADAL" clId="{0470F45F-FF92-460F-995A-D505C6F62BD0}" dt="2021-12-03T16:16:21.736" v="4367" actId="20577"/>
        <pc:sldMkLst>
          <pc:docMk/>
          <pc:sldMk cId="1059277879" sldId="262"/>
        </pc:sldMkLst>
        <pc:spChg chg="mod">
          <ac:chgData name="Steve Shellhammer" userId="0e71f22d-ee3e-49c0-82ff-dbc290af8082" providerId="ADAL" clId="{0470F45F-FF92-460F-995A-D505C6F62BD0}" dt="2021-12-01T18:53:20.784" v="3871" actId="14100"/>
          <ac:spMkLst>
            <pc:docMk/>
            <pc:sldMk cId="1059277879" sldId="262"/>
            <ac:spMk id="2" creationId="{C390BAB7-2D51-4720-8259-6A258F177567}"/>
          </ac:spMkLst>
        </pc:spChg>
        <pc:spChg chg="mod">
          <ac:chgData name="Steve Shellhammer" userId="0e71f22d-ee3e-49c0-82ff-dbc290af8082" providerId="ADAL" clId="{0470F45F-FF92-460F-995A-D505C6F62BD0}" dt="2021-12-03T16:16:21.736" v="4367" actId="20577"/>
          <ac:spMkLst>
            <pc:docMk/>
            <pc:sldMk cId="1059277879" sldId="262"/>
            <ac:spMk id="3" creationId="{6ACB508E-5E3E-4F2D-A889-7D8EB52CAA5C}"/>
          </ac:spMkLst>
        </pc:spChg>
      </pc:sldChg>
      <pc:sldChg chg="modSp new mod">
        <pc:chgData name="Steve Shellhammer" userId="0e71f22d-ee3e-49c0-82ff-dbc290af8082" providerId="ADAL" clId="{0470F45F-FF92-460F-995A-D505C6F62BD0}" dt="2021-12-01T19:00:42.845" v="4300" actId="20577"/>
        <pc:sldMkLst>
          <pc:docMk/>
          <pc:sldMk cId="1245981238" sldId="263"/>
        </pc:sldMkLst>
        <pc:spChg chg="mod">
          <ac:chgData name="Steve Shellhammer" userId="0e71f22d-ee3e-49c0-82ff-dbc290af8082" providerId="ADAL" clId="{0470F45F-FF92-460F-995A-D505C6F62BD0}" dt="2021-11-30T19:36:13.780" v="1573" actId="20577"/>
          <ac:spMkLst>
            <pc:docMk/>
            <pc:sldMk cId="1245981238" sldId="263"/>
            <ac:spMk id="2" creationId="{97968DCE-13DD-46AF-8F85-A53046A4342C}"/>
          </ac:spMkLst>
        </pc:spChg>
        <pc:spChg chg="mod">
          <ac:chgData name="Steve Shellhammer" userId="0e71f22d-ee3e-49c0-82ff-dbc290af8082" providerId="ADAL" clId="{0470F45F-FF92-460F-995A-D505C6F62BD0}" dt="2021-12-01T19:00:42.845" v="4300" actId="20577"/>
          <ac:spMkLst>
            <pc:docMk/>
            <pc:sldMk cId="1245981238" sldId="263"/>
            <ac:spMk id="3" creationId="{BEBD8CF8-9D4D-4CB3-8DBB-0AF8505A22DE}"/>
          </ac:spMkLst>
        </pc:spChg>
      </pc:sldChg>
      <pc:sldChg chg="addSp delSp modSp new mod">
        <pc:chgData name="Steve Shellhammer" userId="0e71f22d-ee3e-49c0-82ff-dbc290af8082" providerId="ADAL" clId="{0470F45F-FF92-460F-995A-D505C6F62BD0}" dt="2021-12-03T16:18:18.186" v="4423" actId="20577"/>
        <pc:sldMkLst>
          <pc:docMk/>
          <pc:sldMk cId="3397110943" sldId="264"/>
        </pc:sldMkLst>
        <pc:spChg chg="mod">
          <ac:chgData name="Steve Shellhammer" userId="0e71f22d-ee3e-49c0-82ff-dbc290af8082" providerId="ADAL" clId="{0470F45F-FF92-460F-995A-D505C6F62BD0}" dt="2021-12-01T18:57:24.848" v="4156" actId="14100"/>
          <ac:spMkLst>
            <pc:docMk/>
            <pc:sldMk cId="3397110943" sldId="264"/>
            <ac:spMk id="2" creationId="{1DEDAE29-7079-4FB5-BFF9-F67DAACFEF8A}"/>
          </ac:spMkLst>
        </pc:spChg>
        <pc:spChg chg="mod">
          <ac:chgData name="Steve Shellhammer" userId="0e71f22d-ee3e-49c0-82ff-dbc290af8082" providerId="ADAL" clId="{0470F45F-FF92-460F-995A-D505C6F62BD0}" dt="2021-12-03T16:18:18.186" v="4423" actId="20577"/>
          <ac:spMkLst>
            <pc:docMk/>
            <pc:sldMk cId="3397110943" sldId="264"/>
            <ac:spMk id="3" creationId="{A8769082-80D6-45F0-BC78-3EE8A8574C21}"/>
          </ac:spMkLst>
        </pc:spChg>
        <pc:spChg chg="add mod">
          <ac:chgData name="Steve Shellhammer" userId="0e71f22d-ee3e-49c0-82ff-dbc290af8082" providerId="ADAL" clId="{0470F45F-FF92-460F-995A-D505C6F62BD0}" dt="2021-12-01T18:59:20.109" v="4291" actId="20577"/>
          <ac:spMkLst>
            <pc:docMk/>
            <pc:sldMk cId="3397110943" sldId="264"/>
            <ac:spMk id="10" creationId="{01C79EA6-D59B-4AFC-9CE6-2D15D235F2F9}"/>
          </ac:spMkLst>
        </pc:spChg>
        <pc:picChg chg="add del mod">
          <ac:chgData name="Steve Shellhammer" userId="0e71f22d-ee3e-49c0-82ff-dbc290af8082" providerId="ADAL" clId="{0470F45F-FF92-460F-995A-D505C6F62BD0}" dt="2021-12-01T18:49:57.049" v="3675" actId="478"/>
          <ac:picMkLst>
            <pc:docMk/>
            <pc:sldMk cId="3397110943" sldId="264"/>
            <ac:picMk id="8" creationId="{75EA620F-A00F-4082-AF46-5D4510BD703F}"/>
          </ac:picMkLst>
        </pc:picChg>
        <pc:picChg chg="add mod">
          <ac:chgData name="Steve Shellhammer" userId="0e71f22d-ee3e-49c0-82ff-dbc290af8082" providerId="ADAL" clId="{0470F45F-FF92-460F-995A-D505C6F62BD0}" dt="2021-12-01T18:59:04.426" v="4285" actId="1076"/>
          <ac:picMkLst>
            <pc:docMk/>
            <pc:sldMk cId="3397110943" sldId="264"/>
            <ac:picMk id="9" creationId="{87C897A6-5B97-4D5C-A831-BF9F6667EA26}"/>
          </ac:picMkLst>
        </pc:picChg>
      </pc:sldChg>
      <pc:sldChg chg="modSp new mod">
        <pc:chgData name="Steve Shellhammer" userId="0e71f22d-ee3e-49c0-82ff-dbc290af8082" providerId="ADAL" clId="{0470F45F-FF92-460F-995A-D505C6F62BD0}" dt="2021-12-03T16:20:28.094" v="4530" actId="20577"/>
        <pc:sldMkLst>
          <pc:docMk/>
          <pc:sldMk cId="1637956651" sldId="265"/>
        </pc:sldMkLst>
        <pc:spChg chg="mod">
          <ac:chgData name="Steve Shellhammer" userId="0e71f22d-ee3e-49c0-82ff-dbc290af8082" providerId="ADAL" clId="{0470F45F-FF92-460F-995A-D505C6F62BD0}" dt="2021-12-03T16:19:46.180" v="4516" actId="14100"/>
          <ac:spMkLst>
            <pc:docMk/>
            <pc:sldMk cId="1637956651" sldId="265"/>
            <ac:spMk id="2" creationId="{B919C5D1-FBEB-4E22-A387-31704D13D50C}"/>
          </ac:spMkLst>
        </pc:spChg>
        <pc:spChg chg="mod">
          <ac:chgData name="Steve Shellhammer" userId="0e71f22d-ee3e-49c0-82ff-dbc290af8082" providerId="ADAL" clId="{0470F45F-FF92-460F-995A-D505C6F62BD0}" dt="2021-12-03T16:20:28.094" v="4530" actId="20577"/>
          <ac:spMkLst>
            <pc:docMk/>
            <pc:sldMk cId="1637956651" sldId="265"/>
            <ac:spMk id="3" creationId="{942B5753-AF0D-4407-92D9-28D74CBD26D7}"/>
          </ac:spMkLst>
        </pc:spChg>
      </pc:sldChg>
      <pc:sldChg chg="modSp new mod">
        <pc:chgData name="Steve Shellhammer" userId="0e71f22d-ee3e-49c0-82ff-dbc290af8082" providerId="ADAL" clId="{0470F45F-FF92-460F-995A-D505C6F62BD0}" dt="2021-12-03T16:22:43.350" v="4698" actId="313"/>
        <pc:sldMkLst>
          <pc:docMk/>
          <pc:sldMk cId="32380300" sldId="266"/>
        </pc:sldMkLst>
        <pc:spChg chg="mod">
          <ac:chgData name="Steve Shellhammer" userId="0e71f22d-ee3e-49c0-82ff-dbc290af8082" providerId="ADAL" clId="{0470F45F-FF92-460F-995A-D505C6F62BD0}" dt="2021-12-01T18:05:16.273" v="3335" actId="20577"/>
          <ac:spMkLst>
            <pc:docMk/>
            <pc:sldMk cId="32380300" sldId="266"/>
            <ac:spMk id="2" creationId="{B37374CC-55C3-4AF7-8D5E-2D7DF5A083B7}"/>
          </ac:spMkLst>
        </pc:spChg>
        <pc:spChg chg="mod">
          <ac:chgData name="Steve Shellhammer" userId="0e71f22d-ee3e-49c0-82ff-dbc290af8082" providerId="ADAL" clId="{0470F45F-FF92-460F-995A-D505C6F62BD0}" dt="2021-12-03T16:22:43.350" v="4698" actId="313"/>
          <ac:spMkLst>
            <pc:docMk/>
            <pc:sldMk cId="32380300" sldId="266"/>
            <ac:spMk id="3" creationId="{1013100C-167F-41A1-8386-B54BF2DBF09E}"/>
          </ac:spMkLst>
        </pc:spChg>
      </pc:sldChg>
      <pc:sldChg chg="addSp delSp modSp new mod">
        <pc:chgData name="Steve Shellhammer" userId="0e71f22d-ee3e-49c0-82ff-dbc290af8082" providerId="ADAL" clId="{0470F45F-FF92-460F-995A-D505C6F62BD0}" dt="2021-12-01T18:50:43.021" v="3687" actId="20577"/>
        <pc:sldMkLst>
          <pc:docMk/>
          <pc:sldMk cId="3040133334" sldId="267"/>
        </pc:sldMkLst>
        <pc:spChg chg="mod">
          <ac:chgData name="Steve Shellhammer" userId="0e71f22d-ee3e-49c0-82ff-dbc290af8082" providerId="ADAL" clId="{0470F45F-FF92-460F-995A-D505C6F62BD0}" dt="2021-12-01T18:08:18.063" v="3437" actId="14100"/>
          <ac:spMkLst>
            <pc:docMk/>
            <pc:sldMk cId="3040133334" sldId="267"/>
            <ac:spMk id="2" creationId="{A6725CD4-45D4-4EE2-A5DB-7902A9D0CAD2}"/>
          </ac:spMkLst>
        </pc:spChg>
        <pc:spChg chg="mod">
          <ac:chgData name="Steve Shellhammer" userId="0e71f22d-ee3e-49c0-82ff-dbc290af8082" providerId="ADAL" clId="{0470F45F-FF92-460F-995A-D505C6F62BD0}" dt="2021-12-01T18:50:43.021" v="3687" actId="20577"/>
          <ac:spMkLst>
            <pc:docMk/>
            <pc:sldMk cId="3040133334" sldId="267"/>
            <ac:spMk id="3" creationId="{A3D0E69B-649B-47B3-B00C-C7112EEE4120}"/>
          </ac:spMkLst>
        </pc:spChg>
        <pc:picChg chg="add del mod">
          <ac:chgData name="Steve Shellhammer" userId="0e71f22d-ee3e-49c0-82ff-dbc290af8082" providerId="ADAL" clId="{0470F45F-FF92-460F-995A-D505C6F62BD0}" dt="2021-12-01T18:50:22.381" v="3681" actId="478"/>
          <ac:picMkLst>
            <pc:docMk/>
            <pc:sldMk cId="3040133334" sldId="267"/>
            <ac:picMk id="8" creationId="{5BB93DCD-461A-4205-99A9-07E390BFBB2B}"/>
          </ac:picMkLst>
        </pc:picChg>
        <pc:picChg chg="add mod">
          <ac:chgData name="Steve Shellhammer" userId="0e71f22d-ee3e-49c0-82ff-dbc290af8082" providerId="ADAL" clId="{0470F45F-FF92-460F-995A-D505C6F62BD0}" dt="2021-12-01T18:50:39.305" v="3685" actId="1076"/>
          <ac:picMkLst>
            <pc:docMk/>
            <pc:sldMk cId="3040133334" sldId="267"/>
            <ac:picMk id="9" creationId="{F39324EF-9A2E-41D2-9ADD-56D6F3EA5558}"/>
          </ac:picMkLst>
        </pc:picChg>
      </pc:sldChg>
    </pc:docChg>
  </pc:docChgLst>
  <pc:docChgLst>
    <pc:chgData name="Steve Shellhammer" userId="0e71f22d-ee3e-49c0-82ff-dbc290af8082" providerId="ADAL" clId="{E82DD847-EB25-44E6-9E16-F88BA5D31FB6}"/>
    <pc:docChg chg="undo redo custSel addSld delSld modSld">
      <pc:chgData name="Steve Shellhammer" userId="0e71f22d-ee3e-49c0-82ff-dbc290af8082" providerId="ADAL" clId="{E82DD847-EB25-44E6-9E16-F88BA5D31FB6}" dt="2022-02-02T19:39:10.146" v="790" actId="20577"/>
      <pc:docMkLst>
        <pc:docMk/>
      </pc:docMkLst>
      <pc:sldChg chg="modSp mod">
        <pc:chgData name="Steve Shellhammer" userId="0e71f22d-ee3e-49c0-82ff-dbc290af8082" providerId="ADAL" clId="{E82DD847-EB25-44E6-9E16-F88BA5D31FB6}" dt="2022-02-02T19:10:39.385" v="430" actId="20577"/>
        <pc:sldMkLst>
          <pc:docMk/>
          <pc:sldMk cId="4069668031" sldId="257"/>
        </pc:sldMkLst>
        <pc:spChg chg="mod">
          <ac:chgData name="Steve Shellhammer" userId="0e71f22d-ee3e-49c0-82ff-dbc290af8082" providerId="ADAL" clId="{E82DD847-EB25-44E6-9E16-F88BA5D31FB6}" dt="2022-02-02T19:10:39.385" v="430" actId="20577"/>
          <ac:spMkLst>
            <pc:docMk/>
            <pc:sldMk cId="4069668031" sldId="257"/>
            <ac:spMk id="3" creationId="{BADAA4CC-3C74-43CC-B281-1107AAF576E7}"/>
          </ac:spMkLst>
        </pc:spChg>
      </pc:sldChg>
      <pc:sldChg chg="modSp mod">
        <pc:chgData name="Steve Shellhammer" userId="0e71f22d-ee3e-49c0-82ff-dbc290af8082" providerId="ADAL" clId="{E82DD847-EB25-44E6-9E16-F88BA5D31FB6}" dt="2022-02-02T19:39:10.146" v="790" actId="20577"/>
        <pc:sldMkLst>
          <pc:docMk/>
          <pc:sldMk cId="2229100604" sldId="260"/>
        </pc:sldMkLst>
        <pc:spChg chg="mod">
          <ac:chgData name="Steve Shellhammer" userId="0e71f22d-ee3e-49c0-82ff-dbc290af8082" providerId="ADAL" clId="{E82DD847-EB25-44E6-9E16-F88BA5D31FB6}" dt="2022-02-02T19:39:10.146" v="790" actId="20577"/>
          <ac:spMkLst>
            <pc:docMk/>
            <pc:sldMk cId="2229100604" sldId="260"/>
            <ac:spMk id="3" creationId="{DE896106-F56C-484F-8808-3D72CC7C43E7}"/>
          </ac:spMkLst>
        </pc:spChg>
      </pc:sldChg>
      <pc:sldChg chg="modSp mod">
        <pc:chgData name="Steve Shellhammer" userId="0e71f22d-ee3e-49c0-82ff-dbc290af8082" providerId="ADAL" clId="{E82DD847-EB25-44E6-9E16-F88BA5D31FB6}" dt="2022-02-02T19:38:52.161" v="782" actId="14100"/>
        <pc:sldMkLst>
          <pc:docMk/>
          <pc:sldMk cId="2051032734" sldId="267"/>
        </pc:sldMkLst>
        <pc:spChg chg="mod">
          <ac:chgData name="Steve Shellhammer" userId="0e71f22d-ee3e-49c0-82ff-dbc290af8082" providerId="ADAL" clId="{E82DD847-EB25-44E6-9E16-F88BA5D31FB6}" dt="2022-02-02T19:38:37.762" v="780" actId="1035"/>
          <ac:spMkLst>
            <pc:docMk/>
            <pc:sldMk cId="2051032734" sldId="267"/>
            <ac:spMk id="2" creationId="{363AA7AE-805D-475E-9E97-853EA35DBEBD}"/>
          </ac:spMkLst>
        </pc:spChg>
        <pc:spChg chg="mod">
          <ac:chgData name="Steve Shellhammer" userId="0e71f22d-ee3e-49c0-82ff-dbc290af8082" providerId="ADAL" clId="{E82DD847-EB25-44E6-9E16-F88BA5D31FB6}" dt="2022-02-02T19:38:52.161" v="782" actId="14100"/>
          <ac:spMkLst>
            <pc:docMk/>
            <pc:sldMk cId="2051032734" sldId="267"/>
            <ac:spMk id="3" creationId="{99148B7E-11DC-47C0-8D30-65CFDE6E42BB}"/>
          </ac:spMkLst>
        </pc:spChg>
      </pc:sldChg>
      <pc:sldChg chg="delSp modSp new mod">
        <pc:chgData name="Steve Shellhammer" userId="0e71f22d-ee3e-49c0-82ff-dbc290af8082" providerId="ADAL" clId="{E82DD847-EB25-44E6-9E16-F88BA5D31FB6}" dt="2022-02-02T19:10:18.927" v="423" actId="403"/>
        <pc:sldMkLst>
          <pc:docMk/>
          <pc:sldMk cId="2811638502" sldId="268"/>
        </pc:sldMkLst>
        <pc:spChg chg="mod">
          <ac:chgData name="Steve Shellhammer" userId="0e71f22d-ee3e-49c0-82ff-dbc290af8082" providerId="ADAL" clId="{E82DD847-EB25-44E6-9E16-F88BA5D31FB6}" dt="2022-02-02T19:10:18.927" v="423" actId="403"/>
          <ac:spMkLst>
            <pc:docMk/>
            <pc:sldMk cId="2811638502" sldId="268"/>
            <ac:spMk id="2" creationId="{9DD7560D-B9D4-44E4-B96C-63293233337A}"/>
          </ac:spMkLst>
        </pc:spChg>
        <pc:spChg chg="del">
          <ac:chgData name="Steve Shellhammer" userId="0e71f22d-ee3e-49c0-82ff-dbc290af8082" providerId="ADAL" clId="{E82DD847-EB25-44E6-9E16-F88BA5D31FB6}" dt="2022-02-02T18:22:10.180" v="175" actId="478"/>
          <ac:spMkLst>
            <pc:docMk/>
            <pc:sldMk cId="2811638502" sldId="268"/>
            <ac:spMk id="3" creationId="{8B099E0A-D03A-4660-B50E-9EB2D19EA843}"/>
          </ac:spMkLst>
        </pc:spChg>
      </pc:sldChg>
      <pc:sldChg chg="addSp delSp modSp new mod">
        <pc:chgData name="Steve Shellhammer" userId="0e71f22d-ee3e-49c0-82ff-dbc290af8082" providerId="ADAL" clId="{E82DD847-EB25-44E6-9E16-F88BA5D31FB6}" dt="2022-02-02T19:10:11.301" v="422" actId="403"/>
        <pc:sldMkLst>
          <pc:docMk/>
          <pc:sldMk cId="2029108800" sldId="269"/>
        </pc:sldMkLst>
        <pc:spChg chg="mod">
          <ac:chgData name="Steve Shellhammer" userId="0e71f22d-ee3e-49c0-82ff-dbc290af8082" providerId="ADAL" clId="{E82DD847-EB25-44E6-9E16-F88BA5D31FB6}" dt="2022-02-02T19:10:11.301" v="422" actId="403"/>
          <ac:spMkLst>
            <pc:docMk/>
            <pc:sldMk cId="2029108800" sldId="269"/>
            <ac:spMk id="2" creationId="{F0962D0A-21E8-4432-9C00-D30B6741FF60}"/>
          </ac:spMkLst>
        </pc:spChg>
        <pc:spChg chg="del">
          <ac:chgData name="Steve Shellhammer" userId="0e71f22d-ee3e-49c0-82ff-dbc290af8082" providerId="ADAL" clId="{E82DD847-EB25-44E6-9E16-F88BA5D31FB6}" dt="2022-02-02T18:23:43.398" v="187" actId="478"/>
          <ac:spMkLst>
            <pc:docMk/>
            <pc:sldMk cId="2029108800" sldId="269"/>
            <ac:spMk id="3" creationId="{27EBAF93-1D63-40F6-84D8-D5A544ED5CFC}"/>
          </ac:spMkLst>
        </pc:spChg>
        <pc:grpChg chg="add mod">
          <ac:chgData name="Steve Shellhammer" userId="0e71f22d-ee3e-49c0-82ff-dbc290af8082" providerId="ADAL" clId="{E82DD847-EB25-44E6-9E16-F88BA5D31FB6}" dt="2022-02-02T18:28:28.629" v="205" actId="1076"/>
          <ac:grpSpMkLst>
            <pc:docMk/>
            <pc:sldMk cId="2029108800" sldId="269"/>
            <ac:grpSpMk id="12" creationId="{AD5A7A14-C6BE-4A1D-BC21-B4B95F986A5D}"/>
          </ac:grpSpMkLst>
        </pc:grpChg>
        <pc:grpChg chg="add mod">
          <ac:chgData name="Steve Shellhammer" userId="0e71f22d-ee3e-49c0-82ff-dbc290af8082" providerId="ADAL" clId="{E82DD847-EB25-44E6-9E16-F88BA5D31FB6}" dt="2022-02-02T18:30:01.814" v="219" actId="164"/>
          <ac:grpSpMkLst>
            <pc:docMk/>
            <pc:sldMk cId="2029108800" sldId="269"/>
            <ac:grpSpMk id="17" creationId="{5EBC24D3-F5B8-4DAA-AB45-0C1D82E443A5}"/>
          </ac:grpSpMkLst>
        </pc:grpChg>
        <pc:picChg chg="add mod">
          <ac:chgData name="Steve Shellhammer" userId="0e71f22d-ee3e-49c0-82ff-dbc290af8082" providerId="ADAL" clId="{E82DD847-EB25-44E6-9E16-F88BA5D31FB6}" dt="2022-02-02T18:28:16.692" v="203" actId="1038"/>
          <ac:picMkLst>
            <pc:docMk/>
            <pc:sldMk cId="2029108800" sldId="269"/>
            <ac:picMk id="7" creationId="{52A0CCA1-43F8-4EA1-8B4F-C4572A0D772F}"/>
          </ac:picMkLst>
        </pc:picChg>
        <pc:picChg chg="add mod">
          <ac:chgData name="Steve Shellhammer" userId="0e71f22d-ee3e-49c0-82ff-dbc290af8082" providerId="ADAL" clId="{E82DD847-EB25-44E6-9E16-F88BA5D31FB6}" dt="2022-02-02T18:28:27.129" v="204" actId="164"/>
          <ac:picMkLst>
            <pc:docMk/>
            <pc:sldMk cId="2029108800" sldId="269"/>
            <ac:picMk id="8" creationId="{90F7CD87-5F80-4503-A688-1D8721A765C6}"/>
          </ac:picMkLst>
        </pc:picChg>
        <pc:picChg chg="add del mod">
          <ac:chgData name="Steve Shellhammer" userId="0e71f22d-ee3e-49c0-82ff-dbc290af8082" providerId="ADAL" clId="{E82DD847-EB25-44E6-9E16-F88BA5D31FB6}" dt="2022-02-02T18:30:05.493" v="220" actId="478"/>
          <ac:picMkLst>
            <pc:docMk/>
            <pc:sldMk cId="2029108800" sldId="269"/>
            <ac:picMk id="9" creationId="{69523FAE-020C-48A8-BD6C-0440F708949E}"/>
          </ac:picMkLst>
        </pc:picChg>
        <pc:picChg chg="add mod">
          <ac:chgData name="Steve Shellhammer" userId="0e71f22d-ee3e-49c0-82ff-dbc290af8082" providerId="ADAL" clId="{E82DD847-EB25-44E6-9E16-F88BA5D31FB6}" dt="2022-02-02T18:28:27.129" v="204" actId="164"/>
          <ac:picMkLst>
            <pc:docMk/>
            <pc:sldMk cId="2029108800" sldId="269"/>
            <ac:picMk id="11" creationId="{5C9F1C66-C988-4635-8B79-55B2D12CA745}"/>
          </ac:picMkLst>
        </pc:picChg>
        <pc:picChg chg="add mod">
          <ac:chgData name="Steve Shellhammer" userId="0e71f22d-ee3e-49c0-82ff-dbc290af8082" providerId="ADAL" clId="{E82DD847-EB25-44E6-9E16-F88BA5D31FB6}" dt="2022-02-02T18:30:01.814" v="219" actId="164"/>
          <ac:picMkLst>
            <pc:docMk/>
            <pc:sldMk cId="2029108800" sldId="269"/>
            <ac:picMk id="14" creationId="{6F7573AB-09B6-47B7-BA4E-81599B37EF95}"/>
          </ac:picMkLst>
        </pc:picChg>
        <pc:picChg chg="add mod">
          <ac:chgData name="Steve Shellhammer" userId="0e71f22d-ee3e-49c0-82ff-dbc290af8082" providerId="ADAL" clId="{E82DD847-EB25-44E6-9E16-F88BA5D31FB6}" dt="2022-02-02T18:30:01.814" v="219" actId="164"/>
          <ac:picMkLst>
            <pc:docMk/>
            <pc:sldMk cId="2029108800" sldId="269"/>
            <ac:picMk id="16" creationId="{4F8441B9-01A7-4738-9135-CB4AFE461AB8}"/>
          </ac:picMkLst>
        </pc:picChg>
        <pc:cxnChg chg="add mod">
          <ac:chgData name="Steve Shellhammer" userId="0e71f22d-ee3e-49c0-82ff-dbc290af8082" providerId="ADAL" clId="{E82DD847-EB25-44E6-9E16-F88BA5D31FB6}" dt="2022-02-02T18:30:48.270" v="223" actId="693"/>
          <ac:cxnSpMkLst>
            <pc:docMk/>
            <pc:sldMk cId="2029108800" sldId="269"/>
            <ac:cxnSpMk id="19" creationId="{1BBE3938-3F7B-4945-B612-49FFA322D65C}"/>
          </ac:cxnSpMkLst>
        </pc:cxnChg>
        <pc:cxnChg chg="add mod">
          <ac:chgData name="Steve Shellhammer" userId="0e71f22d-ee3e-49c0-82ff-dbc290af8082" providerId="ADAL" clId="{E82DD847-EB25-44E6-9E16-F88BA5D31FB6}" dt="2022-02-02T18:31:00.892" v="225" actId="1076"/>
          <ac:cxnSpMkLst>
            <pc:docMk/>
            <pc:sldMk cId="2029108800" sldId="269"/>
            <ac:cxnSpMk id="20" creationId="{8325E7F0-2A99-44C7-97EA-63D43F6A23DD}"/>
          </ac:cxnSpMkLst>
        </pc:cxnChg>
      </pc:sldChg>
      <pc:sldChg chg="addSp delSp modSp new mod">
        <pc:chgData name="Steve Shellhammer" userId="0e71f22d-ee3e-49c0-82ff-dbc290af8082" providerId="ADAL" clId="{E82DD847-EB25-44E6-9E16-F88BA5D31FB6}" dt="2022-02-02T19:10:04.164" v="421" actId="403"/>
        <pc:sldMkLst>
          <pc:docMk/>
          <pc:sldMk cId="4132591136" sldId="270"/>
        </pc:sldMkLst>
        <pc:spChg chg="mod">
          <ac:chgData name="Steve Shellhammer" userId="0e71f22d-ee3e-49c0-82ff-dbc290af8082" providerId="ADAL" clId="{E82DD847-EB25-44E6-9E16-F88BA5D31FB6}" dt="2022-02-02T19:10:04.164" v="421" actId="403"/>
          <ac:spMkLst>
            <pc:docMk/>
            <pc:sldMk cId="4132591136" sldId="270"/>
            <ac:spMk id="2" creationId="{B4878AB0-FB6C-4406-8DE5-BDEB260DC494}"/>
          </ac:spMkLst>
        </pc:spChg>
        <pc:spChg chg="del">
          <ac:chgData name="Steve Shellhammer" userId="0e71f22d-ee3e-49c0-82ff-dbc290af8082" providerId="ADAL" clId="{E82DD847-EB25-44E6-9E16-F88BA5D31FB6}" dt="2022-02-02T18:32:24.735" v="234" actId="478"/>
          <ac:spMkLst>
            <pc:docMk/>
            <pc:sldMk cId="4132591136" sldId="270"/>
            <ac:spMk id="3" creationId="{AE81CACC-4B13-446C-B721-3393B1EFF7CB}"/>
          </ac:spMkLst>
        </pc:spChg>
        <pc:picChg chg="add mod">
          <ac:chgData name="Steve Shellhammer" userId="0e71f22d-ee3e-49c0-82ff-dbc290af8082" providerId="ADAL" clId="{E82DD847-EB25-44E6-9E16-F88BA5D31FB6}" dt="2022-02-02T18:32:59.931" v="240" actId="1076"/>
          <ac:picMkLst>
            <pc:docMk/>
            <pc:sldMk cId="4132591136" sldId="270"/>
            <ac:picMk id="7" creationId="{33BB1C48-BFDA-4904-9A09-FB284A19804B}"/>
          </ac:picMkLst>
        </pc:picChg>
        <pc:picChg chg="add mod">
          <ac:chgData name="Steve Shellhammer" userId="0e71f22d-ee3e-49c0-82ff-dbc290af8082" providerId="ADAL" clId="{E82DD847-EB25-44E6-9E16-F88BA5D31FB6}" dt="2022-02-02T18:33:11.468" v="243" actId="1076"/>
          <ac:picMkLst>
            <pc:docMk/>
            <pc:sldMk cId="4132591136" sldId="270"/>
            <ac:picMk id="8" creationId="{53338FD1-9A93-4CC9-B843-55DF9FCAD6D4}"/>
          </ac:picMkLst>
        </pc:picChg>
      </pc:sldChg>
      <pc:sldChg chg="addSp delSp modSp new mod">
        <pc:chgData name="Steve Shellhammer" userId="0e71f22d-ee3e-49c0-82ff-dbc290af8082" providerId="ADAL" clId="{E82DD847-EB25-44E6-9E16-F88BA5D31FB6}" dt="2022-02-02T19:06:01.658" v="391" actId="403"/>
        <pc:sldMkLst>
          <pc:docMk/>
          <pc:sldMk cId="88095273" sldId="271"/>
        </pc:sldMkLst>
        <pc:spChg chg="mod">
          <ac:chgData name="Steve Shellhammer" userId="0e71f22d-ee3e-49c0-82ff-dbc290af8082" providerId="ADAL" clId="{E82DD847-EB25-44E6-9E16-F88BA5D31FB6}" dt="2022-02-02T19:06:01.658" v="391" actId="403"/>
          <ac:spMkLst>
            <pc:docMk/>
            <pc:sldMk cId="88095273" sldId="271"/>
            <ac:spMk id="2" creationId="{7E591FBF-3B2E-4E30-8CDB-E1167493783F}"/>
          </ac:spMkLst>
        </pc:spChg>
        <pc:spChg chg="del">
          <ac:chgData name="Steve Shellhammer" userId="0e71f22d-ee3e-49c0-82ff-dbc290af8082" providerId="ADAL" clId="{E82DD847-EB25-44E6-9E16-F88BA5D31FB6}" dt="2022-02-02T18:43:25.726" v="260" actId="478"/>
          <ac:spMkLst>
            <pc:docMk/>
            <pc:sldMk cId="88095273" sldId="271"/>
            <ac:spMk id="3" creationId="{A3B378F3-05DC-4830-846A-CAB115BF0966}"/>
          </ac:spMkLst>
        </pc:spChg>
        <pc:picChg chg="add mod">
          <ac:chgData name="Steve Shellhammer" userId="0e71f22d-ee3e-49c0-82ff-dbc290af8082" providerId="ADAL" clId="{E82DD847-EB25-44E6-9E16-F88BA5D31FB6}" dt="2022-02-02T18:48:26.573" v="308" actId="1076"/>
          <ac:picMkLst>
            <pc:docMk/>
            <pc:sldMk cId="88095273" sldId="271"/>
            <ac:picMk id="8" creationId="{D993C0A0-DDA6-4D8D-BC31-38EDDBA49333}"/>
          </ac:picMkLst>
        </pc:picChg>
      </pc:sldChg>
      <pc:sldChg chg="modSp new mod">
        <pc:chgData name="Steve Shellhammer" userId="0e71f22d-ee3e-49c0-82ff-dbc290af8082" providerId="ADAL" clId="{E82DD847-EB25-44E6-9E16-F88BA5D31FB6}" dt="2022-02-02T18:53:31.435" v="390" actId="14100"/>
        <pc:sldMkLst>
          <pc:docMk/>
          <pc:sldMk cId="1981016421" sldId="272"/>
        </pc:sldMkLst>
        <pc:spChg chg="mod">
          <ac:chgData name="Steve Shellhammer" userId="0e71f22d-ee3e-49c0-82ff-dbc290af8082" providerId="ADAL" clId="{E82DD847-EB25-44E6-9E16-F88BA5D31FB6}" dt="2022-02-02T18:52:51.751" v="380" actId="14100"/>
          <ac:spMkLst>
            <pc:docMk/>
            <pc:sldMk cId="1981016421" sldId="272"/>
            <ac:spMk id="2" creationId="{8D72C2E0-143F-4617-A350-CC7AD97513AC}"/>
          </ac:spMkLst>
        </pc:spChg>
        <pc:spChg chg="mod">
          <ac:chgData name="Steve Shellhammer" userId="0e71f22d-ee3e-49c0-82ff-dbc290af8082" providerId="ADAL" clId="{E82DD847-EB25-44E6-9E16-F88BA5D31FB6}" dt="2022-02-02T18:53:31.435" v="390" actId="14100"/>
          <ac:spMkLst>
            <pc:docMk/>
            <pc:sldMk cId="1981016421" sldId="272"/>
            <ac:spMk id="3" creationId="{350892E6-9014-4AEA-A1BC-63955B70A421}"/>
          </ac:spMkLst>
        </pc:spChg>
      </pc:sldChg>
      <pc:sldChg chg="modSp new mod">
        <pc:chgData name="Steve Shellhammer" userId="0e71f22d-ee3e-49c0-82ff-dbc290af8082" providerId="ADAL" clId="{E82DD847-EB25-44E6-9E16-F88BA5D31FB6}" dt="2022-02-02T19:09:41.973" v="419" actId="14100"/>
        <pc:sldMkLst>
          <pc:docMk/>
          <pc:sldMk cId="970039837" sldId="273"/>
        </pc:sldMkLst>
        <pc:spChg chg="mod">
          <ac:chgData name="Steve Shellhammer" userId="0e71f22d-ee3e-49c0-82ff-dbc290af8082" providerId="ADAL" clId="{E82DD847-EB25-44E6-9E16-F88BA5D31FB6}" dt="2022-02-02T19:08:11.554" v="397" actId="14100"/>
          <ac:spMkLst>
            <pc:docMk/>
            <pc:sldMk cId="970039837" sldId="273"/>
            <ac:spMk id="2" creationId="{DA262387-F431-43C5-8670-696FE6F1480A}"/>
          </ac:spMkLst>
        </pc:spChg>
        <pc:spChg chg="mod">
          <ac:chgData name="Steve Shellhammer" userId="0e71f22d-ee3e-49c0-82ff-dbc290af8082" providerId="ADAL" clId="{E82DD847-EB25-44E6-9E16-F88BA5D31FB6}" dt="2022-02-02T19:09:41.973" v="419" actId="14100"/>
          <ac:spMkLst>
            <pc:docMk/>
            <pc:sldMk cId="970039837" sldId="273"/>
            <ac:spMk id="3" creationId="{7B7CDA41-D9A1-4C89-867E-ED8CEDE365C2}"/>
          </ac:spMkLst>
        </pc:spChg>
      </pc:sldChg>
      <pc:sldChg chg="modSp add del mod">
        <pc:chgData name="Steve Shellhammer" userId="0e71f22d-ee3e-49c0-82ff-dbc290af8082" providerId="ADAL" clId="{E82DD847-EB25-44E6-9E16-F88BA5D31FB6}" dt="2022-02-02T19:15:29.900" v="618" actId="47"/>
        <pc:sldMkLst>
          <pc:docMk/>
          <pc:sldMk cId="3218680785" sldId="274"/>
        </pc:sldMkLst>
        <pc:spChg chg="mod">
          <ac:chgData name="Steve Shellhammer" userId="0e71f22d-ee3e-49c0-82ff-dbc290af8082" providerId="ADAL" clId="{E82DD847-EB25-44E6-9E16-F88BA5D31FB6}" dt="2022-02-02T19:11:38.087" v="447" actId="20577"/>
          <ac:spMkLst>
            <pc:docMk/>
            <pc:sldMk cId="3218680785" sldId="274"/>
            <ac:spMk id="2" creationId="{363AA7AE-805D-475E-9E97-853EA35DBEBD}"/>
          </ac:spMkLst>
        </pc:spChg>
        <pc:spChg chg="mod">
          <ac:chgData name="Steve Shellhammer" userId="0e71f22d-ee3e-49c0-82ff-dbc290af8082" providerId="ADAL" clId="{E82DD847-EB25-44E6-9E16-F88BA5D31FB6}" dt="2022-02-02T19:12:12.825" v="477" actId="20577"/>
          <ac:spMkLst>
            <pc:docMk/>
            <pc:sldMk cId="3218680785" sldId="274"/>
            <ac:spMk id="3" creationId="{99148B7E-11DC-47C0-8D30-65CFDE6E42BB}"/>
          </ac:spMkLst>
        </pc:spChg>
      </pc:sldChg>
    </pc:docChg>
  </pc:docChgLst>
  <pc:docChgLst>
    <pc:chgData name="Steve Shellhammer" userId="0e71f22d-ee3e-49c0-82ff-dbc290af8082" providerId="ADAL" clId="{FED57FB5-8C7C-49AB-AB3C-29110B5CDCC3}"/>
    <pc:docChg chg="custSel addSld delSld modSld">
      <pc:chgData name="Steve Shellhammer" userId="0e71f22d-ee3e-49c0-82ff-dbc290af8082" providerId="ADAL" clId="{FED57FB5-8C7C-49AB-AB3C-29110B5CDCC3}" dt="2020-12-14T21:11:40.671" v="438" actId="20577"/>
      <pc:docMkLst>
        <pc:docMk/>
      </pc:docMkLst>
      <pc:sldChg chg="modSp mod">
        <pc:chgData name="Steve Shellhammer" userId="0e71f22d-ee3e-49c0-82ff-dbc290af8082" providerId="ADAL" clId="{FED57FB5-8C7C-49AB-AB3C-29110B5CDCC3}" dt="2020-12-14T21:04:40.939" v="18" actId="403"/>
        <pc:sldMkLst>
          <pc:docMk/>
          <pc:sldMk cId="0" sldId="256"/>
        </pc:sldMkLst>
        <pc:spChg chg="mod">
          <ac:chgData name="Steve Shellhammer" userId="0e71f22d-ee3e-49c0-82ff-dbc290af8082" providerId="ADAL" clId="{FED57FB5-8C7C-49AB-AB3C-29110B5CDCC3}" dt="2020-12-14T21:04:40.939" v="18" actId="403"/>
          <ac:spMkLst>
            <pc:docMk/>
            <pc:sldMk cId="0" sldId="256"/>
            <ac:spMk id="3073" creationId="{00000000-0000-0000-0000-000000000000}"/>
          </ac:spMkLst>
        </pc:spChg>
        <pc:spChg chg="mod">
          <ac:chgData name="Steve Shellhammer" userId="0e71f22d-ee3e-49c0-82ff-dbc290af8082" providerId="ADAL" clId="{FED57FB5-8C7C-49AB-AB3C-29110B5CDCC3}" dt="2020-12-14T21:04:16.602" v="5" actId="20577"/>
          <ac:spMkLst>
            <pc:docMk/>
            <pc:sldMk cId="0" sldId="256"/>
            <ac:spMk id="3074" creationId="{00000000-0000-0000-0000-000000000000}"/>
          </ac:spMkLst>
        </pc:spChg>
        <pc:graphicFrameChg chg="modGraphic">
          <ac:chgData name="Steve Shellhammer" userId="0e71f22d-ee3e-49c0-82ff-dbc290af8082" providerId="ADAL" clId="{FED57FB5-8C7C-49AB-AB3C-29110B5CDCC3}" dt="2020-12-14T21:04:13.203" v="1" actId="6549"/>
          <ac:graphicFrameMkLst>
            <pc:docMk/>
            <pc:sldMk cId="0" sldId="256"/>
            <ac:graphicFrameMk id="10" creationId="{56BFF8FC-15E6-4208-9DB8-296FB6B5AC3E}"/>
          </ac:graphicFrameMkLst>
        </pc:graphicFrameChg>
      </pc:sldChg>
      <pc:sldChg chg="del">
        <pc:chgData name="Steve Shellhammer" userId="0e71f22d-ee3e-49c0-82ff-dbc290af8082" providerId="ADAL" clId="{FED57FB5-8C7C-49AB-AB3C-29110B5CDCC3}" dt="2020-12-14T21:06:00.386" v="92" actId="47"/>
        <pc:sldMkLst>
          <pc:docMk/>
          <pc:sldMk cId="1632125" sldId="479"/>
        </pc:sldMkLst>
      </pc:sldChg>
      <pc:sldChg chg="modSp mod">
        <pc:chgData name="Steve Shellhammer" userId="0e71f22d-ee3e-49c0-82ff-dbc290af8082" providerId="ADAL" clId="{FED57FB5-8C7C-49AB-AB3C-29110B5CDCC3}" dt="2020-12-14T21:05:42.521" v="91" actId="313"/>
        <pc:sldMkLst>
          <pc:docMk/>
          <pc:sldMk cId="3653012693" sldId="480"/>
        </pc:sldMkLst>
        <pc:spChg chg="mod">
          <ac:chgData name="Steve Shellhammer" userId="0e71f22d-ee3e-49c0-82ff-dbc290af8082" providerId="ADAL" clId="{FED57FB5-8C7C-49AB-AB3C-29110B5CDCC3}" dt="2020-12-14T21:05:42.521" v="91" actId="313"/>
          <ac:spMkLst>
            <pc:docMk/>
            <pc:sldMk cId="3653012693" sldId="480"/>
            <ac:spMk id="3" creationId="{A7C6948E-3D02-428A-822A-3CA13F46104E}"/>
          </ac:spMkLst>
        </pc:spChg>
      </pc:sldChg>
      <pc:sldChg chg="modSp new mod">
        <pc:chgData name="Steve Shellhammer" userId="0e71f22d-ee3e-49c0-82ff-dbc290af8082" providerId="ADAL" clId="{FED57FB5-8C7C-49AB-AB3C-29110B5CDCC3}" dt="2020-12-14T21:11:40.671" v="438" actId="20577"/>
        <pc:sldMkLst>
          <pc:docMk/>
          <pc:sldMk cId="1836874408" sldId="481"/>
        </pc:sldMkLst>
        <pc:spChg chg="mod">
          <ac:chgData name="Steve Shellhammer" userId="0e71f22d-ee3e-49c0-82ff-dbc290af8082" providerId="ADAL" clId="{FED57FB5-8C7C-49AB-AB3C-29110B5CDCC3}" dt="2020-12-14T21:08:17.265" v="121" actId="20577"/>
          <ac:spMkLst>
            <pc:docMk/>
            <pc:sldMk cId="1836874408" sldId="481"/>
            <ac:spMk id="2" creationId="{F5D339DC-FDB4-4A9D-A761-16C6BB5B2248}"/>
          </ac:spMkLst>
        </pc:spChg>
        <pc:spChg chg="mod">
          <ac:chgData name="Steve Shellhammer" userId="0e71f22d-ee3e-49c0-82ff-dbc290af8082" providerId="ADAL" clId="{FED57FB5-8C7C-49AB-AB3C-29110B5CDCC3}" dt="2020-12-14T21:11:40.671" v="438" actId="20577"/>
          <ac:spMkLst>
            <pc:docMk/>
            <pc:sldMk cId="1836874408" sldId="481"/>
            <ac:spMk id="3" creationId="{4D5B6398-F668-40E1-9832-A75F64CDCE65}"/>
          </ac:spMkLst>
        </pc:spChg>
      </pc:sldChg>
      <pc:sldChg chg="del">
        <pc:chgData name="Steve Shellhammer" userId="0e71f22d-ee3e-49c0-82ff-dbc290af8082" providerId="ADAL" clId="{FED57FB5-8C7C-49AB-AB3C-29110B5CDCC3}" dt="2020-12-14T21:06:00.386" v="92" actId="47"/>
        <pc:sldMkLst>
          <pc:docMk/>
          <pc:sldMk cId="2881346024" sldId="481"/>
        </pc:sldMkLst>
      </pc:sldChg>
      <pc:sldChg chg="del">
        <pc:chgData name="Steve Shellhammer" userId="0e71f22d-ee3e-49c0-82ff-dbc290af8082" providerId="ADAL" clId="{FED57FB5-8C7C-49AB-AB3C-29110B5CDCC3}" dt="2020-12-14T21:06:00.386" v="92" actId="47"/>
        <pc:sldMkLst>
          <pc:docMk/>
          <pc:sldMk cId="2975279318" sldId="482"/>
        </pc:sldMkLst>
      </pc:sldChg>
      <pc:sldChg chg="del">
        <pc:chgData name="Steve Shellhammer" userId="0e71f22d-ee3e-49c0-82ff-dbc290af8082" providerId="ADAL" clId="{FED57FB5-8C7C-49AB-AB3C-29110B5CDCC3}" dt="2020-12-14T21:06:00.386" v="92" actId="47"/>
        <pc:sldMkLst>
          <pc:docMk/>
          <pc:sldMk cId="2288411570" sldId="483"/>
        </pc:sldMkLst>
      </pc:sldChg>
      <pc:sldChg chg="del">
        <pc:chgData name="Steve Shellhammer" userId="0e71f22d-ee3e-49c0-82ff-dbc290af8082" providerId="ADAL" clId="{FED57FB5-8C7C-49AB-AB3C-29110B5CDCC3}" dt="2020-12-14T21:06:00.386" v="92" actId="47"/>
        <pc:sldMkLst>
          <pc:docMk/>
          <pc:sldMk cId="1790051191" sldId="484"/>
        </pc:sldMkLst>
      </pc:sldChg>
      <pc:sldChg chg="del">
        <pc:chgData name="Steve Shellhammer" userId="0e71f22d-ee3e-49c0-82ff-dbc290af8082" providerId="ADAL" clId="{FED57FB5-8C7C-49AB-AB3C-29110B5CDCC3}" dt="2020-12-14T21:06:00.386" v="92" actId="47"/>
        <pc:sldMkLst>
          <pc:docMk/>
          <pc:sldMk cId="239854975" sldId="485"/>
        </pc:sldMkLst>
      </pc:sldChg>
      <pc:sldChg chg="del">
        <pc:chgData name="Steve Shellhammer" userId="0e71f22d-ee3e-49c0-82ff-dbc290af8082" providerId="ADAL" clId="{FED57FB5-8C7C-49AB-AB3C-29110B5CDCC3}" dt="2020-12-14T21:06:00.386" v="92" actId="47"/>
        <pc:sldMkLst>
          <pc:docMk/>
          <pc:sldMk cId="3446185811" sldId="486"/>
        </pc:sldMkLst>
      </pc:sldChg>
      <pc:sldChg chg="del">
        <pc:chgData name="Steve Shellhammer" userId="0e71f22d-ee3e-49c0-82ff-dbc290af8082" providerId="ADAL" clId="{FED57FB5-8C7C-49AB-AB3C-29110B5CDCC3}" dt="2020-12-14T21:06:00.386" v="92" actId="47"/>
        <pc:sldMkLst>
          <pc:docMk/>
          <pc:sldMk cId="3764238631" sldId="487"/>
        </pc:sldMkLst>
      </pc:sldChg>
      <pc:sldChg chg="del">
        <pc:chgData name="Steve Shellhammer" userId="0e71f22d-ee3e-49c0-82ff-dbc290af8082" providerId="ADAL" clId="{FED57FB5-8C7C-49AB-AB3C-29110B5CDCC3}" dt="2020-12-14T21:06:00.386" v="92" actId="47"/>
        <pc:sldMkLst>
          <pc:docMk/>
          <pc:sldMk cId="3454468360" sldId="488"/>
        </pc:sldMkLst>
      </pc:sldChg>
      <pc:sldChg chg="del">
        <pc:chgData name="Steve Shellhammer" userId="0e71f22d-ee3e-49c0-82ff-dbc290af8082" providerId="ADAL" clId="{FED57FB5-8C7C-49AB-AB3C-29110B5CDCC3}" dt="2020-12-14T21:06:00.386" v="92" actId="47"/>
        <pc:sldMkLst>
          <pc:docMk/>
          <pc:sldMk cId="4254195244" sldId="489"/>
        </pc:sldMkLst>
      </pc:sldChg>
      <pc:sldChg chg="del">
        <pc:chgData name="Steve Shellhammer" userId="0e71f22d-ee3e-49c0-82ff-dbc290af8082" providerId="ADAL" clId="{FED57FB5-8C7C-49AB-AB3C-29110B5CDCC3}" dt="2020-12-14T21:06:00.386" v="92" actId="47"/>
        <pc:sldMkLst>
          <pc:docMk/>
          <pc:sldMk cId="3514583303" sldId="490"/>
        </pc:sldMkLst>
      </pc:sldChg>
      <pc:sldChg chg="del">
        <pc:chgData name="Steve Shellhammer" userId="0e71f22d-ee3e-49c0-82ff-dbc290af8082" providerId="ADAL" clId="{FED57FB5-8C7C-49AB-AB3C-29110B5CDCC3}" dt="2020-12-14T21:06:00.386" v="92" actId="47"/>
        <pc:sldMkLst>
          <pc:docMk/>
          <pc:sldMk cId="2033409932" sldId="491"/>
        </pc:sldMkLst>
      </pc:sldChg>
      <pc:sldChg chg="del">
        <pc:chgData name="Steve Shellhammer" userId="0e71f22d-ee3e-49c0-82ff-dbc290af8082" providerId="ADAL" clId="{FED57FB5-8C7C-49AB-AB3C-29110B5CDCC3}" dt="2020-12-14T21:06:00.386" v="92" actId="47"/>
        <pc:sldMkLst>
          <pc:docMk/>
          <pc:sldMk cId="3912687455" sldId="492"/>
        </pc:sldMkLst>
      </pc:sldChg>
      <pc:sldChg chg="del">
        <pc:chgData name="Steve Shellhammer" userId="0e71f22d-ee3e-49c0-82ff-dbc290af8082" providerId="ADAL" clId="{FED57FB5-8C7C-49AB-AB3C-29110B5CDCC3}" dt="2020-12-14T21:06:00.386" v="92" actId="47"/>
        <pc:sldMkLst>
          <pc:docMk/>
          <pc:sldMk cId="3267503242" sldId="493"/>
        </pc:sldMkLst>
      </pc:sldChg>
      <pc:sldChg chg="del">
        <pc:chgData name="Steve Shellhammer" userId="0e71f22d-ee3e-49c0-82ff-dbc290af8082" providerId="ADAL" clId="{FED57FB5-8C7C-49AB-AB3C-29110B5CDCC3}" dt="2020-12-14T21:06:00.386" v="92" actId="47"/>
        <pc:sldMkLst>
          <pc:docMk/>
          <pc:sldMk cId="1545545651" sldId="494"/>
        </pc:sldMkLst>
      </pc:sldChg>
      <pc:sldChg chg="del">
        <pc:chgData name="Steve Shellhammer" userId="0e71f22d-ee3e-49c0-82ff-dbc290af8082" providerId="ADAL" clId="{FED57FB5-8C7C-49AB-AB3C-29110B5CDCC3}" dt="2020-12-14T21:06:00.386" v="92" actId="47"/>
        <pc:sldMkLst>
          <pc:docMk/>
          <pc:sldMk cId="1836799658" sldId="495"/>
        </pc:sldMkLst>
      </pc:sldChg>
      <pc:sldChg chg="del">
        <pc:chgData name="Steve Shellhammer" userId="0e71f22d-ee3e-49c0-82ff-dbc290af8082" providerId="ADAL" clId="{FED57FB5-8C7C-49AB-AB3C-29110B5CDCC3}" dt="2020-12-14T21:06:00.386" v="92" actId="47"/>
        <pc:sldMkLst>
          <pc:docMk/>
          <pc:sldMk cId="54922741" sldId="496"/>
        </pc:sldMkLst>
      </pc:sldChg>
      <pc:sldChg chg="del">
        <pc:chgData name="Steve Shellhammer" userId="0e71f22d-ee3e-49c0-82ff-dbc290af8082" providerId="ADAL" clId="{FED57FB5-8C7C-49AB-AB3C-29110B5CDCC3}" dt="2020-12-14T21:06:00.386" v="92" actId="47"/>
        <pc:sldMkLst>
          <pc:docMk/>
          <pc:sldMk cId="1626241637" sldId="497"/>
        </pc:sldMkLst>
      </pc:sldChg>
    </pc:docChg>
  </pc:docChgLst>
  <pc:docChgLst>
    <pc:chgData name="Steve Shellhammer" userId="0e71f22d-ee3e-49c0-82ff-dbc290af8082" providerId="ADAL" clId="{0C2CC1C2-E273-42E5-8E0F-65847F02E61B}"/>
    <pc:docChg chg="modSld">
      <pc:chgData name="Steve Shellhammer" userId="0e71f22d-ee3e-49c0-82ff-dbc290af8082" providerId="ADAL" clId="{0C2CC1C2-E273-42E5-8E0F-65847F02E61B}" dt="2020-08-24T19:47:46.467" v="284" actId="20577"/>
      <pc:docMkLst>
        <pc:docMk/>
      </pc:docMkLst>
      <pc:sldChg chg="addSp modSp mod">
        <pc:chgData name="Steve Shellhammer" userId="0e71f22d-ee3e-49c0-82ff-dbc290af8082" providerId="ADAL" clId="{0C2CC1C2-E273-42E5-8E0F-65847F02E61B}" dt="2020-08-24T19:47:46.467" v="284" actId="20577"/>
        <pc:sldMkLst>
          <pc:docMk/>
          <pc:sldMk cId="1334691016" sldId="485"/>
        </pc:sldMkLst>
        <pc:spChg chg="mod">
          <ac:chgData name="Steve Shellhammer" userId="0e71f22d-ee3e-49c0-82ff-dbc290af8082" providerId="ADAL" clId="{0C2CC1C2-E273-42E5-8E0F-65847F02E61B}" dt="2020-08-24T19:43:48.156" v="112" actId="14100"/>
          <ac:spMkLst>
            <pc:docMk/>
            <pc:sldMk cId="1334691016" sldId="485"/>
            <ac:spMk id="2" creationId="{005DAA92-A641-45E9-9B1B-72663ACAA312}"/>
          </ac:spMkLst>
        </pc:spChg>
        <pc:spChg chg="mod">
          <ac:chgData name="Steve Shellhammer" userId="0e71f22d-ee3e-49c0-82ff-dbc290af8082" providerId="ADAL" clId="{0C2CC1C2-E273-42E5-8E0F-65847F02E61B}" dt="2020-08-24T19:43:50.586" v="113" actId="1076"/>
          <ac:spMkLst>
            <pc:docMk/>
            <pc:sldMk cId="1334691016" sldId="485"/>
            <ac:spMk id="3" creationId="{85E764BB-08F0-4F5B-87CC-541A3CA35AB1}"/>
          </ac:spMkLst>
        </pc:spChg>
        <pc:spChg chg="add mod">
          <ac:chgData name="Steve Shellhammer" userId="0e71f22d-ee3e-49c0-82ff-dbc290af8082" providerId="ADAL" clId="{0C2CC1C2-E273-42E5-8E0F-65847F02E61B}" dt="2020-08-24T19:47:46.467" v="284" actId="20577"/>
          <ac:spMkLst>
            <pc:docMk/>
            <pc:sldMk cId="1334691016" sldId="485"/>
            <ac:spMk id="8" creationId="{C6408CF9-5173-4895-BDD9-547491810A88}"/>
          </ac:spMkLst>
        </pc:spChg>
        <pc:picChg chg="mod">
          <ac:chgData name="Steve Shellhammer" userId="0e71f22d-ee3e-49c0-82ff-dbc290af8082" providerId="ADAL" clId="{0C2CC1C2-E273-42E5-8E0F-65847F02E61B}" dt="2020-08-24T19:43:53.234" v="114" actId="1076"/>
          <ac:picMkLst>
            <pc:docMk/>
            <pc:sldMk cId="1334691016" sldId="485"/>
            <ac:picMk id="7" creationId="{5DDC645C-1EC6-4D45-A9C1-97D679B27F80}"/>
          </ac:picMkLst>
        </pc:picChg>
      </pc:sldChg>
      <pc:sldChg chg="modSp mod">
        <pc:chgData name="Steve Shellhammer" userId="0e71f22d-ee3e-49c0-82ff-dbc290af8082" providerId="ADAL" clId="{0C2CC1C2-E273-42E5-8E0F-65847F02E61B}" dt="2020-08-24T19:45:50.772" v="224" actId="20577"/>
        <pc:sldMkLst>
          <pc:docMk/>
          <pc:sldMk cId="675243109" sldId="487"/>
        </pc:sldMkLst>
        <pc:spChg chg="mod">
          <ac:chgData name="Steve Shellhammer" userId="0e71f22d-ee3e-49c0-82ff-dbc290af8082" providerId="ADAL" clId="{0C2CC1C2-E273-42E5-8E0F-65847F02E61B}" dt="2020-08-24T19:45:35.417" v="221" actId="1076"/>
          <ac:spMkLst>
            <pc:docMk/>
            <pc:sldMk cId="675243109" sldId="487"/>
            <ac:spMk id="7" creationId="{C3FF793B-028C-4B28-85CC-FD8D7C5052C6}"/>
          </ac:spMkLst>
        </pc:spChg>
        <pc:graphicFrameChg chg="mod modGraphic">
          <ac:chgData name="Steve Shellhammer" userId="0e71f22d-ee3e-49c0-82ff-dbc290af8082" providerId="ADAL" clId="{0C2CC1C2-E273-42E5-8E0F-65847F02E61B}" dt="2020-08-24T19:45:50.772" v="224" actId="20577"/>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47576FD6-D527-4F2D-A904-5B5DD26AF6F4}"/>
    <pc:docChg chg="custSel addSld modSld">
      <pc:chgData name="Steve Shellhammer" userId="0e71f22d-ee3e-49c0-82ff-dbc290af8082" providerId="ADAL" clId="{47576FD6-D527-4F2D-A904-5B5DD26AF6F4}" dt="2021-06-28T18:29:03.366" v="58" actId="14100"/>
      <pc:docMkLst>
        <pc:docMk/>
      </pc:docMkLst>
      <pc:sldChg chg="addSp delSp modSp new mod">
        <pc:chgData name="Steve Shellhammer" userId="0e71f22d-ee3e-49c0-82ff-dbc290af8082" providerId="ADAL" clId="{47576FD6-D527-4F2D-A904-5B5DD26AF6F4}" dt="2021-06-28T18:29:03.366" v="58" actId="14100"/>
        <pc:sldMkLst>
          <pc:docMk/>
          <pc:sldMk cId="891740046" sldId="528"/>
        </pc:sldMkLst>
        <pc:spChg chg="mod">
          <ac:chgData name="Steve Shellhammer" userId="0e71f22d-ee3e-49c0-82ff-dbc290af8082" providerId="ADAL" clId="{47576FD6-D527-4F2D-A904-5B5DD26AF6F4}" dt="2021-06-28T18:29:03.366" v="58" actId="14100"/>
          <ac:spMkLst>
            <pc:docMk/>
            <pc:sldMk cId="891740046" sldId="528"/>
            <ac:spMk id="2" creationId="{5876CAA7-92AA-4F84-8B86-E674F0C3C98C}"/>
          </ac:spMkLst>
        </pc:spChg>
        <pc:spChg chg="del">
          <ac:chgData name="Steve Shellhammer" userId="0e71f22d-ee3e-49c0-82ff-dbc290af8082" providerId="ADAL" clId="{47576FD6-D527-4F2D-A904-5B5DD26AF6F4}" dt="2021-06-28T18:28:01.962" v="49" actId="478"/>
          <ac:spMkLst>
            <pc:docMk/>
            <pc:sldMk cId="891740046" sldId="528"/>
            <ac:spMk id="3" creationId="{5E749AF7-D0A9-4752-89A5-882FB80CF5F4}"/>
          </ac:spMkLst>
        </pc:spChg>
        <pc:picChg chg="add mod">
          <ac:chgData name="Steve Shellhammer" userId="0e71f22d-ee3e-49c0-82ff-dbc290af8082" providerId="ADAL" clId="{47576FD6-D527-4F2D-A904-5B5DD26AF6F4}" dt="2021-06-28T18:28:53.580" v="57" actId="1076"/>
          <ac:picMkLst>
            <pc:docMk/>
            <pc:sldMk cId="891740046" sldId="528"/>
            <ac:picMk id="8" creationId="{6157FD85-F0DA-450D-BDC6-4389732E1FA3}"/>
          </ac:picMkLst>
        </pc:picChg>
      </pc:sldChg>
    </pc:docChg>
  </pc:docChgLst>
  <pc:docChgLst>
    <pc:chgData name="Steve Shellhammer" userId="0e71f22d-ee3e-49c0-82ff-dbc290af8082" providerId="ADAL" clId="{D51FAECE-D089-466E-95E7-7851295A8625}"/>
    <pc:docChg chg="undo custSel addSld delSld modSld">
      <pc:chgData name="Steve Shellhammer" userId="0e71f22d-ee3e-49c0-82ff-dbc290af8082" providerId="ADAL" clId="{D51FAECE-D089-466E-95E7-7851295A8625}" dt="2021-08-23T18:58:50.112" v="2383" actId="20577"/>
      <pc:docMkLst>
        <pc:docMk/>
      </pc:docMkLst>
      <pc:sldChg chg="modSp mod">
        <pc:chgData name="Steve Shellhammer" userId="0e71f22d-ee3e-49c0-82ff-dbc290af8082" providerId="ADAL" clId="{D51FAECE-D089-466E-95E7-7851295A8625}" dt="2021-08-23T18:58:50.112" v="2383" actId="20577"/>
        <pc:sldMkLst>
          <pc:docMk/>
          <pc:sldMk cId="0" sldId="256"/>
        </pc:sldMkLst>
        <pc:spChg chg="mod">
          <ac:chgData name="Steve Shellhammer" userId="0e71f22d-ee3e-49c0-82ff-dbc290af8082" providerId="ADAL" clId="{D51FAECE-D089-466E-95E7-7851295A8625}" dt="2021-08-23T18:58:50.112" v="2383" actId="20577"/>
          <ac:spMkLst>
            <pc:docMk/>
            <pc:sldMk cId="0" sldId="256"/>
            <ac:spMk id="3073" creationId="{00000000-0000-0000-0000-000000000000}"/>
          </ac:spMkLst>
        </pc:spChg>
        <pc:spChg chg="mod">
          <ac:chgData name="Steve Shellhammer" userId="0e71f22d-ee3e-49c0-82ff-dbc290af8082" providerId="ADAL" clId="{D51FAECE-D089-466E-95E7-7851295A8625}" dt="2021-08-23T17:29:34.613" v="28" actId="20577"/>
          <ac:spMkLst>
            <pc:docMk/>
            <pc:sldMk cId="0" sldId="256"/>
            <ac:spMk id="3074" creationId="{00000000-0000-0000-0000-000000000000}"/>
          </ac:spMkLst>
        </pc:spChg>
        <pc:graphicFrameChg chg="modGraphic">
          <ac:chgData name="Steve Shellhammer" userId="0e71f22d-ee3e-49c0-82ff-dbc290af8082" providerId="ADAL" clId="{D51FAECE-D089-466E-95E7-7851295A8625}" dt="2021-08-23T17:30:08.221" v="30" actId="2165"/>
          <ac:graphicFrameMkLst>
            <pc:docMk/>
            <pc:sldMk cId="0" sldId="256"/>
            <ac:graphicFrameMk id="10" creationId="{56BFF8FC-15E6-4208-9DB8-296FB6B5AC3E}"/>
          </ac:graphicFrameMkLst>
        </pc:graphicFrameChg>
      </pc:sldChg>
      <pc:sldChg chg="del">
        <pc:chgData name="Steve Shellhammer" userId="0e71f22d-ee3e-49c0-82ff-dbc290af8082" providerId="ADAL" clId="{D51FAECE-D089-466E-95E7-7851295A8625}" dt="2021-08-23T17:35:59.644" v="487" actId="47"/>
        <pc:sldMkLst>
          <pc:docMk/>
          <pc:sldMk cId="2539548716" sldId="507"/>
        </pc:sldMkLst>
      </pc:sldChg>
      <pc:sldChg chg="del">
        <pc:chgData name="Steve Shellhammer" userId="0e71f22d-ee3e-49c0-82ff-dbc290af8082" providerId="ADAL" clId="{D51FAECE-D089-466E-95E7-7851295A8625}" dt="2021-08-23T17:35:59.644" v="487" actId="47"/>
        <pc:sldMkLst>
          <pc:docMk/>
          <pc:sldMk cId="1348969420" sldId="508"/>
        </pc:sldMkLst>
      </pc:sldChg>
      <pc:sldChg chg="del">
        <pc:chgData name="Steve Shellhammer" userId="0e71f22d-ee3e-49c0-82ff-dbc290af8082" providerId="ADAL" clId="{D51FAECE-D089-466E-95E7-7851295A8625}" dt="2021-08-23T17:35:59.644" v="487" actId="47"/>
        <pc:sldMkLst>
          <pc:docMk/>
          <pc:sldMk cId="696669391" sldId="509"/>
        </pc:sldMkLst>
      </pc:sldChg>
      <pc:sldChg chg="del">
        <pc:chgData name="Steve Shellhammer" userId="0e71f22d-ee3e-49c0-82ff-dbc290af8082" providerId="ADAL" clId="{D51FAECE-D089-466E-95E7-7851295A8625}" dt="2021-08-23T17:35:59.644" v="487" actId="47"/>
        <pc:sldMkLst>
          <pc:docMk/>
          <pc:sldMk cId="2530872900" sldId="510"/>
        </pc:sldMkLst>
      </pc:sldChg>
      <pc:sldChg chg="del">
        <pc:chgData name="Steve Shellhammer" userId="0e71f22d-ee3e-49c0-82ff-dbc290af8082" providerId="ADAL" clId="{D51FAECE-D089-466E-95E7-7851295A8625}" dt="2021-08-23T17:35:59.644" v="487" actId="47"/>
        <pc:sldMkLst>
          <pc:docMk/>
          <pc:sldMk cId="4109633702" sldId="511"/>
        </pc:sldMkLst>
      </pc:sldChg>
      <pc:sldChg chg="del">
        <pc:chgData name="Steve Shellhammer" userId="0e71f22d-ee3e-49c0-82ff-dbc290af8082" providerId="ADAL" clId="{D51FAECE-D089-466E-95E7-7851295A8625}" dt="2021-08-23T17:35:59.644" v="487" actId="47"/>
        <pc:sldMkLst>
          <pc:docMk/>
          <pc:sldMk cId="1261565682" sldId="514"/>
        </pc:sldMkLst>
      </pc:sldChg>
      <pc:sldChg chg="del">
        <pc:chgData name="Steve Shellhammer" userId="0e71f22d-ee3e-49c0-82ff-dbc290af8082" providerId="ADAL" clId="{D51FAECE-D089-466E-95E7-7851295A8625}" dt="2021-08-23T17:35:59.644" v="487" actId="47"/>
        <pc:sldMkLst>
          <pc:docMk/>
          <pc:sldMk cId="158806586" sldId="515"/>
        </pc:sldMkLst>
      </pc:sldChg>
      <pc:sldChg chg="del">
        <pc:chgData name="Steve Shellhammer" userId="0e71f22d-ee3e-49c0-82ff-dbc290af8082" providerId="ADAL" clId="{D51FAECE-D089-466E-95E7-7851295A8625}" dt="2021-08-23T17:35:59.644" v="487" actId="47"/>
        <pc:sldMkLst>
          <pc:docMk/>
          <pc:sldMk cId="4023721527" sldId="516"/>
        </pc:sldMkLst>
      </pc:sldChg>
      <pc:sldChg chg="del">
        <pc:chgData name="Steve Shellhammer" userId="0e71f22d-ee3e-49c0-82ff-dbc290af8082" providerId="ADAL" clId="{D51FAECE-D089-466E-95E7-7851295A8625}" dt="2021-08-23T17:35:59.644" v="487" actId="47"/>
        <pc:sldMkLst>
          <pc:docMk/>
          <pc:sldMk cId="296882006" sldId="520"/>
        </pc:sldMkLst>
      </pc:sldChg>
      <pc:sldChg chg="del">
        <pc:chgData name="Steve Shellhammer" userId="0e71f22d-ee3e-49c0-82ff-dbc290af8082" providerId="ADAL" clId="{D51FAECE-D089-466E-95E7-7851295A8625}" dt="2021-08-23T17:35:59.644" v="487" actId="47"/>
        <pc:sldMkLst>
          <pc:docMk/>
          <pc:sldMk cId="3832592430" sldId="522"/>
        </pc:sldMkLst>
      </pc:sldChg>
      <pc:sldChg chg="del">
        <pc:chgData name="Steve Shellhammer" userId="0e71f22d-ee3e-49c0-82ff-dbc290af8082" providerId="ADAL" clId="{D51FAECE-D089-466E-95E7-7851295A8625}" dt="2021-08-23T17:35:59.644" v="487" actId="47"/>
        <pc:sldMkLst>
          <pc:docMk/>
          <pc:sldMk cId="2782276938" sldId="523"/>
        </pc:sldMkLst>
      </pc:sldChg>
      <pc:sldChg chg="del">
        <pc:chgData name="Steve Shellhammer" userId="0e71f22d-ee3e-49c0-82ff-dbc290af8082" providerId="ADAL" clId="{D51FAECE-D089-466E-95E7-7851295A8625}" dt="2021-08-23T17:35:59.644" v="487" actId="47"/>
        <pc:sldMkLst>
          <pc:docMk/>
          <pc:sldMk cId="1027477533" sldId="524"/>
        </pc:sldMkLst>
      </pc:sldChg>
      <pc:sldChg chg="del">
        <pc:chgData name="Steve Shellhammer" userId="0e71f22d-ee3e-49c0-82ff-dbc290af8082" providerId="ADAL" clId="{D51FAECE-D089-466E-95E7-7851295A8625}" dt="2021-08-23T17:35:59.644" v="487" actId="47"/>
        <pc:sldMkLst>
          <pc:docMk/>
          <pc:sldMk cId="2938999793" sldId="525"/>
        </pc:sldMkLst>
      </pc:sldChg>
      <pc:sldChg chg="del">
        <pc:chgData name="Steve Shellhammer" userId="0e71f22d-ee3e-49c0-82ff-dbc290af8082" providerId="ADAL" clId="{D51FAECE-D089-466E-95E7-7851295A8625}" dt="2021-08-23T17:35:59.644" v="487" actId="47"/>
        <pc:sldMkLst>
          <pc:docMk/>
          <pc:sldMk cId="2483964135" sldId="526"/>
        </pc:sldMkLst>
      </pc:sldChg>
      <pc:sldChg chg="del">
        <pc:chgData name="Steve Shellhammer" userId="0e71f22d-ee3e-49c0-82ff-dbc290af8082" providerId="ADAL" clId="{D51FAECE-D089-466E-95E7-7851295A8625}" dt="2021-08-23T17:35:59.644" v="487" actId="47"/>
        <pc:sldMkLst>
          <pc:docMk/>
          <pc:sldMk cId="3931575800" sldId="527"/>
        </pc:sldMkLst>
      </pc:sldChg>
      <pc:sldChg chg="del">
        <pc:chgData name="Steve Shellhammer" userId="0e71f22d-ee3e-49c0-82ff-dbc290af8082" providerId="ADAL" clId="{D51FAECE-D089-466E-95E7-7851295A8625}" dt="2021-08-23T17:35:59.644" v="487" actId="47"/>
        <pc:sldMkLst>
          <pc:docMk/>
          <pc:sldMk cId="891740046" sldId="528"/>
        </pc:sldMkLst>
      </pc:sldChg>
      <pc:sldChg chg="modSp new mod">
        <pc:chgData name="Steve Shellhammer" userId="0e71f22d-ee3e-49c0-82ff-dbc290af8082" providerId="ADAL" clId="{D51FAECE-D089-466E-95E7-7851295A8625}" dt="2021-08-23T17:36:37.054" v="494" actId="20577"/>
        <pc:sldMkLst>
          <pc:docMk/>
          <pc:sldMk cId="491374436" sldId="529"/>
        </pc:sldMkLst>
        <pc:spChg chg="mod">
          <ac:chgData name="Steve Shellhammer" userId="0e71f22d-ee3e-49c0-82ff-dbc290af8082" providerId="ADAL" clId="{D51FAECE-D089-466E-95E7-7851295A8625}" dt="2021-08-23T17:33:42.734" v="450" actId="14100"/>
          <ac:spMkLst>
            <pc:docMk/>
            <pc:sldMk cId="491374436" sldId="529"/>
            <ac:spMk id="2" creationId="{29237DC3-B4FD-4D40-9365-C1B2D94049B7}"/>
          </ac:spMkLst>
        </pc:spChg>
        <pc:spChg chg="mod">
          <ac:chgData name="Steve Shellhammer" userId="0e71f22d-ee3e-49c0-82ff-dbc290af8082" providerId="ADAL" clId="{D51FAECE-D089-466E-95E7-7851295A8625}" dt="2021-08-23T17:36:37.054" v="494" actId="20577"/>
          <ac:spMkLst>
            <pc:docMk/>
            <pc:sldMk cId="491374436" sldId="529"/>
            <ac:spMk id="3" creationId="{89716238-1985-463C-A34E-E1EECFBE862E}"/>
          </ac:spMkLst>
        </pc:spChg>
      </pc:sldChg>
      <pc:sldChg chg="modSp new mod">
        <pc:chgData name="Steve Shellhammer" userId="0e71f22d-ee3e-49c0-82ff-dbc290af8082" providerId="ADAL" clId="{D51FAECE-D089-466E-95E7-7851295A8625}" dt="2021-08-23T17:44:39.994" v="1064"/>
        <pc:sldMkLst>
          <pc:docMk/>
          <pc:sldMk cId="1033386959" sldId="530"/>
        </pc:sldMkLst>
        <pc:spChg chg="mod">
          <ac:chgData name="Steve Shellhammer" userId="0e71f22d-ee3e-49c0-82ff-dbc290af8082" providerId="ADAL" clId="{D51FAECE-D089-466E-95E7-7851295A8625}" dt="2021-08-23T17:42:56.222" v="1048" actId="14100"/>
          <ac:spMkLst>
            <pc:docMk/>
            <pc:sldMk cId="1033386959" sldId="530"/>
            <ac:spMk id="2" creationId="{049B9A09-D664-49AA-AC53-A8415F49DB4A}"/>
          </ac:spMkLst>
        </pc:spChg>
        <pc:spChg chg="mod">
          <ac:chgData name="Steve Shellhammer" userId="0e71f22d-ee3e-49c0-82ff-dbc290af8082" providerId="ADAL" clId="{D51FAECE-D089-466E-95E7-7851295A8625}" dt="2021-08-23T17:44:39.994" v="1064"/>
          <ac:spMkLst>
            <pc:docMk/>
            <pc:sldMk cId="1033386959" sldId="530"/>
            <ac:spMk id="3" creationId="{FB91CA03-C543-4A7C-9AE8-6F0711F6E077}"/>
          </ac:spMkLst>
        </pc:spChg>
      </pc:sldChg>
      <pc:sldChg chg="addSp modSp new mod">
        <pc:chgData name="Steve Shellhammer" userId="0e71f22d-ee3e-49c0-82ff-dbc290af8082" providerId="ADAL" clId="{D51FAECE-D089-466E-95E7-7851295A8625}" dt="2021-08-23T17:50:26.425" v="1705" actId="1036"/>
        <pc:sldMkLst>
          <pc:docMk/>
          <pc:sldMk cId="3940175403" sldId="531"/>
        </pc:sldMkLst>
        <pc:spChg chg="mod">
          <ac:chgData name="Steve Shellhammer" userId="0e71f22d-ee3e-49c0-82ff-dbc290af8082" providerId="ADAL" clId="{D51FAECE-D089-466E-95E7-7851295A8625}" dt="2021-08-23T17:47:38.230" v="1506" actId="14100"/>
          <ac:spMkLst>
            <pc:docMk/>
            <pc:sldMk cId="3940175403" sldId="531"/>
            <ac:spMk id="2" creationId="{9D16DF8D-ACC9-469C-8019-662F960DB802}"/>
          </ac:spMkLst>
        </pc:spChg>
        <pc:spChg chg="mod">
          <ac:chgData name="Steve Shellhammer" userId="0e71f22d-ee3e-49c0-82ff-dbc290af8082" providerId="ADAL" clId="{D51FAECE-D089-466E-95E7-7851295A8625}" dt="2021-08-23T17:49:03.594" v="1535" actId="1076"/>
          <ac:spMkLst>
            <pc:docMk/>
            <pc:sldMk cId="3940175403" sldId="531"/>
            <ac:spMk id="3" creationId="{AECBD9F4-0DB3-4E1A-82CE-253323D5A4FB}"/>
          </ac:spMkLst>
        </pc:spChg>
        <pc:spChg chg="add mod">
          <ac:chgData name="Steve Shellhammer" userId="0e71f22d-ee3e-49c0-82ff-dbc290af8082" providerId="ADAL" clId="{D51FAECE-D089-466E-95E7-7851295A8625}" dt="2021-08-23T17:50:26.425" v="1705" actId="1036"/>
          <ac:spMkLst>
            <pc:docMk/>
            <pc:sldMk cId="3940175403" sldId="531"/>
            <ac:spMk id="7" creationId="{BB6A860E-7F78-409E-9233-E04FDEE94050}"/>
          </ac:spMkLst>
        </pc:spChg>
        <pc:spChg chg="add mod">
          <ac:chgData name="Steve Shellhammer" userId="0e71f22d-ee3e-49c0-82ff-dbc290af8082" providerId="ADAL" clId="{D51FAECE-D089-466E-95E7-7851295A8625}" dt="2021-08-23T17:49:06.824" v="1536" actId="1076"/>
          <ac:spMkLst>
            <pc:docMk/>
            <pc:sldMk cId="3940175403" sldId="531"/>
            <ac:spMk id="8" creationId="{273A1780-1574-4624-8BCE-ACC420C9E3FF}"/>
          </ac:spMkLst>
        </pc:spChg>
      </pc:sldChg>
      <pc:sldChg chg="addSp modSp new mod">
        <pc:chgData name="Steve Shellhammer" userId="0e71f22d-ee3e-49c0-82ff-dbc290af8082" providerId="ADAL" clId="{D51FAECE-D089-466E-95E7-7851295A8625}" dt="2021-08-23T17:53:49.065" v="1861" actId="255"/>
        <pc:sldMkLst>
          <pc:docMk/>
          <pc:sldMk cId="3646594998" sldId="532"/>
        </pc:sldMkLst>
        <pc:spChg chg="mod">
          <ac:chgData name="Steve Shellhammer" userId="0e71f22d-ee3e-49c0-82ff-dbc290af8082" providerId="ADAL" clId="{D51FAECE-D089-466E-95E7-7851295A8625}" dt="2021-08-23T17:51:18.966" v="1732" actId="14100"/>
          <ac:spMkLst>
            <pc:docMk/>
            <pc:sldMk cId="3646594998" sldId="532"/>
            <ac:spMk id="2" creationId="{31CAF199-15C9-4031-9702-BB339A032675}"/>
          </ac:spMkLst>
        </pc:spChg>
        <pc:spChg chg="mod">
          <ac:chgData name="Steve Shellhammer" userId="0e71f22d-ee3e-49c0-82ff-dbc290af8082" providerId="ADAL" clId="{D51FAECE-D089-466E-95E7-7851295A8625}" dt="2021-08-23T17:53:49.065" v="1861" actId="255"/>
          <ac:spMkLst>
            <pc:docMk/>
            <pc:sldMk cId="3646594998" sldId="532"/>
            <ac:spMk id="3" creationId="{E3764038-8339-481B-9020-985FC6E12F4D}"/>
          </ac:spMkLst>
        </pc:spChg>
        <pc:picChg chg="add mod">
          <ac:chgData name="Steve Shellhammer" userId="0e71f22d-ee3e-49c0-82ff-dbc290af8082" providerId="ADAL" clId="{D51FAECE-D089-466E-95E7-7851295A8625}" dt="2021-08-23T17:52:50.299" v="1743" actId="1076"/>
          <ac:picMkLst>
            <pc:docMk/>
            <pc:sldMk cId="3646594998" sldId="532"/>
            <ac:picMk id="8" creationId="{4E69EFE8-25AF-4AC2-B341-5B6C64DD508B}"/>
          </ac:picMkLst>
        </pc:picChg>
      </pc:sldChg>
      <pc:sldChg chg="addSp delSp modSp add mod">
        <pc:chgData name="Steve Shellhammer" userId="0e71f22d-ee3e-49c0-82ff-dbc290af8082" providerId="ADAL" clId="{D51FAECE-D089-466E-95E7-7851295A8625}" dt="2021-08-23T17:54:29.228" v="1866"/>
        <pc:sldMkLst>
          <pc:docMk/>
          <pc:sldMk cId="1470928392" sldId="533"/>
        </pc:sldMkLst>
        <pc:spChg chg="mod">
          <ac:chgData name="Steve Shellhammer" userId="0e71f22d-ee3e-49c0-82ff-dbc290af8082" providerId="ADAL" clId="{D51FAECE-D089-466E-95E7-7851295A8625}" dt="2021-08-23T17:51:48.969" v="1736" actId="20577"/>
          <ac:spMkLst>
            <pc:docMk/>
            <pc:sldMk cId="1470928392" sldId="533"/>
            <ac:spMk id="2" creationId="{31CAF199-15C9-4031-9702-BB339A032675}"/>
          </ac:spMkLst>
        </pc:spChg>
        <pc:spChg chg="del">
          <ac:chgData name="Steve Shellhammer" userId="0e71f22d-ee3e-49c0-82ff-dbc290af8082" providerId="ADAL" clId="{D51FAECE-D089-466E-95E7-7851295A8625}" dt="2021-08-23T17:54:19.202" v="1864" actId="478"/>
          <ac:spMkLst>
            <pc:docMk/>
            <pc:sldMk cId="1470928392" sldId="533"/>
            <ac:spMk id="3" creationId="{E3764038-8339-481B-9020-985FC6E12F4D}"/>
          </ac:spMkLst>
        </pc:spChg>
        <pc:spChg chg="add del mod">
          <ac:chgData name="Steve Shellhammer" userId="0e71f22d-ee3e-49c0-82ff-dbc290af8082" providerId="ADAL" clId="{D51FAECE-D089-466E-95E7-7851295A8625}" dt="2021-08-23T17:54:21.402" v="1865" actId="478"/>
          <ac:spMkLst>
            <pc:docMk/>
            <pc:sldMk cId="1470928392" sldId="533"/>
            <ac:spMk id="10" creationId="{592FAEE0-9225-4857-AC40-8DC74268C8F9}"/>
          </ac:spMkLst>
        </pc:spChg>
        <pc:spChg chg="add mod">
          <ac:chgData name="Steve Shellhammer" userId="0e71f22d-ee3e-49c0-82ff-dbc290af8082" providerId="ADAL" clId="{D51FAECE-D089-466E-95E7-7851295A8625}" dt="2021-08-23T17:54:29.228" v="1866"/>
          <ac:spMkLst>
            <pc:docMk/>
            <pc:sldMk cId="1470928392" sldId="533"/>
            <ac:spMk id="11" creationId="{C55376E0-B2FE-4B8E-9E7A-6B4F76A7266E}"/>
          </ac:spMkLst>
        </pc:spChg>
        <pc:picChg chg="add mod">
          <ac:chgData name="Steve Shellhammer" userId="0e71f22d-ee3e-49c0-82ff-dbc290af8082" providerId="ADAL" clId="{D51FAECE-D089-466E-95E7-7851295A8625}" dt="2021-08-23T17:54:16.487" v="1863" actId="1076"/>
          <ac:picMkLst>
            <pc:docMk/>
            <pc:sldMk cId="1470928392" sldId="533"/>
            <ac:picMk id="8" creationId="{665AEDEE-906F-46FB-82C2-D9C92A008788}"/>
          </ac:picMkLst>
        </pc:picChg>
      </pc:sldChg>
      <pc:sldChg chg="addSp delSp modSp add mod">
        <pc:chgData name="Steve Shellhammer" userId="0e71f22d-ee3e-49c0-82ff-dbc290af8082" providerId="ADAL" clId="{D51FAECE-D089-466E-95E7-7851295A8625}" dt="2021-08-23T17:54:53.993" v="1871" actId="1076"/>
        <pc:sldMkLst>
          <pc:docMk/>
          <pc:sldMk cId="3533804203" sldId="534"/>
        </pc:sldMkLst>
        <pc:spChg chg="mod">
          <ac:chgData name="Steve Shellhammer" userId="0e71f22d-ee3e-49c0-82ff-dbc290af8082" providerId="ADAL" clId="{D51FAECE-D089-466E-95E7-7851295A8625}" dt="2021-08-23T17:51:53.850" v="1738" actId="20577"/>
          <ac:spMkLst>
            <pc:docMk/>
            <pc:sldMk cId="3533804203" sldId="534"/>
            <ac:spMk id="2" creationId="{31CAF199-15C9-4031-9702-BB339A032675}"/>
          </ac:spMkLst>
        </pc:spChg>
        <pc:spChg chg="del">
          <ac:chgData name="Steve Shellhammer" userId="0e71f22d-ee3e-49c0-82ff-dbc290af8082" providerId="ADAL" clId="{D51FAECE-D089-466E-95E7-7851295A8625}" dt="2021-08-23T17:54:35.228" v="1867" actId="478"/>
          <ac:spMkLst>
            <pc:docMk/>
            <pc:sldMk cId="3533804203" sldId="534"/>
            <ac:spMk id="3" creationId="{E3764038-8339-481B-9020-985FC6E12F4D}"/>
          </ac:spMkLst>
        </pc:spChg>
        <pc:spChg chg="add del mod">
          <ac:chgData name="Steve Shellhammer" userId="0e71f22d-ee3e-49c0-82ff-dbc290af8082" providerId="ADAL" clId="{D51FAECE-D089-466E-95E7-7851295A8625}" dt="2021-08-23T17:54:36.824" v="1868" actId="478"/>
          <ac:spMkLst>
            <pc:docMk/>
            <pc:sldMk cId="3533804203" sldId="534"/>
            <ac:spMk id="10" creationId="{941529D6-D1DD-4FE6-9964-144D7C1A82EF}"/>
          </ac:spMkLst>
        </pc:spChg>
        <pc:spChg chg="add mod">
          <ac:chgData name="Steve Shellhammer" userId="0e71f22d-ee3e-49c0-82ff-dbc290af8082" providerId="ADAL" clId="{D51FAECE-D089-466E-95E7-7851295A8625}" dt="2021-08-23T17:54:44.076" v="1869"/>
          <ac:spMkLst>
            <pc:docMk/>
            <pc:sldMk cId="3533804203" sldId="534"/>
            <ac:spMk id="11" creationId="{D7DF42BD-5CAD-43AE-9548-1ADD60AD397A}"/>
          </ac:spMkLst>
        </pc:spChg>
        <pc:picChg chg="add mod">
          <ac:chgData name="Steve Shellhammer" userId="0e71f22d-ee3e-49c0-82ff-dbc290af8082" providerId="ADAL" clId="{D51FAECE-D089-466E-95E7-7851295A8625}" dt="2021-08-23T17:54:53.993" v="1871" actId="1076"/>
          <ac:picMkLst>
            <pc:docMk/>
            <pc:sldMk cId="3533804203" sldId="534"/>
            <ac:picMk id="8" creationId="{2C93B98A-35FA-4933-9A9B-D68CCACB4224}"/>
          </ac:picMkLst>
        </pc:picChg>
      </pc:sldChg>
      <pc:sldChg chg="addSp delSp modSp new mod">
        <pc:chgData name="Steve Shellhammer" userId="0e71f22d-ee3e-49c0-82ff-dbc290af8082" providerId="ADAL" clId="{D51FAECE-D089-466E-95E7-7851295A8625}" dt="2021-08-23T18:55:09.150" v="2082" actId="20577"/>
        <pc:sldMkLst>
          <pc:docMk/>
          <pc:sldMk cId="767981311" sldId="535"/>
        </pc:sldMkLst>
        <pc:spChg chg="mod">
          <ac:chgData name="Steve Shellhammer" userId="0e71f22d-ee3e-49c0-82ff-dbc290af8082" providerId="ADAL" clId="{D51FAECE-D089-466E-95E7-7851295A8625}" dt="2021-08-23T17:55:54.730" v="1904" actId="20577"/>
          <ac:spMkLst>
            <pc:docMk/>
            <pc:sldMk cId="767981311" sldId="535"/>
            <ac:spMk id="2" creationId="{FC699608-73A5-43E7-A209-403AAB704EE6}"/>
          </ac:spMkLst>
        </pc:spChg>
        <pc:spChg chg="del">
          <ac:chgData name="Steve Shellhammer" userId="0e71f22d-ee3e-49c0-82ff-dbc290af8082" providerId="ADAL" clId="{D51FAECE-D089-466E-95E7-7851295A8625}" dt="2021-08-23T17:56:32.675" v="1905" actId="3680"/>
          <ac:spMkLst>
            <pc:docMk/>
            <pc:sldMk cId="767981311" sldId="535"/>
            <ac:spMk id="3" creationId="{0FEA7BEB-06C4-4DDD-8C74-E35C6DDE42B0}"/>
          </ac:spMkLst>
        </pc:spChg>
        <pc:graphicFrameChg chg="add mod ord modGraphic">
          <ac:chgData name="Steve Shellhammer" userId="0e71f22d-ee3e-49c0-82ff-dbc290af8082" providerId="ADAL" clId="{D51FAECE-D089-466E-95E7-7851295A8625}" dt="2021-08-23T18:55:09.150" v="2082" actId="20577"/>
          <ac:graphicFrameMkLst>
            <pc:docMk/>
            <pc:sldMk cId="767981311" sldId="535"/>
            <ac:graphicFrameMk id="7" creationId="{E24FE839-38A3-4C47-B2D9-DBF4057B71AF}"/>
          </ac:graphicFrameMkLst>
        </pc:graphicFrameChg>
      </pc:sldChg>
      <pc:sldChg chg="modSp new mod">
        <pc:chgData name="Steve Shellhammer" userId="0e71f22d-ee3e-49c0-82ff-dbc290af8082" providerId="ADAL" clId="{D51FAECE-D089-466E-95E7-7851295A8625}" dt="2021-08-23T18:56:59.597" v="2379" actId="33524"/>
        <pc:sldMkLst>
          <pc:docMk/>
          <pc:sldMk cId="913928595" sldId="536"/>
        </pc:sldMkLst>
        <pc:spChg chg="mod">
          <ac:chgData name="Steve Shellhammer" userId="0e71f22d-ee3e-49c0-82ff-dbc290af8082" providerId="ADAL" clId="{D51FAECE-D089-466E-95E7-7851295A8625}" dt="2021-08-23T18:55:35.424" v="2090" actId="20577"/>
          <ac:spMkLst>
            <pc:docMk/>
            <pc:sldMk cId="913928595" sldId="536"/>
            <ac:spMk id="2" creationId="{1731B989-6599-4877-B37D-55AA4B2E7805}"/>
          </ac:spMkLst>
        </pc:spChg>
        <pc:spChg chg="mod">
          <ac:chgData name="Steve Shellhammer" userId="0e71f22d-ee3e-49c0-82ff-dbc290af8082" providerId="ADAL" clId="{D51FAECE-D089-466E-95E7-7851295A8625}" dt="2021-08-23T18:56:59.597" v="2379" actId="33524"/>
          <ac:spMkLst>
            <pc:docMk/>
            <pc:sldMk cId="913928595" sldId="536"/>
            <ac:spMk id="3" creationId="{27473B3F-F94D-4728-A0F8-88BFA6907F94}"/>
          </ac:spMkLst>
        </pc:spChg>
      </pc:sldChg>
    </pc:docChg>
  </pc:docChgLst>
  <pc:docChgLst>
    <pc:chgData name="Steve Shellhammer" userId="0e71f22d-ee3e-49c0-82ff-dbc290af8082" providerId="ADAL" clId="{9A8F5A9B-1CB4-4C7E-9B2A-DC94F0BD82DD}"/>
    <pc:docChg chg="undo custSel modSld">
      <pc:chgData name="Steve Shellhammer" userId="0e71f22d-ee3e-49c0-82ff-dbc290af8082" providerId="ADAL" clId="{9A8F5A9B-1CB4-4C7E-9B2A-DC94F0BD82DD}" dt="2020-08-26T16:51:41.966" v="570" actId="14100"/>
      <pc:docMkLst>
        <pc:docMk/>
      </pc:docMkLst>
      <pc:sldChg chg="modSp mod">
        <pc:chgData name="Steve Shellhammer" userId="0e71f22d-ee3e-49c0-82ff-dbc290af8082" providerId="ADAL" clId="{9A8F5A9B-1CB4-4C7E-9B2A-DC94F0BD82DD}" dt="2020-08-26T16:46:09.517" v="425" actId="14100"/>
        <pc:sldMkLst>
          <pc:docMk/>
          <pc:sldMk cId="3145523729" sldId="482"/>
        </pc:sldMkLst>
        <pc:spChg chg="mod">
          <ac:chgData name="Steve Shellhammer" userId="0e71f22d-ee3e-49c0-82ff-dbc290af8082" providerId="ADAL" clId="{9A8F5A9B-1CB4-4C7E-9B2A-DC94F0BD82DD}" dt="2020-08-26T16:45:47.609" v="420" actId="1076"/>
          <ac:spMkLst>
            <pc:docMk/>
            <pc:sldMk cId="3145523729" sldId="482"/>
            <ac:spMk id="2" creationId="{005DAA92-A641-45E9-9B1B-72663ACAA312}"/>
          </ac:spMkLst>
        </pc:spChg>
        <pc:spChg chg="mod">
          <ac:chgData name="Steve Shellhammer" userId="0e71f22d-ee3e-49c0-82ff-dbc290af8082" providerId="ADAL" clId="{9A8F5A9B-1CB4-4C7E-9B2A-DC94F0BD82DD}" dt="2020-08-26T16:46:09.517" v="425" actId="14100"/>
          <ac:spMkLst>
            <pc:docMk/>
            <pc:sldMk cId="3145523729" sldId="482"/>
            <ac:spMk id="3" creationId="{85E764BB-08F0-4F5B-87CC-541A3CA35AB1}"/>
          </ac:spMkLst>
        </pc:spChg>
      </pc:sldChg>
      <pc:sldChg chg="modSp mod">
        <pc:chgData name="Steve Shellhammer" userId="0e71f22d-ee3e-49c0-82ff-dbc290af8082" providerId="ADAL" clId="{9A8F5A9B-1CB4-4C7E-9B2A-DC94F0BD82DD}" dt="2020-08-26T16:51:41.966" v="570" actId="14100"/>
        <pc:sldMkLst>
          <pc:docMk/>
          <pc:sldMk cId="675243109" sldId="487"/>
        </pc:sldMkLst>
        <pc:spChg chg="mod">
          <ac:chgData name="Steve Shellhammer" userId="0e71f22d-ee3e-49c0-82ff-dbc290af8082" providerId="ADAL" clId="{9A8F5A9B-1CB4-4C7E-9B2A-DC94F0BD82DD}" dt="2020-08-26T00:00:23.060" v="3" actId="1076"/>
          <ac:spMkLst>
            <pc:docMk/>
            <pc:sldMk cId="675243109" sldId="487"/>
            <ac:spMk id="2" creationId="{2F86EDF1-4E29-437A-AD3C-2E8D8E7985BE}"/>
          </ac:spMkLst>
        </pc:spChg>
        <pc:spChg chg="mod">
          <ac:chgData name="Steve Shellhammer" userId="0e71f22d-ee3e-49c0-82ff-dbc290af8082" providerId="ADAL" clId="{9A8F5A9B-1CB4-4C7E-9B2A-DC94F0BD82DD}" dt="2020-08-26T16:51:41.966" v="570" actId="14100"/>
          <ac:spMkLst>
            <pc:docMk/>
            <pc:sldMk cId="675243109" sldId="487"/>
            <ac:spMk id="3" creationId="{F7F3A0E5-FAAC-4B6F-9E0C-21E97D74B750}"/>
          </ac:spMkLst>
        </pc:spChg>
        <pc:spChg chg="mod">
          <ac:chgData name="Steve Shellhammer" userId="0e71f22d-ee3e-49c0-82ff-dbc290af8082" providerId="ADAL" clId="{9A8F5A9B-1CB4-4C7E-9B2A-DC94F0BD82DD}" dt="2020-08-26T16:49:11.643" v="468" actId="1035"/>
          <ac:spMkLst>
            <pc:docMk/>
            <pc:sldMk cId="675243109" sldId="487"/>
            <ac:spMk id="7" creationId="{C3FF793B-028C-4B28-85CC-FD8D7C5052C6}"/>
          </ac:spMkLst>
        </pc:spChg>
        <pc:graphicFrameChg chg="mod modGraphic">
          <ac:chgData name="Steve Shellhammer" userId="0e71f22d-ee3e-49c0-82ff-dbc290af8082" providerId="ADAL" clId="{9A8F5A9B-1CB4-4C7E-9B2A-DC94F0BD82DD}" dt="2020-08-26T16:51:23.387" v="568" actId="1035"/>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ED74AE49-413F-4C18-A93D-4818AE843540}"/>
    <pc:docChg chg="undo redo custSel addSld delSld modSld sldOrd">
      <pc:chgData name="Steve Shellhammer" userId="0e71f22d-ee3e-49c0-82ff-dbc290af8082" providerId="ADAL" clId="{ED74AE49-413F-4C18-A93D-4818AE843540}" dt="2020-10-09T16:33:36.480" v="4776" actId="1035"/>
      <pc:docMkLst>
        <pc:docMk/>
      </pc:docMkLst>
      <pc:sldChg chg="modSp mod">
        <pc:chgData name="Steve Shellhammer" userId="0e71f22d-ee3e-49c0-82ff-dbc290af8082" providerId="ADAL" clId="{ED74AE49-413F-4C18-A93D-4818AE843540}" dt="2020-10-06T21:33:16.796" v="3050"/>
        <pc:sldMkLst>
          <pc:docMk/>
          <pc:sldMk cId="0" sldId="256"/>
        </pc:sldMkLst>
        <pc:spChg chg="mod">
          <ac:chgData name="Steve Shellhammer" userId="0e71f22d-ee3e-49c0-82ff-dbc290af8082" providerId="ADAL" clId="{ED74AE49-413F-4C18-A93D-4818AE843540}" dt="2020-09-29T23:08:38.237" v="1384" actId="20577"/>
          <ac:spMkLst>
            <pc:docMk/>
            <pc:sldMk cId="0" sldId="256"/>
            <ac:spMk id="3073" creationId="{00000000-0000-0000-0000-000000000000}"/>
          </ac:spMkLst>
        </pc:spChg>
        <pc:spChg chg="mod">
          <ac:chgData name="Steve Shellhammer" userId="0e71f22d-ee3e-49c0-82ff-dbc290af8082" providerId="ADAL" clId="{ED74AE49-413F-4C18-A93D-4818AE843540}" dt="2020-09-29T23:08:17.055" v="1373" actId="20577"/>
          <ac:spMkLst>
            <pc:docMk/>
            <pc:sldMk cId="0" sldId="256"/>
            <ac:spMk id="3074" creationId="{00000000-0000-0000-0000-000000000000}"/>
          </ac:spMkLst>
        </pc:spChg>
        <pc:graphicFrameChg chg="mod modGraphic">
          <ac:chgData name="Steve Shellhammer" userId="0e71f22d-ee3e-49c0-82ff-dbc290af8082" providerId="ADAL" clId="{ED74AE49-413F-4C18-A93D-4818AE843540}" dt="2020-10-06T21:33:16.796" v="3050"/>
          <ac:graphicFrameMkLst>
            <pc:docMk/>
            <pc:sldMk cId="0" sldId="256"/>
            <ac:graphicFrameMk id="10" creationId="{56BFF8FC-15E6-4208-9DB8-296FB6B5AC3E}"/>
          </ac:graphicFrameMkLst>
        </pc:graphicFrameChg>
      </pc:sldChg>
      <pc:sldChg chg="modSp mod">
        <pc:chgData name="Steve Shellhammer" userId="0e71f22d-ee3e-49c0-82ff-dbc290af8082" providerId="ADAL" clId="{ED74AE49-413F-4C18-A93D-4818AE843540}" dt="2020-09-18T00:00:45.189" v="506" actId="20577"/>
        <pc:sldMkLst>
          <pc:docMk/>
          <pc:sldMk cId="1632125" sldId="479"/>
        </pc:sldMkLst>
        <pc:spChg chg="mod">
          <ac:chgData name="Steve Shellhammer" userId="0e71f22d-ee3e-49c0-82ff-dbc290af8082" providerId="ADAL" clId="{ED74AE49-413F-4C18-A93D-4818AE843540}" dt="2020-09-18T00:00:45.189" v="506" actId="20577"/>
          <ac:spMkLst>
            <pc:docMk/>
            <pc:sldMk cId="1632125" sldId="479"/>
            <ac:spMk id="3" creationId="{95F00F21-C9D4-41E9-8AE4-5CB8F3844943}"/>
          </ac:spMkLst>
        </pc:spChg>
      </pc:sldChg>
      <pc:sldChg chg="del">
        <pc:chgData name="Steve Shellhammer" userId="0e71f22d-ee3e-49c0-82ff-dbc290af8082" providerId="ADAL" clId="{ED74AE49-413F-4C18-A93D-4818AE843540}" dt="2020-09-17T23:53:27.790" v="24" actId="47"/>
        <pc:sldMkLst>
          <pc:docMk/>
          <pc:sldMk cId="1014374459" sldId="480"/>
        </pc:sldMkLst>
      </pc:sldChg>
      <pc:sldChg chg="modSp new mod">
        <pc:chgData name="Steve Shellhammer" userId="0e71f22d-ee3e-49c0-82ff-dbc290af8082" providerId="ADAL" clId="{ED74AE49-413F-4C18-A93D-4818AE843540}" dt="2020-10-08T22:47:43.729" v="3058" actId="14100"/>
        <pc:sldMkLst>
          <pc:docMk/>
          <pc:sldMk cId="3653012693" sldId="480"/>
        </pc:sldMkLst>
        <pc:spChg chg="mod">
          <ac:chgData name="Steve Shellhammer" userId="0e71f22d-ee3e-49c0-82ff-dbc290af8082" providerId="ADAL" clId="{ED74AE49-413F-4C18-A93D-4818AE843540}" dt="2020-09-17T23:53:50.870" v="48" actId="20577"/>
          <ac:spMkLst>
            <pc:docMk/>
            <pc:sldMk cId="3653012693" sldId="480"/>
            <ac:spMk id="2" creationId="{972F3BC9-103D-4AB8-A004-1A6A8493B701}"/>
          </ac:spMkLst>
        </pc:spChg>
        <pc:spChg chg="mod">
          <ac:chgData name="Steve Shellhammer" userId="0e71f22d-ee3e-49c0-82ff-dbc290af8082" providerId="ADAL" clId="{ED74AE49-413F-4C18-A93D-4818AE843540}" dt="2020-10-08T22:47:43.729" v="3058" actId="14100"/>
          <ac:spMkLst>
            <pc:docMk/>
            <pc:sldMk cId="3653012693" sldId="480"/>
            <ac:spMk id="3" creationId="{A7C6948E-3D02-428A-822A-3CA13F46104E}"/>
          </ac:spMkLst>
        </pc:spChg>
      </pc:sldChg>
      <pc:sldChg chg="modSp new mod">
        <pc:chgData name="Steve Shellhammer" userId="0e71f22d-ee3e-49c0-82ff-dbc290af8082" providerId="ADAL" clId="{ED74AE49-413F-4C18-A93D-4818AE843540}" dt="2020-10-08T22:48:28.184" v="3071" actId="20577"/>
        <pc:sldMkLst>
          <pc:docMk/>
          <pc:sldMk cId="2881346024" sldId="481"/>
        </pc:sldMkLst>
        <pc:spChg chg="mod">
          <ac:chgData name="Steve Shellhammer" userId="0e71f22d-ee3e-49c0-82ff-dbc290af8082" providerId="ADAL" clId="{ED74AE49-413F-4C18-A93D-4818AE843540}" dt="2020-09-29T23:56:08.646" v="2024" actId="20577"/>
          <ac:spMkLst>
            <pc:docMk/>
            <pc:sldMk cId="2881346024" sldId="481"/>
            <ac:spMk id="2" creationId="{D8E44063-4B71-4CB6-9878-12BC0ECFBF99}"/>
          </ac:spMkLst>
        </pc:spChg>
        <pc:spChg chg="mod">
          <ac:chgData name="Steve Shellhammer" userId="0e71f22d-ee3e-49c0-82ff-dbc290af8082" providerId="ADAL" clId="{ED74AE49-413F-4C18-A93D-4818AE843540}" dt="2020-10-08T22:48:28.184" v="3071" actId="20577"/>
          <ac:spMkLst>
            <pc:docMk/>
            <pc:sldMk cId="2881346024" sldId="481"/>
            <ac:spMk id="3" creationId="{9FEE12A3-3F50-4C87-9875-94513EF82C6B}"/>
          </ac:spMkLst>
        </pc:spChg>
      </pc:sldChg>
      <pc:sldChg chg="del">
        <pc:chgData name="Steve Shellhammer" userId="0e71f22d-ee3e-49c0-82ff-dbc290af8082" providerId="ADAL" clId="{ED74AE49-413F-4C18-A93D-4818AE843540}" dt="2020-09-17T23:53:27.790" v="24" actId="47"/>
        <pc:sldMkLst>
          <pc:docMk/>
          <pc:sldMk cId="4238986428" sldId="481"/>
        </pc:sldMkLst>
      </pc:sldChg>
      <pc:sldChg chg="addSp delSp modSp new mod">
        <pc:chgData name="Steve Shellhammer" userId="0e71f22d-ee3e-49c0-82ff-dbc290af8082" providerId="ADAL" clId="{ED74AE49-413F-4C18-A93D-4818AE843540}" dt="2020-09-18T16:01:09.697" v="1112" actId="20577"/>
        <pc:sldMkLst>
          <pc:docMk/>
          <pc:sldMk cId="2975279318" sldId="482"/>
        </pc:sldMkLst>
        <pc:spChg chg="mod">
          <ac:chgData name="Steve Shellhammer" userId="0e71f22d-ee3e-49c0-82ff-dbc290af8082" providerId="ADAL" clId="{ED74AE49-413F-4C18-A93D-4818AE843540}" dt="2020-09-18T15:58:33.117" v="1051" actId="14100"/>
          <ac:spMkLst>
            <pc:docMk/>
            <pc:sldMk cId="2975279318" sldId="482"/>
            <ac:spMk id="2" creationId="{327ACE7A-1EFF-470F-ACF7-D0531A92E210}"/>
          </ac:spMkLst>
        </pc:spChg>
        <pc:spChg chg="del mod">
          <ac:chgData name="Steve Shellhammer" userId="0e71f22d-ee3e-49c0-82ff-dbc290af8082" providerId="ADAL" clId="{ED74AE49-413F-4C18-A93D-4818AE843540}" dt="2020-09-18T15:51:13.077" v="1048" actId="478"/>
          <ac:spMkLst>
            <pc:docMk/>
            <pc:sldMk cId="2975279318" sldId="482"/>
            <ac:spMk id="3" creationId="{4BF36A06-0284-4DE2-B756-FE2DC93AE5F4}"/>
          </ac:spMkLst>
        </pc:spChg>
        <pc:spChg chg="add del mod">
          <ac:chgData name="Steve Shellhammer" userId="0e71f22d-ee3e-49c0-82ff-dbc290af8082" providerId="ADAL" clId="{ED74AE49-413F-4C18-A93D-4818AE843540}" dt="2020-09-18T15:51:15.648" v="1049" actId="478"/>
          <ac:spMkLst>
            <pc:docMk/>
            <pc:sldMk cId="2975279318" sldId="482"/>
            <ac:spMk id="8" creationId="{68EDF2D1-61E7-4016-ABFE-C6D40E463CE3}"/>
          </ac:spMkLst>
        </pc:spChg>
        <pc:graphicFrameChg chg="add mod modGraphic">
          <ac:chgData name="Steve Shellhammer" userId="0e71f22d-ee3e-49c0-82ff-dbc290af8082" providerId="ADAL" clId="{ED74AE49-413F-4C18-A93D-4818AE843540}" dt="2020-09-18T16:01:09.697" v="1112" actId="20577"/>
          <ac:graphicFrameMkLst>
            <pc:docMk/>
            <pc:sldMk cId="2975279318" sldId="482"/>
            <ac:graphicFrameMk id="10" creationId="{CEBCA222-FE15-4DDD-AD4A-17148DDD1592}"/>
          </ac:graphicFrameMkLst>
        </pc:graphicFrameChg>
      </pc:sldChg>
      <pc:sldChg chg="del">
        <pc:chgData name="Steve Shellhammer" userId="0e71f22d-ee3e-49c0-82ff-dbc290af8082" providerId="ADAL" clId="{ED74AE49-413F-4C18-A93D-4818AE843540}" dt="2020-09-17T23:53:27.790" v="24" actId="47"/>
        <pc:sldMkLst>
          <pc:docMk/>
          <pc:sldMk cId="3145523729" sldId="482"/>
        </pc:sldMkLst>
      </pc:sldChg>
      <pc:sldChg chg="del">
        <pc:chgData name="Steve Shellhammer" userId="0e71f22d-ee3e-49c0-82ff-dbc290af8082" providerId="ADAL" clId="{ED74AE49-413F-4C18-A93D-4818AE843540}" dt="2020-09-17T23:53:27.790" v="24" actId="47"/>
        <pc:sldMkLst>
          <pc:docMk/>
          <pc:sldMk cId="323650932" sldId="483"/>
        </pc:sldMkLst>
      </pc:sldChg>
      <pc:sldChg chg="addSp delSp modSp new mod">
        <pc:chgData name="Steve Shellhammer" userId="0e71f22d-ee3e-49c0-82ff-dbc290af8082" providerId="ADAL" clId="{ED74AE49-413F-4C18-A93D-4818AE843540}" dt="2020-10-08T22:49:15.635" v="3075" actId="20577"/>
        <pc:sldMkLst>
          <pc:docMk/>
          <pc:sldMk cId="2288411570" sldId="483"/>
        </pc:sldMkLst>
        <pc:spChg chg="mod">
          <ac:chgData name="Steve Shellhammer" userId="0e71f22d-ee3e-49c0-82ff-dbc290af8082" providerId="ADAL" clId="{ED74AE49-413F-4C18-A93D-4818AE843540}" dt="2020-09-29T23:37:23.727" v="1804" actId="14100"/>
          <ac:spMkLst>
            <pc:docMk/>
            <pc:sldMk cId="2288411570" sldId="483"/>
            <ac:spMk id="2" creationId="{24EEB1EA-6245-4E5A-A2CE-885EEE88BE1D}"/>
          </ac:spMkLst>
        </pc:spChg>
        <pc:spChg chg="del">
          <ac:chgData name="Steve Shellhammer" userId="0e71f22d-ee3e-49c0-82ff-dbc290af8082" providerId="ADAL" clId="{ED74AE49-413F-4C18-A93D-4818AE843540}" dt="2020-09-18T16:12:04.064" v="1269" actId="478"/>
          <ac:spMkLst>
            <pc:docMk/>
            <pc:sldMk cId="2288411570" sldId="483"/>
            <ac:spMk id="3" creationId="{FF478EC9-E78A-4195-B639-3F8E1A30EE8E}"/>
          </ac:spMkLst>
        </pc:spChg>
        <pc:spChg chg="add mod">
          <ac:chgData name="Steve Shellhammer" userId="0e71f22d-ee3e-49c0-82ff-dbc290af8082" providerId="ADAL" clId="{ED74AE49-413F-4C18-A93D-4818AE843540}" dt="2020-09-30T18:06:29.533" v="2188" actId="20577"/>
          <ac:spMkLst>
            <pc:docMk/>
            <pc:sldMk cId="2288411570" sldId="483"/>
            <ac:spMk id="7" creationId="{2C2B590C-1D70-4E1C-9D33-21D777659AA8}"/>
          </ac:spMkLst>
        </pc:spChg>
        <pc:graphicFrameChg chg="add mod modGraphic">
          <ac:chgData name="Steve Shellhammer" userId="0e71f22d-ee3e-49c0-82ff-dbc290af8082" providerId="ADAL" clId="{ED74AE49-413F-4C18-A93D-4818AE843540}" dt="2020-10-08T22:49:15.635" v="3075" actId="20577"/>
          <ac:graphicFrameMkLst>
            <pc:docMk/>
            <pc:sldMk cId="2288411570" sldId="483"/>
            <ac:graphicFrameMk id="8" creationId="{23A827FD-8DFC-40D9-963D-3AE4002A19E0}"/>
          </ac:graphicFrameMkLst>
        </pc:graphicFrameChg>
      </pc:sldChg>
      <pc:sldChg chg="del">
        <pc:chgData name="Steve Shellhammer" userId="0e71f22d-ee3e-49c0-82ff-dbc290af8082" providerId="ADAL" clId="{ED74AE49-413F-4C18-A93D-4818AE843540}" dt="2020-09-17T23:53:27.790" v="24" actId="47"/>
        <pc:sldMkLst>
          <pc:docMk/>
          <pc:sldMk cId="1165083760" sldId="484"/>
        </pc:sldMkLst>
      </pc:sldChg>
      <pc:sldChg chg="modSp new del mod">
        <pc:chgData name="Steve Shellhammer" userId="0e71f22d-ee3e-49c0-82ff-dbc290af8082" providerId="ADAL" clId="{ED74AE49-413F-4C18-A93D-4818AE843540}" dt="2020-09-29T23:37:50.506" v="1847" actId="47"/>
        <pc:sldMkLst>
          <pc:docMk/>
          <pc:sldMk cId="1710601456" sldId="484"/>
        </pc:sldMkLst>
        <pc:spChg chg="mod">
          <ac:chgData name="Steve Shellhammer" userId="0e71f22d-ee3e-49c0-82ff-dbc290af8082" providerId="ADAL" clId="{ED74AE49-413F-4C18-A93D-4818AE843540}" dt="2020-09-29T23:32:48.501" v="1716" actId="14100"/>
          <ac:spMkLst>
            <pc:docMk/>
            <pc:sldMk cId="1710601456" sldId="484"/>
            <ac:spMk id="3" creationId="{B1F8897B-A893-4591-BE7F-4D7AA5756E65}"/>
          </ac:spMkLst>
        </pc:spChg>
      </pc:sldChg>
      <pc:sldChg chg="modSp new mod">
        <pc:chgData name="Steve Shellhammer" userId="0e71f22d-ee3e-49c0-82ff-dbc290af8082" providerId="ADAL" clId="{ED74AE49-413F-4C18-A93D-4818AE843540}" dt="2020-09-30T00:03:08.205" v="2063" actId="20577"/>
        <pc:sldMkLst>
          <pc:docMk/>
          <pc:sldMk cId="1790051191" sldId="484"/>
        </pc:sldMkLst>
        <pc:spChg chg="mod">
          <ac:chgData name="Steve Shellhammer" userId="0e71f22d-ee3e-49c0-82ff-dbc290af8082" providerId="ADAL" clId="{ED74AE49-413F-4C18-A93D-4818AE843540}" dt="2020-09-30T00:02:52.259" v="2056" actId="14100"/>
          <ac:spMkLst>
            <pc:docMk/>
            <pc:sldMk cId="1790051191" sldId="484"/>
            <ac:spMk id="2" creationId="{9D982DB4-0274-46EB-B835-602D889633D9}"/>
          </ac:spMkLst>
        </pc:spChg>
        <pc:spChg chg="mod">
          <ac:chgData name="Steve Shellhammer" userId="0e71f22d-ee3e-49c0-82ff-dbc290af8082" providerId="ADAL" clId="{ED74AE49-413F-4C18-A93D-4818AE843540}" dt="2020-09-30T00:03:08.205" v="2063" actId="20577"/>
          <ac:spMkLst>
            <pc:docMk/>
            <pc:sldMk cId="1790051191" sldId="484"/>
            <ac:spMk id="3" creationId="{09AA718B-282E-4CC9-A944-38227338923D}"/>
          </ac:spMkLst>
        </pc:spChg>
      </pc:sldChg>
      <pc:sldChg chg="modSp add mod">
        <pc:chgData name="Steve Shellhammer" userId="0e71f22d-ee3e-49c0-82ff-dbc290af8082" providerId="ADAL" clId="{ED74AE49-413F-4C18-A93D-4818AE843540}" dt="2020-10-09T16:26:27.647" v="4551" actId="20577"/>
        <pc:sldMkLst>
          <pc:docMk/>
          <pc:sldMk cId="239854975" sldId="485"/>
        </pc:sldMkLst>
        <pc:spChg chg="mod">
          <ac:chgData name="Steve Shellhammer" userId="0e71f22d-ee3e-49c0-82ff-dbc290af8082" providerId="ADAL" clId="{ED74AE49-413F-4C18-A93D-4818AE843540}" dt="2020-10-09T16:10:12.030" v="4025" actId="1076"/>
          <ac:spMkLst>
            <pc:docMk/>
            <pc:sldMk cId="239854975" sldId="485"/>
            <ac:spMk id="2" creationId="{24EEB1EA-6245-4E5A-A2CE-885EEE88BE1D}"/>
          </ac:spMkLst>
        </pc:spChg>
        <pc:spChg chg="mod">
          <ac:chgData name="Steve Shellhammer" userId="0e71f22d-ee3e-49c0-82ff-dbc290af8082" providerId="ADAL" clId="{ED74AE49-413F-4C18-A93D-4818AE843540}" dt="2020-10-09T16:10:54.516" v="4040" actId="14100"/>
          <ac:spMkLst>
            <pc:docMk/>
            <pc:sldMk cId="239854975" sldId="485"/>
            <ac:spMk id="7" creationId="{2C2B590C-1D70-4E1C-9D33-21D777659AA8}"/>
          </ac:spMkLst>
        </pc:spChg>
        <pc:graphicFrameChg chg="mod modGraphic">
          <ac:chgData name="Steve Shellhammer" userId="0e71f22d-ee3e-49c0-82ff-dbc290af8082" providerId="ADAL" clId="{ED74AE49-413F-4C18-A93D-4818AE843540}" dt="2020-10-09T16:26:27.647" v="4551" actId="20577"/>
          <ac:graphicFrameMkLst>
            <pc:docMk/>
            <pc:sldMk cId="239854975" sldId="485"/>
            <ac:graphicFrameMk id="8" creationId="{23A827FD-8DFC-40D9-963D-3AE4002A19E0}"/>
          </ac:graphicFrameMkLst>
        </pc:graphicFrameChg>
      </pc:sldChg>
      <pc:sldChg chg="del">
        <pc:chgData name="Steve Shellhammer" userId="0e71f22d-ee3e-49c0-82ff-dbc290af8082" providerId="ADAL" clId="{ED74AE49-413F-4C18-A93D-4818AE843540}" dt="2020-09-17T23:53:38.667" v="28" actId="47"/>
        <pc:sldMkLst>
          <pc:docMk/>
          <pc:sldMk cId="1334691016" sldId="485"/>
        </pc:sldMkLst>
      </pc:sldChg>
      <pc:sldChg chg="modSp add del mod">
        <pc:chgData name="Steve Shellhammer" userId="0e71f22d-ee3e-49c0-82ff-dbc290af8082" providerId="ADAL" clId="{ED74AE49-413F-4C18-A93D-4818AE843540}" dt="2020-09-30T00:04:19.136" v="2069" actId="47"/>
        <pc:sldMkLst>
          <pc:docMk/>
          <pc:sldMk cId="3952999485" sldId="485"/>
        </pc:sldMkLst>
        <pc:graphicFrameChg chg="modGraphic">
          <ac:chgData name="Steve Shellhammer" userId="0e71f22d-ee3e-49c0-82ff-dbc290af8082" providerId="ADAL" clId="{ED74AE49-413F-4C18-A93D-4818AE843540}" dt="2020-09-30T00:03:32.320" v="2065" actId="6549"/>
          <ac:graphicFrameMkLst>
            <pc:docMk/>
            <pc:sldMk cId="3952999485" sldId="485"/>
            <ac:graphicFrameMk id="8" creationId="{23A827FD-8DFC-40D9-963D-3AE4002A19E0}"/>
          </ac:graphicFrameMkLst>
        </pc:graphicFrameChg>
      </pc:sldChg>
      <pc:sldChg chg="del">
        <pc:chgData name="Steve Shellhammer" userId="0e71f22d-ee3e-49c0-82ff-dbc290af8082" providerId="ADAL" clId="{ED74AE49-413F-4C18-A93D-4818AE843540}" dt="2020-09-17T23:53:27.790" v="24" actId="47"/>
        <pc:sldMkLst>
          <pc:docMk/>
          <pc:sldMk cId="2415202813" sldId="486"/>
        </pc:sldMkLst>
      </pc:sldChg>
      <pc:sldChg chg="addSp delSp modSp new mod">
        <pc:chgData name="Steve Shellhammer" userId="0e71f22d-ee3e-49c0-82ff-dbc290af8082" providerId="ADAL" clId="{ED74AE49-413F-4C18-A93D-4818AE843540}" dt="2020-10-09T16:21:03.387" v="4219" actId="1036"/>
        <pc:sldMkLst>
          <pc:docMk/>
          <pc:sldMk cId="3446185811" sldId="486"/>
        </pc:sldMkLst>
        <pc:spChg chg="mod">
          <ac:chgData name="Steve Shellhammer" userId="0e71f22d-ee3e-49c0-82ff-dbc290af8082" providerId="ADAL" clId="{ED74AE49-413F-4C18-A93D-4818AE843540}" dt="2020-09-30T18:34:55.849" v="2698" actId="404"/>
          <ac:spMkLst>
            <pc:docMk/>
            <pc:sldMk cId="3446185811" sldId="486"/>
            <ac:spMk id="2" creationId="{97026B3C-E27A-4922-85CD-81B2314C5AD1}"/>
          </ac:spMkLst>
        </pc:spChg>
        <pc:spChg chg="del">
          <ac:chgData name="Steve Shellhammer" userId="0e71f22d-ee3e-49c0-82ff-dbc290af8082" providerId="ADAL" clId="{ED74AE49-413F-4C18-A93D-4818AE843540}" dt="2020-09-30T18:35:17.920" v="2699" actId="3680"/>
          <ac:spMkLst>
            <pc:docMk/>
            <pc:sldMk cId="3446185811" sldId="486"/>
            <ac:spMk id="3" creationId="{7558E9E8-AD50-45E3-9BE6-B9B7EF7327D1}"/>
          </ac:spMkLst>
        </pc:spChg>
        <pc:spChg chg="add del mod">
          <ac:chgData name="Steve Shellhammer" userId="0e71f22d-ee3e-49c0-82ff-dbc290af8082" providerId="ADAL" clId="{ED74AE49-413F-4C18-A93D-4818AE843540}" dt="2020-10-09T16:19:52.407" v="4153" actId="478"/>
          <ac:spMkLst>
            <pc:docMk/>
            <pc:sldMk cId="3446185811" sldId="486"/>
            <ac:spMk id="8" creationId="{9F1BD6C8-0E06-4E5A-AFC4-810451E52E34}"/>
          </ac:spMkLst>
        </pc:spChg>
        <pc:graphicFrameChg chg="add mod ord modGraphic">
          <ac:chgData name="Steve Shellhammer" userId="0e71f22d-ee3e-49c0-82ff-dbc290af8082" providerId="ADAL" clId="{ED74AE49-413F-4C18-A93D-4818AE843540}" dt="2020-10-09T16:21:03.387" v="4219" actId="1036"/>
          <ac:graphicFrameMkLst>
            <pc:docMk/>
            <pc:sldMk cId="3446185811" sldId="486"/>
            <ac:graphicFrameMk id="7" creationId="{D5E95D89-708C-4B49-A55F-CCEAB243C4B8}"/>
          </ac:graphicFrameMkLst>
        </pc:graphicFrameChg>
      </pc:sldChg>
      <pc:sldChg chg="del">
        <pc:chgData name="Steve Shellhammer" userId="0e71f22d-ee3e-49c0-82ff-dbc290af8082" providerId="ADAL" clId="{ED74AE49-413F-4C18-A93D-4818AE843540}" dt="2020-09-17T23:53:27.790" v="24" actId="47"/>
        <pc:sldMkLst>
          <pc:docMk/>
          <pc:sldMk cId="675243109" sldId="487"/>
        </pc:sldMkLst>
      </pc:sldChg>
      <pc:sldChg chg="modSp new del mod">
        <pc:chgData name="Steve Shellhammer" userId="0e71f22d-ee3e-49c0-82ff-dbc290af8082" providerId="ADAL" clId="{ED74AE49-413F-4C18-A93D-4818AE843540}" dt="2020-09-30T18:41:03.140" v="3027" actId="47"/>
        <pc:sldMkLst>
          <pc:docMk/>
          <pc:sldMk cId="2266658147" sldId="487"/>
        </pc:sldMkLst>
        <pc:spChg chg="mod">
          <ac:chgData name="Steve Shellhammer" userId="0e71f22d-ee3e-49c0-82ff-dbc290af8082" providerId="ADAL" clId="{ED74AE49-413F-4C18-A93D-4818AE843540}" dt="2020-09-30T18:40:31.874" v="3017" actId="14100"/>
          <ac:spMkLst>
            <pc:docMk/>
            <pc:sldMk cId="2266658147" sldId="487"/>
            <ac:spMk id="3" creationId="{32C90941-07D4-4D1D-828B-8B327D358D84}"/>
          </ac:spMkLst>
        </pc:spChg>
      </pc:sldChg>
      <pc:sldChg chg="addSp delSp modSp new mod">
        <pc:chgData name="Steve Shellhammer" userId="0e71f22d-ee3e-49c0-82ff-dbc290af8082" providerId="ADAL" clId="{ED74AE49-413F-4C18-A93D-4818AE843540}" dt="2020-10-09T00:25:22.317" v="3896" actId="1076"/>
        <pc:sldMkLst>
          <pc:docMk/>
          <pc:sldMk cId="3764238631" sldId="487"/>
        </pc:sldMkLst>
        <pc:spChg chg="mod">
          <ac:chgData name="Steve Shellhammer" userId="0e71f22d-ee3e-49c0-82ff-dbc290af8082" providerId="ADAL" clId="{ED74AE49-413F-4C18-A93D-4818AE843540}" dt="2020-10-08T22:52:28.838" v="3151" actId="404"/>
          <ac:spMkLst>
            <pc:docMk/>
            <pc:sldMk cId="3764238631" sldId="487"/>
            <ac:spMk id="2" creationId="{4989B90D-9847-4F49-B216-7670369E72C2}"/>
          </ac:spMkLst>
        </pc:spChg>
        <pc:spChg chg="mod">
          <ac:chgData name="Steve Shellhammer" userId="0e71f22d-ee3e-49c0-82ff-dbc290af8082" providerId="ADAL" clId="{ED74AE49-413F-4C18-A93D-4818AE843540}" dt="2020-10-09T00:11:38.987" v="3348" actId="14100"/>
          <ac:spMkLst>
            <pc:docMk/>
            <pc:sldMk cId="3764238631" sldId="487"/>
            <ac:spMk id="3" creationId="{7C8819EC-BB46-4FEC-AD6E-6EB4003F71BF}"/>
          </ac:spMkLst>
        </pc:spChg>
        <pc:picChg chg="add del mod">
          <ac:chgData name="Steve Shellhammer" userId="0e71f22d-ee3e-49c0-82ff-dbc290af8082" providerId="ADAL" clId="{ED74AE49-413F-4C18-A93D-4818AE843540}" dt="2020-10-08T22:53:18.673" v="3160" actId="478"/>
          <ac:picMkLst>
            <pc:docMk/>
            <pc:sldMk cId="3764238631" sldId="487"/>
            <ac:picMk id="7" creationId="{584CF5F4-2A4B-4CFA-B6A4-895034FF3F6D}"/>
          </ac:picMkLst>
        </pc:picChg>
        <pc:picChg chg="del mod">
          <ac:chgData name="Steve Shellhammer" userId="0e71f22d-ee3e-49c0-82ff-dbc290af8082" providerId="ADAL" clId="{ED74AE49-413F-4C18-A93D-4818AE843540}" dt="2020-10-09T00:25:05.874" v="3894" actId="478"/>
          <ac:picMkLst>
            <pc:docMk/>
            <pc:sldMk cId="3764238631" sldId="487"/>
            <ac:picMk id="8" creationId="{B7BCBE0F-4FC1-4040-ADB6-BBC270020991}"/>
          </ac:picMkLst>
        </pc:picChg>
        <pc:picChg chg="mod">
          <ac:chgData name="Steve Shellhammer" userId="0e71f22d-ee3e-49c0-82ff-dbc290af8082" providerId="ADAL" clId="{ED74AE49-413F-4C18-A93D-4818AE843540}" dt="2020-10-09T00:25:22.317" v="3896" actId="1076"/>
          <ac:picMkLst>
            <pc:docMk/>
            <pc:sldMk cId="3764238631" sldId="487"/>
            <ac:picMk id="9" creationId="{DF08FEEE-65C9-432F-A6B3-15737EA8B4EF}"/>
          </ac:picMkLst>
        </pc:picChg>
      </pc:sldChg>
      <pc:sldChg chg="del">
        <pc:chgData name="Steve Shellhammer" userId="0e71f22d-ee3e-49c0-82ff-dbc290af8082" providerId="ADAL" clId="{ED74AE49-413F-4C18-A93D-4818AE843540}" dt="2020-09-17T23:53:27.790" v="24" actId="47"/>
        <pc:sldMkLst>
          <pc:docMk/>
          <pc:sldMk cId="3208908905" sldId="488"/>
        </pc:sldMkLst>
      </pc:sldChg>
      <pc:sldChg chg="delSp modSp new mod">
        <pc:chgData name="Steve Shellhammer" userId="0e71f22d-ee3e-49c0-82ff-dbc290af8082" providerId="ADAL" clId="{ED74AE49-413F-4C18-A93D-4818AE843540}" dt="2020-10-09T16:02:20.586" v="3911" actId="1076"/>
        <pc:sldMkLst>
          <pc:docMk/>
          <pc:sldMk cId="3454468360" sldId="488"/>
        </pc:sldMkLst>
        <pc:spChg chg="mod">
          <ac:chgData name="Steve Shellhammer" userId="0e71f22d-ee3e-49c0-82ff-dbc290af8082" providerId="ADAL" clId="{ED74AE49-413F-4C18-A93D-4818AE843540}" dt="2020-10-08T22:52:36.417" v="3152" actId="20577"/>
          <ac:spMkLst>
            <pc:docMk/>
            <pc:sldMk cId="3454468360" sldId="488"/>
            <ac:spMk id="2" creationId="{082B2151-97BA-40A1-88C5-95797F4006E8}"/>
          </ac:spMkLst>
        </pc:spChg>
        <pc:spChg chg="mod">
          <ac:chgData name="Steve Shellhammer" userId="0e71f22d-ee3e-49c0-82ff-dbc290af8082" providerId="ADAL" clId="{ED74AE49-413F-4C18-A93D-4818AE843540}" dt="2020-10-09T16:01:49.660" v="3909" actId="20577"/>
          <ac:spMkLst>
            <pc:docMk/>
            <pc:sldMk cId="3454468360" sldId="488"/>
            <ac:spMk id="3" creationId="{D62DF583-1910-432F-91CE-56D6424FE663}"/>
          </ac:spMkLst>
        </pc:spChg>
        <pc:picChg chg="del mod">
          <ac:chgData name="Steve Shellhammer" userId="0e71f22d-ee3e-49c0-82ff-dbc290af8082" providerId="ADAL" clId="{ED74AE49-413F-4C18-A93D-4818AE843540}" dt="2020-10-08T22:55:48.383" v="3206" actId="478"/>
          <ac:picMkLst>
            <pc:docMk/>
            <pc:sldMk cId="3454468360" sldId="488"/>
            <ac:picMk id="7" creationId="{8616A9DF-1EFC-463C-B3D9-307099543E53}"/>
          </ac:picMkLst>
        </pc:picChg>
        <pc:picChg chg="mod">
          <ac:chgData name="Steve Shellhammer" userId="0e71f22d-ee3e-49c0-82ff-dbc290af8082" providerId="ADAL" clId="{ED74AE49-413F-4C18-A93D-4818AE843540}" dt="2020-10-09T16:02:20.586" v="3911" actId="1076"/>
          <ac:picMkLst>
            <pc:docMk/>
            <pc:sldMk cId="3454468360" sldId="488"/>
            <ac:picMk id="8" creationId="{4C56CAFB-362F-480E-9412-55266999522F}"/>
          </ac:picMkLst>
        </pc:picChg>
      </pc:sldChg>
      <pc:sldChg chg="del">
        <pc:chgData name="Steve Shellhammer" userId="0e71f22d-ee3e-49c0-82ff-dbc290af8082" providerId="ADAL" clId="{ED74AE49-413F-4C18-A93D-4818AE843540}" dt="2020-09-17T23:53:27.790" v="24" actId="47"/>
        <pc:sldMkLst>
          <pc:docMk/>
          <pc:sldMk cId="847141214" sldId="489"/>
        </pc:sldMkLst>
      </pc:sldChg>
      <pc:sldChg chg="addSp delSp modSp add mod">
        <pc:chgData name="Steve Shellhammer" userId="0e71f22d-ee3e-49c0-82ff-dbc290af8082" providerId="ADAL" clId="{ED74AE49-413F-4C18-A93D-4818AE843540}" dt="2020-10-09T16:06:16.784" v="3924" actId="20577"/>
        <pc:sldMkLst>
          <pc:docMk/>
          <pc:sldMk cId="4254195244" sldId="489"/>
        </pc:sldMkLst>
        <pc:spChg chg="mod">
          <ac:chgData name="Steve Shellhammer" userId="0e71f22d-ee3e-49c0-82ff-dbc290af8082" providerId="ADAL" clId="{ED74AE49-413F-4C18-A93D-4818AE843540}" dt="2020-10-09T16:06:16.784" v="3924" actId="20577"/>
          <ac:spMkLst>
            <pc:docMk/>
            <pc:sldMk cId="4254195244" sldId="489"/>
            <ac:spMk id="2" creationId="{082B2151-97BA-40A1-88C5-95797F4006E8}"/>
          </ac:spMkLst>
        </pc:spChg>
        <pc:spChg chg="del">
          <ac:chgData name="Steve Shellhammer" userId="0e71f22d-ee3e-49c0-82ff-dbc290af8082" providerId="ADAL" clId="{ED74AE49-413F-4C18-A93D-4818AE843540}" dt="2020-10-09T00:13:40.276" v="3447" actId="478"/>
          <ac:spMkLst>
            <pc:docMk/>
            <pc:sldMk cId="4254195244" sldId="489"/>
            <ac:spMk id="3" creationId="{D62DF583-1910-432F-91CE-56D6424FE663}"/>
          </ac:spMkLst>
        </pc:spChg>
        <pc:spChg chg="add del mod">
          <ac:chgData name="Steve Shellhammer" userId="0e71f22d-ee3e-49c0-82ff-dbc290af8082" providerId="ADAL" clId="{ED74AE49-413F-4C18-A93D-4818AE843540}" dt="2020-10-09T00:13:43.710" v="3449" actId="478"/>
          <ac:spMkLst>
            <pc:docMk/>
            <pc:sldMk cId="4254195244" sldId="489"/>
            <ac:spMk id="10" creationId="{39A314C2-17D6-4ECC-A336-35FA4D2E1A18}"/>
          </ac:spMkLst>
        </pc:spChg>
        <pc:spChg chg="add mod">
          <ac:chgData name="Steve Shellhammer" userId="0e71f22d-ee3e-49c0-82ff-dbc290af8082" providerId="ADAL" clId="{ED74AE49-413F-4C18-A93D-4818AE843540}" dt="2020-10-09T16:02:35.070" v="3915" actId="20577"/>
          <ac:spMkLst>
            <pc:docMk/>
            <pc:sldMk cId="4254195244" sldId="489"/>
            <ac:spMk id="11" creationId="{4799191B-262C-4DD6-9314-79A029782901}"/>
          </ac:spMkLst>
        </pc:spChg>
        <pc:picChg chg="mod">
          <ac:chgData name="Steve Shellhammer" userId="0e71f22d-ee3e-49c0-82ff-dbc290af8082" providerId="ADAL" clId="{ED74AE49-413F-4C18-A93D-4818AE843540}" dt="2020-10-08T23:54:13.519" v="3219" actId="1076"/>
          <ac:picMkLst>
            <pc:docMk/>
            <pc:sldMk cId="4254195244" sldId="489"/>
            <ac:picMk id="7" creationId="{3169A4A2-58EA-4D6A-8965-ED11C40BF6C8}"/>
          </ac:picMkLst>
        </pc:picChg>
        <pc:picChg chg="del">
          <ac:chgData name="Steve Shellhammer" userId="0e71f22d-ee3e-49c0-82ff-dbc290af8082" providerId="ADAL" clId="{ED74AE49-413F-4C18-A93D-4818AE843540}" dt="2020-10-08T23:53:53.634" v="3217" actId="478"/>
          <ac:picMkLst>
            <pc:docMk/>
            <pc:sldMk cId="4254195244" sldId="489"/>
            <ac:picMk id="8" creationId="{4C56CAFB-362F-480E-9412-55266999522F}"/>
          </ac:picMkLst>
        </pc:picChg>
      </pc:sldChg>
      <pc:sldChg chg="del">
        <pc:chgData name="Steve Shellhammer" userId="0e71f22d-ee3e-49c0-82ff-dbc290af8082" providerId="ADAL" clId="{ED74AE49-413F-4C18-A93D-4818AE843540}" dt="2020-09-17T23:53:38.667" v="28" actId="47"/>
        <pc:sldMkLst>
          <pc:docMk/>
          <pc:sldMk cId="506027600" sldId="490"/>
        </pc:sldMkLst>
      </pc:sldChg>
      <pc:sldChg chg="delSp modSp add mod ord">
        <pc:chgData name="Steve Shellhammer" userId="0e71f22d-ee3e-49c0-82ff-dbc290af8082" providerId="ADAL" clId="{ED74AE49-413F-4C18-A93D-4818AE843540}" dt="2020-10-09T00:25:44.688" v="3900" actId="20577"/>
        <pc:sldMkLst>
          <pc:docMk/>
          <pc:sldMk cId="3514583303" sldId="490"/>
        </pc:sldMkLst>
        <pc:spChg chg="mod">
          <ac:chgData name="Steve Shellhammer" userId="0e71f22d-ee3e-49c0-82ff-dbc290af8082" providerId="ADAL" clId="{ED74AE49-413F-4C18-A93D-4818AE843540}" dt="2020-10-09T00:23:45.252" v="3822" actId="20577"/>
          <ac:spMkLst>
            <pc:docMk/>
            <pc:sldMk cId="3514583303" sldId="490"/>
            <ac:spMk id="2" creationId="{082B2151-97BA-40A1-88C5-95797F4006E8}"/>
          </ac:spMkLst>
        </pc:spChg>
        <pc:spChg chg="mod">
          <ac:chgData name="Steve Shellhammer" userId="0e71f22d-ee3e-49c0-82ff-dbc290af8082" providerId="ADAL" clId="{ED74AE49-413F-4C18-A93D-4818AE843540}" dt="2020-10-09T00:25:44.688" v="3900" actId="20577"/>
          <ac:spMkLst>
            <pc:docMk/>
            <pc:sldMk cId="3514583303" sldId="490"/>
            <ac:spMk id="3" creationId="{D62DF583-1910-432F-91CE-56D6424FE663}"/>
          </ac:spMkLst>
        </pc:spChg>
        <pc:picChg chg="del">
          <ac:chgData name="Steve Shellhammer" userId="0e71f22d-ee3e-49c0-82ff-dbc290af8082" providerId="ADAL" clId="{ED74AE49-413F-4C18-A93D-4818AE843540}" dt="2020-10-08T23:54:31.434" v="3221" actId="478"/>
          <ac:picMkLst>
            <pc:docMk/>
            <pc:sldMk cId="3514583303" sldId="490"/>
            <ac:picMk id="7" creationId="{3169A4A2-58EA-4D6A-8965-ED11C40BF6C8}"/>
          </ac:picMkLst>
        </pc:picChg>
        <pc:picChg chg="del mod">
          <ac:chgData name="Steve Shellhammer" userId="0e71f22d-ee3e-49c0-82ff-dbc290af8082" providerId="ADAL" clId="{ED74AE49-413F-4C18-A93D-4818AE843540}" dt="2020-10-09T00:23:20.324" v="3818" actId="478"/>
          <ac:picMkLst>
            <pc:docMk/>
            <pc:sldMk cId="3514583303" sldId="490"/>
            <ac:picMk id="8" creationId="{E984A64F-FFC0-462B-BA25-DE120571926B}"/>
          </ac:picMkLst>
        </pc:picChg>
        <pc:picChg chg="mod">
          <ac:chgData name="Steve Shellhammer" userId="0e71f22d-ee3e-49c0-82ff-dbc290af8082" providerId="ADAL" clId="{ED74AE49-413F-4C18-A93D-4818AE843540}" dt="2020-10-09T00:23:43.329" v="3821" actId="1076"/>
          <ac:picMkLst>
            <pc:docMk/>
            <pc:sldMk cId="3514583303" sldId="490"/>
            <ac:picMk id="9" creationId="{2311F3E7-32E3-4E6D-82CD-94DDE8241504}"/>
          </ac:picMkLst>
        </pc:picChg>
      </pc:sldChg>
      <pc:sldChg chg="del">
        <pc:chgData name="Steve Shellhammer" userId="0e71f22d-ee3e-49c0-82ff-dbc290af8082" providerId="ADAL" clId="{ED74AE49-413F-4C18-A93D-4818AE843540}" dt="2020-09-17T23:53:38.667" v="28" actId="47"/>
        <pc:sldMkLst>
          <pc:docMk/>
          <pc:sldMk cId="313986917" sldId="491"/>
        </pc:sldMkLst>
      </pc:sldChg>
      <pc:sldChg chg="delSp modSp add mod">
        <pc:chgData name="Steve Shellhammer" userId="0e71f22d-ee3e-49c0-82ff-dbc290af8082" providerId="ADAL" clId="{ED74AE49-413F-4C18-A93D-4818AE843540}" dt="2020-10-09T00:27:15.526" v="3905" actId="1076"/>
        <pc:sldMkLst>
          <pc:docMk/>
          <pc:sldMk cId="2033409932" sldId="491"/>
        </pc:sldMkLst>
        <pc:spChg chg="mod">
          <ac:chgData name="Steve Shellhammer" userId="0e71f22d-ee3e-49c0-82ff-dbc290af8082" providerId="ADAL" clId="{ED74AE49-413F-4C18-A93D-4818AE843540}" dt="2020-10-08T23:57:08.411" v="3247" actId="20577"/>
          <ac:spMkLst>
            <pc:docMk/>
            <pc:sldMk cId="2033409932" sldId="491"/>
            <ac:spMk id="2" creationId="{082B2151-97BA-40A1-88C5-95797F4006E8}"/>
          </ac:spMkLst>
        </pc:spChg>
        <pc:spChg chg="mod">
          <ac:chgData name="Steve Shellhammer" userId="0e71f22d-ee3e-49c0-82ff-dbc290af8082" providerId="ADAL" clId="{ED74AE49-413F-4C18-A93D-4818AE843540}" dt="2020-10-09T00:14:23.849" v="3498" actId="20577"/>
          <ac:spMkLst>
            <pc:docMk/>
            <pc:sldMk cId="2033409932" sldId="491"/>
            <ac:spMk id="3" creationId="{D62DF583-1910-432F-91CE-56D6424FE663}"/>
          </ac:spMkLst>
        </pc:spChg>
        <pc:picChg chg="del">
          <ac:chgData name="Steve Shellhammer" userId="0e71f22d-ee3e-49c0-82ff-dbc290af8082" providerId="ADAL" clId="{ED74AE49-413F-4C18-A93D-4818AE843540}" dt="2020-10-08T23:56:10.579" v="3237" actId="478"/>
          <ac:picMkLst>
            <pc:docMk/>
            <pc:sldMk cId="2033409932" sldId="491"/>
            <ac:picMk id="7" creationId="{3169A4A2-58EA-4D6A-8965-ED11C40BF6C8}"/>
          </ac:picMkLst>
        </pc:picChg>
        <pc:picChg chg="del mod">
          <ac:chgData name="Steve Shellhammer" userId="0e71f22d-ee3e-49c0-82ff-dbc290af8082" providerId="ADAL" clId="{ED74AE49-413F-4C18-A93D-4818AE843540}" dt="2020-10-09T00:26:49.839" v="3901" actId="478"/>
          <ac:picMkLst>
            <pc:docMk/>
            <pc:sldMk cId="2033409932" sldId="491"/>
            <ac:picMk id="8" creationId="{F67C116F-6C44-462C-8CC2-111DB469B63A}"/>
          </ac:picMkLst>
        </pc:picChg>
        <pc:picChg chg="mod">
          <ac:chgData name="Steve Shellhammer" userId="0e71f22d-ee3e-49c0-82ff-dbc290af8082" providerId="ADAL" clId="{ED74AE49-413F-4C18-A93D-4818AE843540}" dt="2020-10-09T00:27:15.526" v="3905" actId="1076"/>
          <ac:picMkLst>
            <pc:docMk/>
            <pc:sldMk cId="2033409932" sldId="491"/>
            <ac:picMk id="9" creationId="{B4AF6DB8-1984-4DDC-974C-A45EEA2BF177}"/>
          </ac:picMkLst>
        </pc:picChg>
      </pc:sldChg>
      <pc:sldChg chg="del">
        <pc:chgData name="Steve Shellhammer" userId="0e71f22d-ee3e-49c0-82ff-dbc290af8082" providerId="ADAL" clId="{ED74AE49-413F-4C18-A93D-4818AE843540}" dt="2020-09-17T23:53:27.790" v="24" actId="47"/>
        <pc:sldMkLst>
          <pc:docMk/>
          <pc:sldMk cId="2263938305" sldId="492"/>
        </pc:sldMkLst>
      </pc:sldChg>
      <pc:sldChg chg="delSp modSp add mod">
        <pc:chgData name="Steve Shellhammer" userId="0e71f22d-ee3e-49c0-82ff-dbc290af8082" providerId="ADAL" clId="{ED74AE49-413F-4C18-A93D-4818AE843540}" dt="2020-10-09T16:08:21.189" v="3928" actId="1076"/>
        <pc:sldMkLst>
          <pc:docMk/>
          <pc:sldMk cId="3912687455" sldId="492"/>
        </pc:sldMkLst>
        <pc:spChg chg="mod">
          <ac:chgData name="Steve Shellhammer" userId="0e71f22d-ee3e-49c0-82ff-dbc290af8082" providerId="ADAL" clId="{ED74AE49-413F-4C18-A93D-4818AE843540}" dt="2020-10-08T23:59:21.337" v="3268" actId="403"/>
          <ac:spMkLst>
            <pc:docMk/>
            <pc:sldMk cId="3912687455" sldId="492"/>
            <ac:spMk id="2" creationId="{082B2151-97BA-40A1-88C5-95797F4006E8}"/>
          </ac:spMkLst>
        </pc:spChg>
        <pc:spChg chg="mod">
          <ac:chgData name="Steve Shellhammer" userId="0e71f22d-ee3e-49c0-82ff-dbc290af8082" providerId="ADAL" clId="{ED74AE49-413F-4C18-A93D-4818AE843540}" dt="2020-10-09T00:21:30.187" v="3817" actId="20577"/>
          <ac:spMkLst>
            <pc:docMk/>
            <pc:sldMk cId="3912687455" sldId="492"/>
            <ac:spMk id="3" creationId="{D62DF583-1910-432F-91CE-56D6424FE663}"/>
          </ac:spMkLst>
        </pc:spChg>
        <pc:picChg chg="del mod">
          <ac:chgData name="Steve Shellhammer" userId="0e71f22d-ee3e-49c0-82ff-dbc290af8082" providerId="ADAL" clId="{ED74AE49-413F-4C18-A93D-4818AE843540}" dt="2020-10-09T00:07:20.696" v="3296" actId="478"/>
          <ac:picMkLst>
            <pc:docMk/>
            <pc:sldMk cId="3912687455" sldId="492"/>
            <ac:picMk id="7" creationId="{0EE734E3-661B-49EC-9ADC-E1687AEA460F}"/>
          </ac:picMkLst>
        </pc:picChg>
        <pc:picChg chg="mod">
          <ac:chgData name="Steve Shellhammer" userId="0e71f22d-ee3e-49c0-82ff-dbc290af8082" providerId="ADAL" clId="{ED74AE49-413F-4C18-A93D-4818AE843540}" dt="2020-10-09T16:08:21.189" v="3928" actId="1076"/>
          <ac:picMkLst>
            <pc:docMk/>
            <pc:sldMk cId="3912687455" sldId="492"/>
            <ac:picMk id="7" creationId="{BBE3F555-F70E-4875-90C5-D54D2476A680}"/>
          </ac:picMkLst>
        </pc:picChg>
        <pc:picChg chg="del">
          <ac:chgData name="Steve Shellhammer" userId="0e71f22d-ee3e-49c0-82ff-dbc290af8082" providerId="ADAL" clId="{ED74AE49-413F-4C18-A93D-4818AE843540}" dt="2020-10-08T23:57:44.876" v="3253" actId="478"/>
          <ac:picMkLst>
            <pc:docMk/>
            <pc:sldMk cId="3912687455" sldId="492"/>
            <ac:picMk id="8" creationId="{F67C116F-6C44-462C-8CC2-111DB469B63A}"/>
          </ac:picMkLst>
        </pc:picChg>
        <pc:picChg chg="del">
          <ac:chgData name="Steve Shellhammer" userId="0e71f22d-ee3e-49c0-82ff-dbc290af8082" providerId="ADAL" clId="{ED74AE49-413F-4C18-A93D-4818AE843540}" dt="2020-10-09T00:07:35.095" v="3297"/>
          <ac:picMkLst>
            <pc:docMk/>
            <pc:sldMk cId="3912687455" sldId="492"/>
            <ac:picMk id="9" creationId="{563CACBE-457E-4933-ACD9-8BDA9BE49E5B}"/>
          </ac:picMkLst>
        </pc:picChg>
        <pc:picChg chg="del">
          <ac:chgData name="Steve Shellhammer" userId="0e71f22d-ee3e-49c0-82ff-dbc290af8082" providerId="ADAL" clId="{ED74AE49-413F-4C18-A93D-4818AE843540}" dt="2020-10-09T00:07:46.840" v="3298" actId="478"/>
          <ac:picMkLst>
            <pc:docMk/>
            <pc:sldMk cId="3912687455" sldId="492"/>
            <ac:picMk id="10" creationId="{696A280A-24AA-4397-BCD6-2F73FA963A78}"/>
          </ac:picMkLst>
        </pc:picChg>
        <pc:picChg chg="del mod">
          <ac:chgData name="Steve Shellhammer" userId="0e71f22d-ee3e-49c0-82ff-dbc290af8082" providerId="ADAL" clId="{ED74AE49-413F-4C18-A93D-4818AE843540}" dt="2020-10-09T16:07:59.851" v="3925" actId="478"/>
          <ac:picMkLst>
            <pc:docMk/>
            <pc:sldMk cId="3912687455" sldId="492"/>
            <ac:picMk id="11" creationId="{39596136-F159-41E5-BEF2-75436C8F9EF4}"/>
          </ac:picMkLst>
        </pc:picChg>
      </pc:sldChg>
      <pc:sldChg chg="delSp modSp add mod">
        <pc:chgData name="Steve Shellhammer" userId="0e71f22d-ee3e-49c0-82ff-dbc290af8082" providerId="ADAL" clId="{ED74AE49-413F-4C18-A93D-4818AE843540}" dt="2020-10-09T16:03:35.018" v="3917" actId="1076"/>
        <pc:sldMkLst>
          <pc:docMk/>
          <pc:sldMk cId="3267503242" sldId="493"/>
        </pc:sldMkLst>
        <pc:spChg chg="mod">
          <ac:chgData name="Steve Shellhammer" userId="0e71f22d-ee3e-49c0-82ff-dbc290af8082" providerId="ADAL" clId="{ED74AE49-413F-4C18-A93D-4818AE843540}" dt="2020-10-09T00:01:11.590" v="3293" actId="404"/>
          <ac:spMkLst>
            <pc:docMk/>
            <pc:sldMk cId="3267503242" sldId="493"/>
            <ac:spMk id="2" creationId="{082B2151-97BA-40A1-88C5-95797F4006E8}"/>
          </ac:spMkLst>
        </pc:spChg>
        <pc:spChg chg="mod">
          <ac:chgData name="Steve Shellhammer" userId="0e71f22d-ee3e-49c0-82ff-dbc290af8082" providerId="ADAL" clId="{ED74AE49-413F-4C18-A93D-4818AE843540}" dt="2020-10-09T00:20:00.936" v="3756" actId="14100"/>
          <ac:spMkLst>
            <pc:docMk/>
            <pc:sldMk cId="3267503242" sldId="493"/>
            <ac:spMk id="3" creationId="{D62DF583-1910-432F-91CE-56D6424FE663}"/>
          </ac:spMkLst>
        </pc:spChg>
        <pc:picChg chg="del">
          <ac:chgData name="Steve Shellhammer" userId="0e71f22d-ee3e-49c0-82ff-dbc290af8082" providerId="ADAL" clId="{ED74AE49-413F-4C18-A93D-4818AE843540}" dt="2020-10-09T00:00:33.472" v="3282" actId="478"/>
          <ac:picMkLst>
            <pc:docMk/>
            <pc:sldMk cId="3267503242" sldId="493"/>
            <ac:picMk id="7" creationId="{0EE734E3-661B-49EC-9ADC-E1687AEA460F}"/>
          </ac:picMkLst>
        </pc:picChg>
        <pc:picChg chg="mod">
          <ac:chgData name="Steve Shellhammer" userId="0e71f22d-ee3e-49c0-82ff-dbc290af8082" providerId="ADAL" clId="{ED74AE49-413F-4C18-A93D-4818AE843540}" dt="2020-10-09T16:03:35.018" v="3917" actId="1076"/>
          <ac:picMkLst>
            <pc:docMk/>
            <pc:sldMk cId="3267503242" sldId="493"/>
            <ac:picMk id="8" creationId="{3B8BE99E-708B-4AA3-8300-816DF1C8E357}"/>
          </ac:picMkLst>
        </pc:picChg>
      </pc:sldChg>
      <pc:sldChg chg="del">
        <pc:chgData name="Steve Shellhammer" userId="0e71f22d-ee3e-49c0-82ff-dbc290af8082" providerId="ADAL" clId="{ED74AE49-413F-4C18-A93D-4818AE843540}" dt="2020-09-17T23:53:27.790" v="24" actId="47"/>
        <pc:sldMkLst>
          <pc:docMk/>
          <pc:sldMk cId="3297841625" sldId="493"/>
        </pc:sldMkLst>
      </pc:sldChg>
      <pc:sldChg chg="del">
        <pc:chgData name="Steve Shellhammer" userId="0e71f22d-ee3e-49c0-82ff-dbc290af8082" providerId="ADAL" clId="{ED74AE49-413F-4C18-A93D-4818AE843540}" dt="2020-09-17T23:53:27.790" v="24" actId="47"/>
        <pc:sldMkLst>
          <pc:docMk/>
          <pc:sldMk cId="346948756" sldId="494"/>
        </pc:sldMkLst>
      </pc:sldChg>
      <pc:sldChg chg="delSp modSp add mod">
        <pc:chgData name="Steve Shellhammer" userId="0e71f22d-ee3e-49c0-82ff-dbc290af8082" providerId="ADAL" clId="{ED74AE49-413F-4C18-A93D-4818AE843540}" dt="2020-10-09T16:18:07.740" v="4070" actId="1076"/>
        <pc:sldMkLst>
          <pc:docMk/>
          <pc:sldMk cId="1545545651" sldId="494"/>
        </pc:sldMkLst>
        <pc:spChg chg="mod">
          <ac:chgData name="Steve Shellhammer" userId="0e71f22d-ee3e-49c0-82ff-dbc290af8082" providerId="ADAL" clId="{ED74AE49-413F-4C18-A93D-4818AE843540}" dt="2020-10-09T00:09:50.054" v="3306" actId="20577"/>
          <ac:spMkLst>
            <pc:docMk/>
            <pc:sldMk cId="1545545651" sldId="494"/>
            <ac:spMk id="2" creationId="{082B2151-97BA-40A1-88C5-95797F4006E8}"/>
          </ac:spMkLst>
        </pc:spChg>
        <pc:spChg chg="mod">
          <ac:chgData name="Steve Shellhammer" userId="0e71f22d-ee3e-49c0-82ff-dbc290af8082" providerId="ADAL" clId="{ED74AE49-413F-4C18-A93D-4818AE843540}" dt="2020-10-09T00:21:13.123" v="3813" actId="1076"/>
          <ac:spMkLst>
            <pc:docMk/>
            <pc:sldMk cId="1545545651" sldId="494"/>
            <ac:spMk id="3" creationId="{D62DF583-1910-432F-91CE-56D6424FE663}"/>
          </ac:spMkLst>
        </pc:spChg>
        <pc:picChg chg="del mod">
          <ac:chgData name="Steve Shellhammer" userId="0e71f22d-ee3e-49c0-82ff-dbc290af8082" providerId="ADAL" clId="{ED74AE49-413F-4C18-A93D-4818AE843540}" dt="2020-10-09T16:17:52.152" v="4068" actId="478"/>
          <ac:picMkLst>
            <pc:docMk/>
            <pc:sldMk cId="1545545651" sldId="494"/>
            <ac:picMk id="7" creationId="{90F65E59-780A-4B0F-9780-4049BBC7452E}"/>
          </ac:picMkLst>
        </pc:picChg>
        <pc:picChg chg="mod">
          <ac:chgData name="Steve Shellhammer" userId="0e71f22d-ee3e-49c0-82ff-dbc290af8082" providerId="ADAL" clId="{ED74AE49-413F-4C18-A93D-4818AE843540}" dt="2020-10-09T16:18:07.740" v="4070" actId="1076"/>
          <ac:picMkLst>
            <pc:docMk/>
            <pc:sldMk cId="1545545651" sldId="494"/>
            <ac:picMk id="8" creationId="{1C9876AC-BAB1-400A-8FBC-D61FE3494288}"/>
          </ac:picMkLst>
        </pc:picChg>
        <pc:picChg chg="del">
          <ac:chgData name="Steve Shellhammer" userId="0e71f22d-ee3e-49c0-82ff-dbc290af8082" providerId="ADAL" clId="{ED74AE49-413F-4C18-A93D-4818AE843540}" dt="2020-10-09T00:03:28.400" v="3295" actId="478"/>
          <ac:picMkLst>
            <pc:docMk/>
            <pc:sldMk cId="1545545651" sldId="494"/>
            <ac:picMk id="8" creationId="{3B8BE99E-708B-4AA3-8300-816DF1C8E357}"/>
          </ac:picMkLst>
        </pc:picChg>
      </pc:sldChg>
      <pc:sldChg chg="delSp modSp add mod">
        <pc:chgData name="Steve Shellhammer" userId="0e71f22d-ee3e-49c0-82ff-dbc290af8082" providerId="ADAL" clId="{ED74AE49-413F-4C18-A93D-4818AE843540}" dt="2020-10-09T16:15:12.626" v="4067" actId="14100"/>
        <pc:sldMkLst>
          <pc:docMk/>
          <pc:sldMk cId="1836799658" sldId="495"/>
        </pc:sldMkLst>
        <pc:spChg chg="mod">
          <ac:chgData name="Steve Shellhammer" userId="0e71f22d-ee3e-49c0-82ff-dbc290af8082" providerId="ADAL" clId="{ED74AE49-413F-4C18-A93D-4818AE843540}" dt="2020-10-09T00:10:18.390" v="3319" actId="20577"/>
          <ac:spMkLst>
            <pc:docMk/>
            <pc:sldMk cId="1836799658" sldId="495"/>
            <ac:spMk id="2" creationId="{082B2151-97BA-40A1-88C5-95797F4006E8}"/>
          </ac:spMkLst>
        </pc:spChg>
        <pc:spChg chg="mod">
          <ac:chgData name="Steve Shellhammer" userId="0e71f22d-ee3e-49c0-82ff-dbc290af8082" providerId="ADAL" clId="{ED74AE49-413F-4C18-A93D-4818AE843540}" dt="2020-10-09T16:15:12.626" v="4067" actId="14100"/>
          <ac:spMkLst>
            <pc:docMk/>
            <pc:sldMk cId="1836799658" sldId="495"/>
            <ac:spMk id="3" creationId="{D62DF583-1910-432F-91CE-56D6424FE663}"/>
          </ac:spMkLst>
        </pc:spChg>
        <pc:picChg chg="del">
          <ac:chgData name="Steve Shellhammer" userId="0e71f22d-ee3e-49c0-82ff-dbc290af8082" providerId="ADAL" clId="{ED74AE49-413F-4C18-A93D-4818AE843540}" dt="2020-10-09T00:10:20.420" v="3320" actId="478"/>
          <ac:picMkLst>
            <pc:docMk/>
            <pc:sldMk cId="1836799658" sldId="495"/>
            <ac:picMk id="7" creationId="{90F65E59-780A-4B0F-9780-4049BBC7452E}"/>
          </ac:picMkLst>
        </pc:picChg>
        <pc:picChg chg="mod">
          <ac:chgData name="Steve Shellhammer" userId="0e71f22d-ee3e-49c0-82ff-dbc290af8082" providerId="ADAL" clId="{ED74AE49-413F-4C18-A93D-4818AE843540}" dt="2020-10-09T16:15:08.461" v="4065" actId="1076"/>
          <ac:picMkLst>
            <pc:docMk/>
            <pc:sldMk cId="1836799658" sldId="495"/>
            <ac:picMk id="8" creationId="{DA0EA314-22C5-440C-A58D-20C242FB3614}"/>
          </ac:picMkLst>
        </pc:picChg>
      </pc:sldChg>
      <pc:sldChg chg="modSp new mod">
        <pc:chgData name="Steve Shellhammer" userId="0e71f22d-ee3e-49c0-82ff-dbc290af8082" providerId="ADAL" clId="{ED74AE49-413F-4C18-A93D-4818AE843540}" dt="2020-10-09T16:33:13.282" v="4768" actId="14100"/>
        <pc:sldMkLst>
          <pc:docMk/>
          <pc:sldMk cId="54922741" sldId="496"/>
        </pc:sldMkLst>
        <pc:spChg chg="mod">
          <ac:chgData name="Steve Shellhammer" userId="0e71f22d-ee3e-49c0-82ff-dbc290af8082" providerId="ADAL" clId="{ED74AE49-413F-4C18-A93D-4818AE843540}" dt="2020-10-09T16:23:12.603" v="4500" actId="14100"/>
          <ac:spMkLst>
            <pc:docMk/>
            <pc:sldMk cId="54922741" sldId="496"/>
            <ac:spMk id="2" creationId="{A5AB9E06-34EE-4AA5-926C-DBEE09E81295}"/>
          </ac:spMkLst>
        </pc:spChg>
        <pc:spChg chg="mod">
          <ac:chgData name="Steve Shellhammer" userId="0e71f22d-ee3e-49c0-82ff-dbc290af8082" providerId="ADAL" clId="{ED74AE49-413F-4C18-A93D-4818AE843540}" dt="2020-10-09T16:33:13.282" v="4768" actId="14100"/>
          <ac:spMkLst>
            <pc:docMk/>
            <pc:sldMk cId="54922741" sldId="496"/>
            <ac:spMk id="3" creationId="{4B1467B8-214A-4972-BF9A-EC2AA836C9E8}"/>
          </ac:spMkLst>
        </pc:spChg>
      </pc:sldChg>
      <pc:sldChg chg="addSp delSp modSp new mod">
        <pc:chgData name="Steve Shellhammer" userId="0e71f22d-ee3e-49c0-82ff-dbc290af8082" providerId="ADAL" clId="{ED74AE49-413F-4C18-A93D-4818AE843540}" dt="2020-10-09T16:33:36.480" v="4776" actId="1035"/>
        <pc:sldMkLst>
          <pc:docMk/>
          <pc:sldMk cId="1626241637" sldId="497"/>
        </pc:sldMkLst>
        <pc:spChg chg="del">
          <ac:chgData name="Steve Shellhammer" userId="0e71f22d-ee3e-49c0-82ff-dbc290af8082" providerId="ADAL" clId="{ED74AE49-413F-4C18-A93D-4818AE843540}" dt="2020-10-09T16:24:05.791" v="4504" actId="478"/>
          <ac:spMkLst>
            <pc:docMk/>
            <pc:sldMk cId="1626241637" sldId="497"/>
            <ac:spMk id="2" creationId="{0A4CE6B8-AEA2-4A8D-BB50-0E69EC2B033D}"/>
          </ac:spMkLst>
        </pc:spChg>
        <pc:spChg chg="del">
          <ac:chgData name="Steve Shellhammer" userId="0e71f22d-ee3e-49c0-82ff-dbc290af8082" providerId="ADAL" clId="{ED74AE49-413F-4C18-A93D-4818AE843540}" dt="2020-10-09T16:24:03.343" v="4503" actId="478"/>
          <ac:spMkLst>
            <pc:docMk/>
            <pc:sldMk cId="1626241637" sldId="497"/>
            <ac:spMk id="3" creationId="{025CD11E-B87A-4A48-89F0-86ABE877613E}"/>
          </ac:spMkLst>
        </pc:spChg>
        <pc:graphicFrameChg chg="add mod modGraphic">
          <ac:chgData name="Steve Shellhammer" userId="0e71f22d-ee3e-49c0-82ff-dbc290af8082" providerId="ADAL" clId="{ED74AE49-413F-4C18-A93D-4818AE843540}" dt="2020-10-09T16:33:36.480" v="4776" actId="1035"/>
          <ac:graphicFrameMkLst>
            <pc:docMk/>
            <pc:sldMk cId="1626241637" sldId="497"/>
            <ac:graphicFrameMk id="8" creationId="{EE7CD8B3-A49D-4B19-B2C3-75FA3AE19ECD}"/>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endParaRPr lang="en-US" dirty="0"/>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3/3/2022</a:t>
            </a:fld>
            <a:endParaRPr lang="en-US" dirty="0"/>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dirty="0"/>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dirty="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dirty="0"/>
          </a:p>
        </p:txBody>
      </p:sp>
      <p:sp>
        <p:nvSpPr>
          <p:cNvPr id="12290"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200" b="1"/>
            </a:lvl2pPr>
            <a:lvl3pPr marL="1280195" indent="-304809">
              <a:buFont typeface="Arial" panose="020B0604020202020204" pitchFamily="34" charset="0"/>
              <a:buChar char="•"/>
              <a:defRPr sz="2000"/>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March 2022</a:t>
            </a:r>
            <a:endParaRPr lang="en-GB" dirty="0"/>
          </a:p>
        </p:txBody>
      </p:sp>
      <p:sp>
        <p:nvSpPr>
          <p:cNvPr id="7" name="Date Placeholder 3">
            <a:extLst>
              <a:ext uri="{FF2B5EF4-FFF2-40B4-BE49-F238E27FC236}">
                <a16:creationId xmlns:a16="http://schemas.microsoft.com/office/drawing/2014/main" id="{686E15EF-98CC-45E2-B245-536D41247871}"/>
              </a:ext>
            </a:extLst>
          </p:cNvPr>
          <p:cNvSpPr txBox="1">
            <a:spLocks/>
          </p:cNvSpPr>
          <p:nvPr userDrawn="1"/>
        </p:nvSpPr>
        <p:spPr bwMode="auto">
          <a:xfrm>
            <a:off x="5494805" y="397809"/>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802.11-22/0415r0</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March 2022</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52399" y="685800"/>
            <a:ext cx="9495453" cy="10458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a:cs typeface="Calibri" panose="020F0502020204030204" pitchFamily="34" charset="0"/>
              </a:rPr>
              <a:t>NDP Selection for 802.11bf</a:t>
            </a:r>
          </a:p>
        </p:txBody>
      </p:sp>
      <p:sp>
        <p:nvSpPr>
          <p:cNvPr id="3074" name="Rectangle 2"/>
          <p:cNvSpPr>
            <a:spLocks noGrp="1" noChangeArrowheads="1"/>
          </p:cNvSpPr>
          <p:nvPr>
            <p:ph type="body" idx="1"/>
          </p:nvPr>
        </p:nvSpPr>
        <p:spPr>
          <a:xfrm>
            <a:off x="731520" y="172042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2022-03-03</a:t>
            </a:r>
          </a:p>
        </p:txBody>
      </p:sp>
      <p:sp>
        <p:nvSpPr>
          <p:cNvPr id="3076" name="Rectangle 4"/>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sp>
        <p:nvSpPr>
          <p:cNvPr id="2" name="Date Placeholder 1">
            <a:extLst>
              <a:ext uri="{FF2B5EF4-FFF2-40B4-BE49-F238E27FC236}">
                <a16:creationId xmlns:a16="http://schemas.microsoft.com/office/drawing/2014/main" id="{7DDAD952-1B41-482B-A153-F47D4CB6A945}"/>
              </a:ext>
            </a:extLst>
          </p:cNvPr>
          <p:cNvSpPr>
            <a:spLocks noGrp="1"/>
          </p:cNvSpPr>
          <p:nvPr>
            <p:ph type="dt" idx="15"/>
          </p:nvPr>
        </p:nvSpPr>
        <p:spPr/>
        <p:txBody>
          <a:bodyPr/>
          <a:lstStyle/>
          <a:p>
            <a:r>
              <a:rPr lang="en-US"/>
              <a:t>March 2022</a:t>
            </a:r>
            <a:endParaRPr lang="en-GB" dirty="0"/>
          </a:p>
        </p:txBody>
      </p:sp>
      <p:graphicFrame>
        <p:nvGraphicFramePr>
          <p:cNvPr id="10" name="Table 9">
            <a:extLst>
              <a:ext uri="{FF2B5EF4-FFF2-40B4-BE49-F238E27FC236}">
                <a16:creationId xmlns:a16="http://schemas.microsoft.com/office/drawing/2014/main" id="{56BFF8FC-15E6-4208-9DB8-296FB6B5AC3E}"/>
              </a:ext>
            </a:extLst>
          </p:cNvPr>
          <p:cNvGraphicFramePr>
            <a:graphicFrameLocks noGrp="1"/>
          </p:cNvGraphicFramePr>
          <p:nvPr>
            <p:extLst>
              <p:ext uri="{D42A27DB-BD31-4B8C-83A1-F6EECF244321}">
                <p14:modId xmlns:p14="http://schemas.microsoft.com/office/powerpoint/2010/main" val="571949668"/>
              </p:ext>
            </p:extLst>
          </p:nvPr>
        </p:nvGraphicFramePr>
        <p:xfrm>
          <a:off x="497524" y="2590800"/>
          <a:ext cx="8189276" cy="13716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Steve Shellhammer</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Qualcomm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shellhammer@ieee.org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Ali Raissinia</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l">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alirezar@qti.qualcomm.com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7125306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Bin Tian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l">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btian@qti.qualcomm.com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99762387"/>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91FBF-3B2E-4E30-8CDB-E1167493783F}"/>
              </a:ext>
            </a:extLst>
          </p:cNvPr>
          <p:cNvSpPr>
            <a:spLocks noGrp="1"/>
          </p:cNvSpPr>
          <p:nvPr>
            <p:ph type="title"/>
          </p:nvPr>
        </p:nvSpPr>
        <p:spPr>
          <a:xfrm>
            <a:off x="731520" y="671736"/>
            <a:ext cx="8288868" cy="944878"/>
          </a:xfrm>
        </p:spPr>
        <p:txBody>
          <a:bodyPr/>
          <a:lstStyle/>
          <a:p>
            <a:r>
              <a:rPr lang="en-US" sz="3200" dirty="0"/>
              <a:t>36.3.18 EHT sounding NDP (11be)</a:t>
            </a:r>
          </a:p>
        </p:txBody>
      </p:sp>
      <p:sp>
        <p:nvSpPr>
          <p:cNvPr id="4" name="Slide Number Placeholder 3">
            <a:extLst>
              <a:ext uri="{FF2B5EF4-FFF2-40B4-BE49-F238E27FC236}">
                <a16:creationId xmlns:a16="http://schemas.microsoft.com/office/drawing/2014/main" id="{D1E9CBA0-BC65-41C8-A308-2201DB2CAD6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3EAE292B-A429-480A-A599-734DCAC2B049}"/>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972FFCA1-5187-4122-942F-DC1C7E0FAFB0}"/>
              </a:ext>
            </a:extLst>
          </p:cNvPr>
          <p:cNvSpPr>
            <a:spLocks noGrp="1"/>
          </p:cNvSpPr>
          <p:nvPr>
            <p:ph type="dt" idx="15"/>
          </p:nvPr>
        </p:nvSpPr>
        <p:spPr/>
        <p:txBody>
          <a:bodyPr/>
          <a:lstStyle/>
          <a:p>
            <a:r>
              <a:rPr lang="en-US"/>
              <a:t>March 2022</a:t>
            </a:r>
            <a:endParaRPr lang="en-GB" dirty="0"/>
          </a:p>
        </p:txBody>
      </p:sp>
      <p:pic>
        <p:nvPicPr>
          <p:cNvPr id="8" name="Picture 7">
            <a:extLst>
              <a:ext uri="{FF2B5EF4-FFF2-40B4-BE49-F238E27FC236}">
                <a16:creationId xmlns:a16="http://schemas.microsoft.com/office/drawing/2014/main" id="{D993C0A0-DDA6-4D8D-BC31-38EDDBA49333}"/>
              </a:ext>
            </a:extLst>
          </p:cNvPr>
          <p:cNvPicPr>
            <a:picLocks noChangeAspect="1"/>
          </p:cNvPicPr>
          <p:nvPr/>
        </p:nvPicPr>
        <p:blipFill>
          <a:blip r:embed="rId2"/>
          <a:stretch>
            <a:fillRect/>
          </a:stretch>
        </p:blipFill>
        <p:spPr>
          <a:xfrm>
            <a:off x="541601" y="1641496"/>
            <a:ext cx="8598218" cy="3489484"/>
          </a:xfrm>
          <a:prstGeom prst="rect">
            <a:avLst/>
          </a:prstGeom>
        </p:spPr>
      </p:pic>
    </p:spTree>
    <p:extLst>
      <p:ext uri="{BB962C8B-B14F-4D97-AF65-F5344CB8AC3E}">
        <p14:creationId xmlns:p14="http://schemas.microsoft.com/office/powerpoint/2010/main" val="88095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2C2E0-143F-4617-A350-CC7AD97513AC}"/>
              </a:ext>
            </a:extLst>
          </p:cNvPr>
          <p:cNvSpPr>
            <a:spLocks noGrp="1"/>
          </p:cNvSpPr>
          <p:nvPr>
            <p:ph type="title"/>
          </p:nvPr>
        </p:nvSpPr>
        <p:spPr>
          <a:xfrm>
            <a:off x="731520" y="731523"/>
            <a:ext cx="8288868" cy="667169"/>
          </a:xfrm>
        </p:spPr>
        <p:txBody>
          <a:bodyPr/>
          <a:lstStyle/>
          <a:p>
            <a:r>
              <a:rPr lang="en-US" sz="3200" dirty="0"/>
              <a:t>36.3.18 EHT sounding NDP (11be)</a:t>
            </a:r>
          </a:p>
        </p:txBody>
      </p:sp>
      <p:sp>
        <p:nvSpPr>
          <p:cNvPr id="3" name="Content Placeholder 2">
            <a:extLst>
              <a:ext uri="{FF2B5EF4-FFF2-40B4-BE49-F238E27FC236}">
                <a16:creationId xmlns:a16="http://schemas.microsoft.com/office/drawing/2014/main" id="{350892E6-9014-4AEA-A1BC-63955B70A421}"/>
              </a:ext>
            </a:extLst>
          </p:cNvPr>
          <p:cNvSpPr>
            <a:spLocks noGrp="1"/>
          </p:cNvSpPr>
          <p:nvPr>
            <p:ph idx="1"/>
          </p:nvPr>
        </p:nvSpPr>
        <p:spPr>
          <a:xfrm>
            <a:off x="731520" y="1752600"/>
            <a:ext cx="8288868" cy="5105400"/>
          </a:xfrm>
        </p:spPr>
        <p:txBody>
          <a:bodyPr/>
          <a:lstStyle/>
          <a:p>
            <a:r>
              <a:rPr lang="en-US" sz="2000" dirty="0"/>
              <a:t>In the EHT sounding NDP, the 242-tone RUs overlapping the 20 MHz channels that are signaled as punctured through the Punctured Channel Indication field of the U-SIG field are punctured.</a:t>
            </a:r>
          </a:p>
          <a:p>
            <a:r>
              <a:rPr lang="en-US" sz="2000" dirty="0"/>
              <a:t>The allowed punctured patterns are given in Table 36-30 (5-bit punctured channel indication for the non-OFDMA case in an EHT MU PPDU)</a:t>
            </a:r>
          </a:p>
          <a:p>
            <a:r>
              <a:rPr lang="en-US" sz="2000" dirty="0"/>
              <a:t>It is mandatory to support the 2x EHT-LTF with 0.8 µs GI and 2x EHT-LTF with 1.6 µs GI. It is optional to support the 4x EHT-LTF with 3.2 µs GI. The other combinations of EHT-LTF type and GI duration are disallowed.</a:t>
            </a:r>
          </a:p>
          <a:p>
            <a:r>
              <a:rPr lang="en-US" sz="2000" dirty="0"/>
              <a:t>The EHT sounding NDP has a PE field that is given as follows:</a:t>
            </a:r>
          </a:p>
          <a:p>
            <a:pPr lvl="1"/>
            <a:r>
              <a:rPr lang="en-US" sz="1800" dirty="0"/>
              <a:t>4 µs when the PPDU bandwidth is less than or equal to 160 MHz and the number of spatial streams </a:t>
            </a:r>
            <a:r>
              <a:rPr lang="en-US" sz="2000" dirty="0"/>
              <a:t>is less than or equal to 8.</a:t>
            </a:r>
          </a:p>
          <a:p>
            <a:pPr lvl="1"/>
            <a:r>
              <a:rPr lang="en-US" sz="1800" dirty="0"/>
              <a:t>8 µs for all the other cases</a:t>
            </a:r>
          </a:p>
        </p:txBody>
      </p:sp>
      <p:sp>
        <p:nvSpPr>
          <p:cNvPr id="4" name="Slide Number Placeholder 3">
            <a:extLst>
              <a:ext uri="{FF2B5EF4-FFF2-40B4-BE49-F238E27FC236}">
                <a16:creationId xmlns:a16="http://schemas.microsoft.com/office/drawing/2014/main" id="{65C0ED42-80DB-4E6A-A0A5-4EAE8800354D}"/>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EC3777EC-E818-42E9-BDC9-B4471F28E329}"/>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5B492521-58B4-4D1D-8672-55DAB8E84A2F}"/>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81016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3F98D-9F83-4356-A22A-8E65C2D1D4C3}"/>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BADAA4CC-3C74-43CC-B281-1107AAF576E7}"/>
              </a:ext>
            </a:extLst>
          </p:cNvPr>
          <p:cNvSpPr>
            <a:spLocks noGrp="1"/>
          </p:cNvSpPr>
          <p:nvPr>
            <p:ph idx="1"/>
          </p:nvPr>
        </p:nvSpPr>
        <p:spPr/>
        <p:txBody>
          <a:bodyPr/>
          <a:lstStyle/>
          <a:p>
            <a:r>
              <a:rPr lang="en-US" dirty="0"/>
              <a:t>The Task Group needs to decide which NPD will be supported in 802.11bf</a:t>
            </a:r>
          </a:p>
          <a:p>
            <a:r>
              <a:rPr lang="en-US" dirty="0"/>
              <a:t>Here we provide a brief comparison between the HE (TB) Ranging NDP and the EHT NDP</a:t>
            </a:r>
          </a:p>
          <a:p>
            <a:r>
              <a:rPr lang="en-US" dirty="0"/>
              <a:t>We provide two options and indicate our preference</a:t>
            </a:r>
          </a:p>
          <a:p>
            <a:r>
              <a:rPr lang="en-US" dirty="0"/>
              <a:t>In the Backup we also provide some figures of the HE (TB) Ranging NDP and the EHT NDP</a:t>
            </a:r>
          </a:p>
        </p:txBody>
      </p:sp>
      <p:sp>
        <p:nvSpPr>
          <p:cNvPr id="4" name="Slide Number Placeholder 3">
            <a:extLst>
              <a:ext uri="{FF2B5EF4-FFF2-40B4-BE49-F238E27FC236}">
                <a16:creationId xmlns:a16="http://schemas.microsoft.com/office/drawing/2014/main" id="{AFC9D0DB-5415-42AE-9820-C4208EA8D8B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B73FFCB7-AC4E-40B1-A20F-B3C0C8364789}"/>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CD4A80E1-AB33-42E7-9F44-D9B58B0DCB88}"/>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69668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C8A5E-136B-403F-8C3C-7A77117821B6}"/>
              </a:ext>
            </a:extLst>
          </p:cNvPr>
          <p:cNvSpPr>
            <a:spLocks noGrp="1"/>
          </p:cNvSpPr>
          <p:nvPr>
            <p:ph type="title"/>
          </p:nvPr>
        </p:nvSpPr>
        <p:spPr>
          <a:xfrm>
            <a:off x="713176" y="683626"/>
            <a:ext cx="8288868" cy="349305"/>
          </a:xfrm>
        </p:spPr>
        <p:txBody>
          <a:bodyPr/>
          <a:lstStyle/>
          <a:p>
            <a:r>
              <a:rPr lang="en-US" sz="2800" dirty="0"/>
              <a:t>NDP Comparison</a:t>
            </a:r>
          </a:p>
        </p:txBody>
      </p:sp>
      <p:graphicFrame>
        <p:nvGraphicFramePr>
          <p:cNvPr id="7" name="Table 7">
            <a:extLst>
              <a:ext uri="{FF2B5EF4-FFF2-40B4-BE49-F238E27FC236}">
                <a16:creationId xmlns:a16="http://schemas.microsoft.com/office/drawing/2014/main" id="{A6AC749E-3067-4FC2-8188-27677AB98CC0}"/>
              </a:ext>
            </a:extLst>
          </p:cNvPr>
          <p:cNvGraphicFramePr>
            <a:graphicFrameLocks noGrp="1"/>
          </p:cNvGraphicFramePr>
          <p:nvPr>
            <p:ph idx="1"/>
            <p:extLst>
              <p:ext uri="{D42A27DB-BD31-4B8C-83A1-F6EECF244321}">
                <p14:modId xmlns:p14="http://schemas.microsoft.com/office/powerpoint/2010/main" val="2380344194"/>
              </p:ext>
            </p:extLst>
          </p:nvPr>
        </p:nvGraphicFramePr>
        <p:xfrm>
          <a:off x="152400" y="1092200"/>
          <a:ext cx="9448800" cy="5613400"/>
        </p:xfrm>
        <a:graphic>
          <a:graphicData uri="http://schemas.openxmlformats.org/drawingml/2006/table">
            <a:tbl>
              <a:tblPr firstRow="1" bandRow="1">
                <a:tableStyleId>{21E4AEA4-8DFA-4A89-87EB-49C32662AFE0}</a:tableStyleId>
              </a:tblPr>
              <a:tblGrid>
                <a:gridCol w="1459571">
                  <a:extLst>
                    <a:ext uri="{9D8B030D-6E8A-4147-A177-3AD203B41FA5}">
                      <a16:colId xmlns:a16="http://schemas.microsoft.com/office/drawing/2014/main" val="1323366087"/>
                    </a:ext>
                  </a:extLst>
                </a:gridCol>
                <a:gridCol w="7989229">
                  <a:extLst>
                    <a:ext uri="{9D8B030D-6E8A-4147-A177-3AD203B41FA5}">
                      <a16:colId xmlns:a16="http://schemas.microsoft.com/office/drawing/2014/main" val="3515965398"/>
                    </a:ext>
                  </a:extLst>
                </a:gridCol>
              </a:tblGrid>
              <a:tr h="370840">
                <a:tc>
                  <a:txBody>
                    <a:bodyPr/>
                    <a:lstStyle/>
                    <a:p>
                      <a:r>
                        <a:rPr lang="en-US" sz="1800" dirty="0">
                          <a:latin typeface="Calibri" panose="020F0502020204030204" pitchFamily="34" charset="0"/>
                          <a:cs typeface="Calibri" panose="020F0502020204030204" pitchFamily="34" charset="0"/>
                        </a:rPr>
                        <a:t>Parameter</a:t>
                      </a:r>
                    </a:p>
                  </a:txBody>
                  <a:tcPr/>
                </a:tc>
                <a:tc>
                  <a:txBody>
                    <a:bodyPr/>
                    <a:lstStyle/>
                    <a:p>
                      <a:r>
                        <a:rPr lang="en-US" sz="1800" dirty="0">
                          <a:latin typeface="Calibri" panose="020F0502020204030204" pitchFamily="34" charset="0"/>
                          <a:cs typeface="Calibri" panose="020F0502020204030204" pitchFamily="34" charset="0"/>
                        </a:rPr>
                        <a:t>Comparison</a:t>
                      </a:r>
                    </a:p>
                  </a:txBody>
                  <a:tcPr/>
                </a:tc>
                <a:extLst>
                  <a:ext uri="{0D108BD9-81ED-4DB2-BD59-A6C34878D82A}">
                    <a16:rowId xmlns:a16="http://schemas.microsoft.com/office/drawing/2014/main" val="3336776050"/>
                  </a:ext>
                </a:extLst>
              </a:tr>
              <a:tr h="370840">
                <a:tc>
                  <a:txBody>
                    <a:bodyPr/>
                    <a:lstStyle/>
                    <a:p>
                      <a:r>
                        <a:rPr lang="en-US" sz="1600" dirty="0">
                          <a:latin typeface="Calibri" panose="020F0502020204030204" pitchFamily="34" charset="0"/>
                          <a:cs typeface="Calibri" panose="020F0502020204030204" pitchFamily="34" charset="0"/>
                        </a:rPr>
                        <a:t>LTF Repetitions</a:t>
                      </a:r>
                    </a:p>
                  </a:txBody>
                  <a:tcPr/>
                </a:tc>
                <a:tc>
                  <a:txBody>
                    <a:bodyPr/>
                    <a:lstStyle/>
                    <a:p>
                      <a:pPr marL="285750" indent="-285750">
                        <a:buFont typeface="Arial" panose="020B0604020202020204" pitchFamily="34" charset="0"/>
                        <a:buChar char="•"/>
                      </a:pPr>
                      <a:r>
                        <a:rPr lang="en-US" sz="1600" dirty="0">
                          <a:latin typeface="Calibri" panose="020F0502020204030204" pitchFamily="34" charset="0"/>
                          <a:cs typeface="Calibri" panose="020F0502020204030204" pitchFamily="34" charset="0"/>
                        </a:rPr>
                        <a:t>HE (TB) Ranging NDP supports LTF Repetitions</a:t>
                      </a:r>
                    </a:p>
                    <a:p>
                      <a:pPr marL="773443" lvl="1" indent="-285750">
                        <a:buFont typeface="Arial" panose="020B0604020202020204" pitchFamily="34" charset="0"/>
                        <a:buChar char="•"/>
                      </a:pPr>
                      <a:r>
                        <a:rPr lang="en-US" sz="1600" dirty="0">
                          <a:latin typeface="Calibri" panose="020F0502020204030204" pitchFamily="34" charset="0"/>
                          <a:cs typeface="Calibri" panose="020F0502020204030204" pitchFamily="34" charset="0"/>
                        </a:rPr>
                        <a:t>LTF Repetitions can increase SNR, which is very important for RF Sensing Applications</a:t>
                      </a:r>
                    </a:p>
                    <a:p>
                      <a:pPr marL="773443" lvl="1" indent="-285750">
                        <a:buFont typeface="Arial" panose="020B0604020202020204" pitchFamily="34" charset="0"/>
                        <a:buChar char="•"/>
                      </a:pPr>
                      <a:r>
                        <a:rPr lang="en-US" sz="1600" dirty="0">
                          <a:latin typeface="Calibri" panose="020F0502020204030204" pitchFamily="34" charset="0"/>
                          <a:cs typeface="Calibri" panose="020F0502020204030204" pitchFamily="34" charset="0"/>
                        </a:rPr>
                        <a:t>LTF Repetitions are also useful with Secure LTFs, to allow for consistency checks in channel estimation, to detect security attacks</a:t>
                      </a:r>
                    </a:p>
                    <a:p>
                      <a:pPr marL="285750" indent="-285750">
                        <a:buFont typeface="Arial" panose="020B0604020202020204" pitchFamily="34" charset="0"/>
                        <a:buChar char="•"/>
                      </a:pPr>
                      <a:r>
                        <a:rPr lang="en-US" sz="1600" dirty="0">
                          <a:latin typeface="Calibri" panose="020F0502020204030204" pitchFamily="34" charset="0"/>
                          <a:cs typeface="Calibri" panose="020F0502020204030204" pitchFamily="34" charset="0"/>
                        </a:rPr>
                        <a:t>EHT NDP does not support LTF Repetitions, but it does allow the receiver to support more LTFs in an NDP that the number of supported spatial stream, allowing for an improved channel estimate. The receiver can indicate support for a total 4 or 8 LTFs, as long as that is larger than the number of spatial streams supported.</a:t>
                      </a:r>
                    </a:p>
                  </a:txBody>
                  <a:tcPr/>
                </a:tc>
                <a:extLst>
                  <a:ext uri="{0D108BD9-81ED-4DB2-BD59-A6C34878D82A}">
                    <a16:rowId xmlns:a16="http://schemas.microsoft.com/office/drawing/2014/main" val="510544483"/>
                  </a:ext>
                </a:extLst>
              </a:tr>
              <a:tr h="370840">
                <a:tc>
                  <a:txBody>
                    <a:bodyPr/>
                    <a:lstStyle/>
                    <a:p>
                      <a:r>
                        <a:rPr lang="en-US" sz="1600" dirty="0">
                          <a:latin typeface="Calibri" panose="020F0502020204030204" pitchFamily="34" charset="0"/>
                          <a:cs typeface="Calibri" panose="020F0502020204030204" pitchFamily="34" charset="0"/>
                        </a:rPr>
                        <a:t>Secure LTFs</a:t>
                      </a:r>
                    </a:p>
                  </a:txBody>
                  <a:tcPr/>
                </a:tc>
                <a:tc>
                  <a:txBody>
                    <a:bodyPr/>
                    <a:lstStyle/>
                    <a:p>
                      <a:pPr marL="285750" indent="-285750">
                        <a:buFont typeface="Arial" panose="020B0604020202020204" pitchFamily="34" charset="0"/>
                        <a:buChar char="•"/>
                      </a:pPr>
                      <a:r>
                        <a:rPr lang="en-US" sz="1600" dirty="0">
                          <a:latin typeface="Calibri" panose="020F0502020204030204" pitchFamily="34" charset="0"/>
                          <a:cs typeface="Calibri" panose="020F0502020204030204" pitchFamily="34" charset="0"/>
                        </a:rPr>
                        <a:t>HE (TB) Ranging NDP supports Secure LTFs to prevent security attacks</a:t>
                      </a:r>
                    </a:p>
                    <a:p>
                      <a:pPr marL="773443" lvl="1" indent="-285750">
                        <a:buFont typeface="Arial" panose="020B0604020202020204" pitchFamily="34" charset="0"/>
                        <a:buChar char="•"/>
                      </a:pPr>
                      <a:r>
                        <a:rPr lang="en-US" sz="1600" dirty="0">
                          <a:latin typeface="Calibri" panose="020F0502020204030204" pitchFamily="34" charset="0"/>
                          <a:cs typeface="Calibri" panose="020F0502020204030204" pitchFamily="34" charset="0"/>
                        </a:rPr>
                        <a:t>This is critical for secure ranging</a:t>
                      </a:r>
                    </a:p>
                    <a:p>
                      <a:pPr marL="773443" lvl="1" indent="-285750">
                        <a:buFont typeface="Arial" panose="020B0604020202020204" pitchFamily="34" charset="0"/>
                        <a:buChar char="•"/>
                      </a:pPr>
                      <a:r>
                        <a:rPr lang="en-US" sz="1600" dirty="0">
                          <a:latin typeface="Calibri" panose="020F0502020204030204" pitchFamily="34" charset="0"/>
                          <a:cs typeface="Calibri" panose="020F0502020204030204" pitchFamily="34" charset="0"/>
                        </a:rPr>
                        <a:t>It may be useful for secure RF Sensing (more discussion required on this security topic)</a:t>
                      </a:r>
                    </a:p>
                    <a:p>
                      <a:pPr marL="285750" indent="-285750">
                        <a:buFont typeface="Arial" panose="020B0604020202020204" pitchFamily="34" charset="0"/>
                        <a:buChar char="•"/>
                      </a:pPr>
                      <a:r>
                        <a:rPr lang="en-US" sz="1600" dirty="0">
                          <a:latin typeface="Calibri" panose="020F0502020204030204" pitchFamily="34" charset="0"/>
                          <a:cs typeface="Calibri" panose="020F0502020204030204" pitchFamily="34" charset="0"/>
                        </a:rPr>
                        <a:t>EHT NDP does not support Secure LTFs</a:t>
                      </a:r>
                    </a:p>
                  </a:txBody>
                  <a:tcPr/>
                </a:tc>
                <a:extLst>
                  <a:ext uri="{0D108BD9-81ED-4DB2-BD59-A6C34878D82A}">
                    <a16:rowId xmlns:a16="http://schemas.microsoft.com/office/drawing/2014/main" val="3472657591"/>
                  </a:ext>
                </a:extLst>
              </a:tr>
              <a:tr h="370840">
                <a:tc>
                  <a:txBody>
                    <a:bodyPr/>
                    <a:lstStyle/>
                    <a:p>
                      <a:r>
                        <a:rPr lang="en-US" sz="1600" dirty="0">
                          <a:latin typeface="Calibri" panose="020F0502020204030204" pitchFamily="34" charset="0"/>
                          <a:cs typeface="Calibri" panose="020F0502020204030204" pitchFamily="34" charset="0"/>
                        </a:rPr>
                        <a:t>Bandwidths</a:t>
                      </a:r>
                    </a:p>
                  </a:txBody>
                  <a:tcPr/>
                </a:tc>
                <a:tc>
                  <a:txBody>
                    <a:bodyPr/>
                    <a:lstStyle/>
                    <a:p>
                      <a:pPr marL="285750" indent="-285750">
                        <a:buFont typeface="Arial" panose="020B0604020202020204" pitchFamily="34" charset="0"/>
                        <a:buChar char="•"/>
                      </a:pPr>
                      <a:r>
                        <a:rPr lang="en-US" sz="1600" dirty="0">
                          <a:latin typeface="Calibri" panose="020F0502020204030204" pitchFamily="34" charset="0"/>
                          <a:cs typeface="Calibri" panose="020F0502020204030204" pitchFamily="34" charset="0"/>
                        </a:rPr>
                        <a:t>HE (TB) Ranging NDP supports 20, 40, 80 and 160 MHz</a:t>
                      </a:r>
                    </a:p>
                    <a:p>
                      <a:pPr marL="773443" lvl="1" indent="-285750">
                        <a:buFont typeface="Arial" panose="020B0604020202020204" pitchFamily="34" charset="0"/>
                        <a:buChar char="•"/>
                      </a:pPr>
                      <a:r>
                        <a:rPr lang="en-US" sz="1600" dirty="0">
                          <a:latin typeface="Calibri" panose="020F0502020204030204" pitchFamily="34" charset="0"/>
                          <a:cs typeface="Calibri" panose="020F0502020204030204" pitchFamily="34" charset="0"/>
                        </a:rPr>
                        <a:t>Discussions are ongoing to add 320 MHz support to HE (TB) Ranging NDP in a future 802.11 task group (e.g., 802.11az+)</a:t>
                      </a:r>
                    </a:p>
                    <a:p>
                      <a:pPr marL="285750" marR="0" lvl="0" indent="-285750" algn="l" defTabSz="97538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latin typeface="Calibri" panose="020F0502020204030204" pitchFamily="34" charset="0"/>
                          <a:cs typeface="Calibri" panose="020F0502020204030204" pitchFamily="34" charset="0"/>
                        </a:rPr>
                        <a:t>EHT NDP supports 20, 40, 80, 160 and 320 MHz</a:t>
                      </a:r>
                    </a:p>
                  </a:txBody>
                  <a:tcPr/>
                </a:tc>
                <a:extLst>
                  <a:ext uri="{0D108BD9-81ED-4DB2-BD59-A6C34878D82A}">
                    <a16:rowId xmlns:a16="http://schemas.microsoft.com/office/drawing/2014/main" val="3267908372"/>
                  </a:ext>
                </a:extLst>
              </a:tr>
              <a:tr h="370840">
                <a:tc>
                  <a:txBody>
                    <a:bodyPr/>
                    <a:lstStyle/>
                    <a:p>
                      <a:r>
                        <a:rPr lang="en-US" sz="1600" dirty="0">
                          <a:latin typeface="Calibri" panose="020F0502020204030204" pitchFamily="34" charset="0"/>
                          <a:cs typeface="Calibri" panose="020F0502020204030204" pitchFamily="34" charset="0"/>
                        </a:rPr>
                        <a:t>Puncturing</a:t>
                      </a:r>
                    </a:p>
                  </a:txBody>
                  <a:tcPr/>
                </a:tc>
                <a:tc>
                  <a:txBody>
                    <a:bodyPr/>
                    <a:lstStyle/>
                    <a:p>
                      <a:pPr marL="285750" indent="-285750">
                        <a:buFont typeface="Arial" panose="020B0604020202020204" pitchFamily="34" charset="0"/>
                        <a:buChar char="•"/>
                      </a:pPr>
                      <a:r>
                        <a:rPr lang="en-US" sz="1600" dirty="0">
                          <a:latin typeface="Calibri" panose="020F0502020204030204" pitchFamily="34" charset="0"/>
                          <a:cs typeface="Calibri" panose="020F0502020204030204" pitchFamily="34" charset="0"/>
                        </a:rPr>
                        <a:t>EHT NDP supports multiple static puncturing modes</a:t>
                      </a:r>
                    </a:p>
                    <a:p>
                      <a:pPr marL="285750" indent="-285750">
                        <a:buFont typeface="Arial" panose="020B0604020202020204" pitchFamily="34" charset="0"/>
                        <a:buChar char="•"/>
                      </a:pPr>
                      <a:r>
                        <a:rPr lang="en-US" sz="1600" dirty="0">
                          <a:latin typeface="Calibri" panose="020F0502020204030204" pitchFamily="34" charset="0"/>
                          <a:cs typeface="Calibri" panose="020F0502020204030204" pitchFamily="34" charset="0"/>
                        </a:rPr>
                        <a:t>802.11az+ could support static puncturing of 320 MHz to enable 240 MHz bandwidth operation, which is useful in some regulatory domains</a:t>
                      </a:r>
                    </a:p>
                  </a:txBody>
                  <a:tcPr/>
                </a:tc>
                <a:extLst>
                  <a:ext uri="{0D108BD9-81ED-4DB2-BD59-A6C34878D82A}">
                    <a16:rowId xmlns:a16="http://schemas.microsoft.com/office/drawing/2014/main" val="2276769689"/>
                  </a:ext>
                </a:extLst>
              </a:tr>
            </a:tbl>
          </a:graphicData>
        </a:graphic>
      </p:graphicFrame>
      <p:sp>
        <p:nvSpPr>
          <p:cNvPr id="4" name="Slide Number Placeholder 3">
            <a:extLst>
              <a:ext uri="{FF2B5EF4-FFF2-40B4-BE49-F238E27FC236}">
                <a16:creationId xmlns:a16="http://schemas.microsoft.com/office/drawing/2014/main" id="{E0F95804-8100-419B-A0AC-30660E5DBED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F105163F-2ADE-4E21-94B0-1C32492795E8}"/>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E02AF693-AE34-49E9-A5C2-001919C667C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753744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EA140-68F6-4CF7-81EB-A22B866E9DB3}"/>
              </a:ext>
            </a:extLst>
          </p:cNvPr>
          <p:cNvSpPr>
            <a:spLocks noGrp="1"/>
          </p:cNvSpPr>
          <p:nvPr>
            <p:ph type="title"/>
          </p:nvPr>
        </p:nvSpPr>
        <p:spPr>
          <a:xfrm>
            <a:off x="731520" y="731523"/>
            <a:ext cx="8288868" cy="868678"/>
          </a:xfrm>
        </p:spPr>
        <p:txBody>
          <a:bodyPr/>
          <a:lstStyle/>
          <a:p>
            <a:r>
              <a:rPr lang="en-US" dirty="0"/>
              <a:t>Recommendation</a:t>
            </a:r>
          </a:p>
        </p:txBody>
      </p:sp>
      <p:sp>
        <p:nvSpPr>
          <p:cNvPr id="3" name="Content Placeholder 2">
            <a:extLst>
              <a:ext uri="{FF2B5EF4-FFF2-40B4-BE49-F238E27FC236}">
                <a16:creationId xmlns:a16="http://schemas.microsoft.com/office/drawing/2014/main" id="{C62793B5-F6A5-479B-B8AE-739BA90DE7DD}"/>
              </a:ext>
            </a:extLst>
          </p:cNvPr>
          <p:cNvSpPr>
            <a:spLocks noGrp="1"/>
          </p:cNvSpPr>
          <p:nvPr>
            <p:ph idx="1"/>
          </p:nvPr>
        </p:nvSpPr>
        <p:spPr>
          <a:xfrm>
            <a:off x="690033" y="1728443"/>
            <a:ext cx="8288868" cy="4367557"/>
          </a:xfrm>
        </p:spPr>
        <p:txBody>
          <a:bodyPr/>
          <a:lstStyle/>
          <a:p>
            <a:r>
              <a:rPr lang="en-US" dirty="0"/>
              <a:t>We think it is important to select one of these NDP versions</a:t>
            </a:r>
          </a:p>
          <a:p>
            <a:r>
              <a:rPr lang="en-US" dirty="0"/>
              <a:t>We do not think it is a good idea to select multiple NDP versions since it will result in an exponential growth in the number of sensing measurement instances</a:t>
            </a:r>
          </a:p>
          <a:p>
            <a:r>
              <a:rPr lang="en-US" dirty="0"/>
              <a:t>We recommend selection of the HE Ranging NDP</a:t>
            </a:r>
          </a:p>
          <a:p>
            <a:pPr lvl="1"/>
            <a:r>
              <a:rPr lang="en-US" dirty="0"/>
              <a:t>Since RF Sensing relies on measuring reflections from objects which may be weak reflections, the benefits of Repeated LTFs is extremely valuable, to increase the SNR to make measurement of the reflections possible</a:t>
            </a:r>
          </a:p>
          <a:p>
            <a:r>
              <a:rPr lang="en-US" dirty="0"/>
              <a:t>When the Ranging NDP is extended to support 320 MHz, the RF Sensing will benefit from the larger bandwidth</a:t>
            </a:r>
          </a:p>
        </p:txBody>
      </p:sp>
      <p:sp>
        <p:nvSpPr>
          <p:cNvPr id="4" name="Slide Number Placeholder 3">
            <a:extLst>
              <a:ext uri="{FF2B5EF4-FFF2-40B4-BE49-F238E27FC236}">
                <a16:creationId xmlns:a16="http://schemas.microsoft.com/office/drawing/2014/main" id="{28078A37-FEFB-4ADE-848A-854735EE841B}"/>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DA3B071B-461F-4DCE-8B4B-0FDFDB19BBAA}"/>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28F9F367-8B34-470E-8844-A4932E8CE08E}"/>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25332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ACE0D-6D2A-4A69-AFAD-CB8FC8D9BE66}"/>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775076E0-3462-40CC-BA1E-68787EE358EB}"/>
              </a:ext>
            </a:extLst>
          </p:cNvPr>
          <p:cNvSpPr>
            <a:spLocks noGrp="1"/>
          </p:cNvSpPr>
          <p:nvPr>
            <p:ph idx="1"/>
          </p:nvPr>
        </p:nvSpPr>
        <p:spPr/>
        <p:txBody>
          <a:bodyPr/>
          <a:lstStyle/>
          <a:p>
            <a:r>
              <a:rPr lang="en-US" dirty="0"/>
              <a:t>Do you agree that 802.11bf should support only the HE Ranging NDP and the HE TB Ranging NDP?</a:t>
            </a:r>
          </a:p>
        </p:txBody>
      </p:sp>
      <p:sp>
        <p:nvSpPr>
          <p:cNvPr id="4" name="Slide Number Placeholder 3">
            <a:extLst>
              <a:ext uri="{FF2B5EF4-FFF2-40B4-BE49-F238E27FC236}">
                <a16:creationId xmlns:a16="http://schemas.microsoft.com/office/drawing/2014/main" id="{E327FA7F-A437-4825-A4C9-A3B442A1B45A}"/>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5497951-1D0F-4453-AF95-95C7FEE9316D}"/>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704DA4D0-9E1B-4C89-AC3D-4C174430F29F}"/>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114488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7560D-B9D4-44E4-B96C-63293233337A}"/>
              </a:ext>
            </a:extLst>
          </p:cNvPr>
          <p:cNvSpPr>
            <a:spLocks noGrp="1"/>
          </p:cNvSpPr>
          <p:nvPr>
            <p:ph type="title"/>
          </p:nvPr>
        </p:nvSpPr>
        <p:spPr>
          <a:xfrm>
            <a:off x="743373" y="2667000"/>
            <a:ext cx="8288868" cy="1136227"/>
          </a:xfrm>
        </p:spPr>
        <p:txBody>
          <a:bodyPr/>
          <a:lstStyle/>
          <a:p>
            <a:r>
              <a:rPr lang="en-US" sz="5400" dirty="0"/>
              <a:t>Backup</a:t>
            </a:r>
          </a:p>
        </p:txBody>
      </p:sp>
      <p:sp>
        <p:nvSpPr>
          <p:cNvPr id="4" name="Slide Number Placeholder 3">
            <a:extLst>
              <a:ext uri="{FF2B5EF4-FFF2-40B4-BE49-F238E27FC236}">
                <a16:creationId xmlns:a16="http://schemas.microsoft.com/office/drawing/2014/main" id="{768903B5-37B1-4185-A30D-CCCE32D4733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DB992B7B-A9B3-4901-9FB8-59D005986CE0}"/>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3FB449C3-BFE5-4D38-946C-073A6E3D692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8116385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62D0A-21E8-4432-9C00-D30B6741FF60}"/>
              </a:ext>
            </a:extLst>
          </p:cNvPr>
          <p:cNvSpPr>
            <a:spLocks noGrp="1"/>
          </p:cNvSpPr>
          <p:nvPr>
            <p:ph type="title"/>
          </p:nvPr>
        </p:nvSpPr>
        <p:spPr>
          <a:xfrm>
            <a:off x="743373" y="646854"/>
            <a:ext cx="8288868" cy="572644"/>
          </a:xfrm>
        </p:spPr>
        <p:txBody>
          <a:bodyPr/>
          <a:lstStyle/>
          <a:p>
            <a:r>
              <a:rPr lang="en-US" sz="3200" dirty="0"/>
              <a:t> 27.3.18a.1 HE Ranging NDP (11az)</a:t>
            </a:r>
          </a:p>
        </p:txBody>
      </p:sp>
      <p:sp>
        <p:nvSpPr>
          <p:cNvPr id="4" name="Slide Number Placeholder 3">
            <a:extLst>
              <a:ext uri="{FF2B5EF4-FFF2-40B4-BE49-F238E27FC236}">
                <a16:creationId xmlns:a16="http://schemas.microsoft.com/office/drawing/2014/main" id="{B81C1B24-3A05-4CE3-BCD0-9A797D7172E6}"/>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F0711C0-5469-464A-8A6E-CD72E68D197B}"/>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62C869AA-0C29-43B4-9A96-FB34927EE3FD}"/>
              </a:ext>
            </a:extLst>
          </p:cNvPr>
          <p:cNvSpPr>
            <a:spLocks noGrp="1"/>
          </p:cNvSpPr>
          <p:nvPr>
            <p:ph type="dt" idx="15"/>
          </p:nvPr>
        </p:nvSpPr>
        <p:spPr/>
        <p:txBody>
          <a:bodyPr/>
          <a:lstStyle/>
          <a:p>
            <a:r>
              <a:rPr lang="en-US"/>
              <a:t>March 2022</a:t>
            </a:r>
            <a:endParaRPr lang="en-GB" dirty="0"/>
          </a:p>
        </p:txBody>
      </p:sp>
      <p:pic>
        <p:nvPicPr>
          <p:cNvPr id="7" name="Picture 6">
            <a:extLst>
              <a:ext uri="{FF2B5EF4-FFF2-40B4-BE49-F238E27FC236}">
                <a16:creationId xmlns:a16="http://schemas.microsoft.com/office/drawing/2014/main" id="{52A0CCA1-43F8-4EA1-8B4F-C4572A0D772F}"/>
              </a:ext>
            </a:extLst>
          </p:cNvPr>
          <p:cNvPicPr>
            <a:picLocks noChangeAspect="1"/>
          </p:cNvPicPr>
          <p:nvPr/>
        </p:nvPicPr>
        <p:blipFill>
          <a:blip r:embed="rId2"/>
          <a:stretch>
            <a:fillRect/>
          </a:stretch>
        </p:blipFill>
        <p:spPr>
          <a:xfrm>
            <a:off x="238601" y="1233370"/>
            <a:ext cx="9286399" cy="1684020"/>
          </a:xfrm>
          <a:prstGeom prst="rect">
            <a:avLst/>
          </a:prstGeom>
        </p:spPr>
      </p:pic>
      <p:grpSp>
        <p:nvGrpSpPr>
          <p:cNvPr id="12" name="Group 11">
            <a:extLst>
              <a:ext uri="{FF2B5EF4-FFF2-40B4-BE49-F238E27FC236}">
                <a16:creationId xmlns:a16="http://schemas.microsoft.com/office/drawing/2014/main" id="{AD5A7A14-C6BE-4A1D-BC21-B4B95F986A5D}"/>
              </a:ext>
            </a:extLst>
          </p:cNvPr>
          <p:cNvGrpSpPr/>
          <p:nvPr/>
        </p:nvGrpSpPr>
        <p:grpSpPr>
          <a:xfrm>
            <a:off x="990600" y="3197119"/>
            <a:ext cx="7532370" cy="1857151"/>
            <a:chOff x="936327" y="3276600"/>
            <a:chExt cx="7532370" cy="1857151"/>
          </a:xfrm>
        </p:grpSpPr>
        <p:pic>
          <p:nvPicPr>
            <p:cNvPr id="8" name="Picture 7">
              <a:extLst>
                <a:ext uri="{FF2B5EF4-FFF2-40B4-BE49-F238E27FC236}">
                  <a16:creationId xmlns:a16="http://schemas.microsoft.com/office/drawing/2014/main" id="{90F7CD87-5F80-4503-A688-1D8721A765C6}"/>
                </a:ext>
              </a:extLst>
            </p:cNvPr>
            <p:cNvPicPr>
              <a:picLocks noChangeAspect="1"/>
            </p:cNvPicPr>
            <p:nvPr/>
          </p:nvPicPr>
          <p:blipFill>
            <a:blip r:embed="rId3"/>
            <a:stretch>
              <a:fillRect/>
            </a:stretch>
          </p:blipFill>
          <p:spPr>
            <a:xfrm>
              <a:off x="1300454" y="3276600"/>
              <a:ext cx="7068026" cy="1433036"/>
            </a:xfrm>
            <a:prstGeom prst="rect">
              <a:avLst/>
            </a:prstGeom>
          </p:spPr>
        </p:pic>
        <p:pic>
          <p:nvPicPr>
            <p:cNvPr id="11" name="Picture 10">
              <a:extLst>
                <a:ext uri="{FF2B5EF4-FFF2-40B4-BE49-F238E27FC236}">
                  <a16:creationId xmlns:a16="http://schemas.microsoft.com/office/drawing/2014/main" id="{5C9F1C66-C988-4635-8B79-55B2D12CA745}"/>
                </a:ext>
              </a:extLst>
            </p:cNvPr>
            <p:cNvPicPr>
              <a:picLocks noChangeAspect="1"/>
            </p:cNvPicPr>
            <p:nvPr/>
          </p:nvPicPr>
          <p:blipFill>
            <a:blip r:embed="rId4"/>
            <a:stretch>
              <a:fillRect/>
            </a:stretch>
          </p:blipFill>
          <p:spPr>
            <a:xfrm>
              <a:off x="936327" y="4705126"/>
              <a:ext cx="7532370" cy="428625"/>
            </a:xfrm>
            <a:prstGeom prst="rect">
              <a:avLst/>
            </a:prstGeom>
          </p:spPr>
        </p:pic>
      </p:grpSp>
      <p:grpSp>
        <p:nvGrpSpPr>
          <p:cNvPr id="17" name="Group 16">
            <a:extLst>
              <a:ext uri="{FF2B5EF4-FFF2-40B4-BE49-F238E27FC236}">
                <a16:creationId xmlns:a16="http://schemas.microsoft.com/office/drawing/2014/main" id="{5EBC24D3-F5B8-4DAA-AB45-0C1D82E443A5}"/>
              </a:ext>
            </a:extLst>
          </p:cNvPr>
          <p:cNvGrpSpPr/>
          <p:nvPr/>
        </p:nvGrpSpPr>
        <p:grpSpPr>
          <a:xfrm>
            <a:off x="358974" y="5215203"/>
            <a:ext cx="8816340" cy="1570964"/>
            <a:chOff x="358974" y="5215203"/>
            <a:chExt cx="8816340" cy="1570964"/>
          </a:xfrm>
        </p:grpSpPr>
        <p:pic>
          <p:nvPicPr>
            <p:cNvPr id="14" name="Picture 13">
              <a:extLst>
                <a:ext uri="{FF2B5EF4-FFF2-40B4-BE49-F238E27FC236}">
                  <a16:creationId xmlns:a16="http://schemas.microsoft.com/office/drawing/2014/main" id="{6F7573AB-09B6-47B7-BA4E-81599B37EF95}"/>
                </a:ext>
              </a:extLst>
            </p:cNvPr>
            <p:cNvPicPr>
              <a:picLocks noChangeAspect="1"/>
            </p:cNvPicPr>
            <p:nvPr/>
          </p:nvPicPr>
          <p:blipFill>
            <a:blip r:embed="rId5"/>
            <a:stretch>
              <a:fillRect/>
            </a:stretch>
          </p:blipFill>
          <p:spPr>
            <a:xfrm>
              <a:off x="358974" y="5215203"/>
              <a:ext cx="8816340" cy="1281589"/>
            </a:xfrm>
            <a:prstGeom prst="rect">
              <a:avLst/>
            </a:prstGeom>
          </p:spPr>
        </p:pic>
        <p:pic>
          <p:nvPicPr>
            <p:cNvPr id="16" name="Picture 15">
              <a:extLst>
                <a:ext uri="{FF2B5EF4-FFF2-40B4-BE49-F238E27FC236}">
                  <a16:creationId xmlns:a16="http://schemas.microsoft.com/office/drawing/2014/main" id="{4F8441B9-01A7-4738-9135-CB4AFE461AB8}"/>
                </a:ext>
              </a:extLst>
            </p:cNvPr>
            <p:cNvPicPr>
              <a:picLocks noChangeAspect="1"/>
            </p:cNvPicPr>
            <p:nvPr/>
          </p:nvPicPr>
          <p:blipFill>
            <a:blip r:embed="rId6"/>
            <a:stretch>
              <a:fillRect/>
            </a:stretch>
          </p:blipFill>
          <p:spPr>
            <a:xfrm>
              <a:off x="1753646" y="6482796"/>
              <a:ext cx="5553551" cy="303371"/>
            </a:xfrm>
            <a:prstGeom prst="rect">
              <a:avLst/>
            </a:prstGeom>
          </p:spPr>
        </p:pic>
      </p:grpSp>
      <p:cxnSp>
        <p:nvCxnSpPr>
          <p:cNvPr id="19" name="Straight Connector 18">
            <a:extLst>
              <a:ext uri="{FF2B5EF4-FFF2-40B4-BE49-F238E27FC236}">
                <a16:creationId xmlns:a16="http://schemas.microsoft.com/office/drawing/2014/main" id="{1BBE3938-3F7B-4945-B612-49FFA322D65C}"/>
              </a:ext>
            </a:extLst>
          </p:cNvPr>
          <p:cNvCxnSpPr/>
          <p:nvPr/>
        </p:nvCxnSpPr>
        <p:spPr bwMode="auto">
          <a:xfrm>
            <a:off x="152400" y="3048000"/>
            <a:ext cx="9448800" cy="0"/>
          </a:xfrm>
          <a:prstGeom prst="line">
            <a:avLst/>
          </a:prstGeom>
          <a:solidFill>
            <a:srgbClr val="00B8FF"/>
          </a:solidFill>
          <a:ln w="19050" cap="flat" cmpd="sng" algn="ctr">
            <a:solidFill>
              <a:schemeClr val="tx1"/>
            </a:solidFill>
            <a:prstDash val="dash"/>
            <a:round/>
            <a:headEnd type="none" w="med" len="med"/>
            <a:tailEnd type="none" w="med" len="med"/>
          </a:ln>
          <a:effectLst/>
        </p:spPr>
      </p:cxnSp>
      <p:cxnSp>
        <p:nvCxnSpPr>
          <p:cNvPr id="20" name="Straight Connector 19">
            <a:extLst>
              <a:ext uri="{FF2B5EF4-FFF2-40B4-BE49-F238E27FC236}">
                <a16:creationId xmlns:a16="http://schemas.microsoft.com/office/drawing/2014/main" id="{8325E7F0-2A99-44C7-97EA-63D43F6A23DD}"/>
              </a:ext>
            </a:extLst>
          </p:cNvPr>
          <p:cNvCxnSpPr/>
          <p:nvPr/>
        </p:nvCxnSpPr>
        <p:spPr bwMode="auto">
          <a:xfrm>
            <a:off x="164340" y="5196542"/>
            <a:ext cx="9448800" cy="0"/>
          </a:xfrm>
          <a:prstGeom prst="line">
            <a:avLst/>
          </a:prstGeom>
          <a:solidFill>
            <a:srgbClr val="00B8FF"/>
          </a:solidFill>
          <a:ln w="19050" cap="flat" cmpd="sng" algn="ctr">
            <a:solidFill>
              <a:schemeClr val="tx1"/>
            </a:solidFill>
            <a:prstDash val="dash"/>
            <a:round/>
            <a:headEnd type="none" w="med" len="med"/>
            <a:tailEnd type="none" w="med" len="med"/>
          </a:ln>
          <a:effectLst/>
        </p:spPr>
      </p:cxnSp>
    </p:spTree>
    <p:extLst>
      <p:ext uri="{BB962C8B-B14F-4D97-AF65-F5344CB8AC3E}">
        <p14:creationId xmlns:p14="http://schemas.microsoft.com/office/powerpoint/2010/main" val="20291088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78AB0-FB6C-4406-8DE5-BDEB260DC494}"/>
              </a:ext>
            </a:extLst>
          </p:cNvPr>
          <p:cNvSpPr>
            <a:spLocks noGrp="1"/>
          </p:cNvSpPr>
          <p:nvPr>
            <p:ph type="title"/>
          </p:nvPr>
        </p:nvSpPr>
        <p:spPr>
          <a:xfrm>
            <a:off x="716936" y="662405"/>
            <a:ext cx="8288868" cy="684951"/>
          </a:xfrm>
        </p:spPr>
        <p:txBody>
          <a:bodyPr/>
          <a:lstStyle/>
          <a:p>
            <a:r>
              <a:rPr lang="en-US" sz="3200" dirty="0"/>
              <a:t>27.3.18a.2 HE TB Ranging NDP (11az)</a:t>
            </a:r>
          </a:p>
        </p:txBody>
      </p:sp>
      <p:sp>
        <p:nvSpPr>
          <p:cNvPr id="4" name="Slide Number Placeholder 3">
            <a:extLst>
              <a:ext uri="{FF2B5EF4-FFF2-40B4-BE49-F238E27FC236}">
                <a16:creationId xmlns:a16="http://schemas.microsoft.com/office/drawing/2014/main" id="{4DA3271C-B607-4988-98FC-57AF605ADC9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DFAC9564-37E1-4AB5-BAA2-10AD923FAE18}"/>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333876D2-76E1-4716-B1F2-8FF10C47E416}"/>
              </a:ext>
            </a:extLst>
          </p:cNvPr>
          <p:cNvSpPr>
            <a:spLocks noGrp="1"/>
          </p:cNvSpPr>
          <p:nvPr>
            <p:ph type="dt" idx="15"/>
          </p:nvPr>
        </p:nvSpPr>
        <p:spPr/>
        <p:txBody>
          <a:bodyPr/>
          <a:lstStyle/>
          <a:p>
            <a:r>
              <a:rPr lang="en-US"/>
              <a:t>March 2022</a:t>
            </a:r>
            <a:endParaRPr lang="en-GB" dirty="0"/>
          </a:p>
        </p:txBody>
      </p:sp>
      <p:pic>
        <p:nvPicPr>
          <p:cNvPr id="7" name="Picture 6">
            <a:extLst>
              <a:ext uri="{FF2B5EF4-FFF2-40B4-BE49-F238E27FC236}">
                <a16:creationId xmlns:a16="http://schemas.microsoft.com/office/drawing/2014/main" id="{33BB1C48-BFDA-4904-9A09-FB284A19804B}"/>
              </a:ext>
            </a:extLst>
          </p:cNvPr>
          <p:cNvPicPr>
            <a:picLocks noChangeAspect="1"/>
          </p:cNvPicPr>
          <p:nvPr/>
        </p:nvPicPr>
        <p:blipFill>
          <a:blip r:embed="rId2"/>
          <a:stretch>
            <a:fillRect/>
          </a:stretch>
        </p:blipFill>
        <p:spPr>
          <a:xfrm>
            <a:off x="316230" y="1828800"/>
            <a:ext cx="9121140" cy="1363980"/>
          </a:xfrm>
          <a:prstGeom prst="rect">
            <a:avLst/>
          </a:prstGeom>
        </p:spPr>
      </p:pic>
      <p:pic>
        <p:nvPicPr>
          <p:cNvPr id="8" name="Picture 7">
            <a:extLst>
              <a:ext uri="{FF2B5EF4-FFF2-40B4-BE49-F238E27FC236}">
                <a16:creationId xmlns:a16="http://schemas.microsoft.com/office/drawing/2014/main" id="{53338FD1-9A93-4CC9-B843-55DF9FCAD6D4}"/>
              </a:ext>
            </a:extLst>
          </p:cNvPr>
          <p:cNvPicPr>
            <a:picLocks noChangeAspect="1"/>
          </p:cNvPicPr>
          <p:nvPr/>
        </p:nvPicPr>
        <p:blipFill>
          <a:blip r:embed="rId3"/>
          <a:stretch>
            <a:fillRect/>
          </a:stretch>
        </p:blipFill>
        <p:spPr>
          <a:xfrm>
            <a:off x="364914" y="3962400"/>
            <a:ext cx="9022080" cy="1630680"/>
          </a:xfrm>
          <a:prstGeom prst="rect">
            <a:avLst/>
          </a:prstGeom>
        </p:spPr>
      </p:pic>
    </p:spTree>
    <p:extLst>
      <p:ext uri="{BB962C8B-B14F-4D97-AF65-F5344CB8AC3E}">
        <p14:creationId xmlns:p14="http://schemas.microsoft.com/office/powerpoint/2010/main" val="41325911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62387-F431-43C5-8670-696FE6F1480A}"/>
              </a:ext>
            </a:extLst>
          </p:cNvPr>
          <p:cNvSpPr>
            <a:spLocks noGrp="1"/>
          </p:cNvSpPr>
          <p:nvPr>
            <p:ph type="title"/>
          </p:nvPr>
        </p:nvSpPr>
        <p:spPr>
          <a:xfrm>
            <a:off x="731520" y="731523"/>
            <a:ext cx="8288868" cy="563878"/>
          </a:xfrm>
        </p:spPr>
        <p:txBody>
          <a:bodyPr/>
          <a:lstStyle/>
          <a:p>
            <a:r>
              <a:rPr lang="en-US" sz="3200" dirty="0"/>
              <a:t> 27.3.18a.1 HE Ranging NDP (11az)</a:t>
            </a:r>
          </a:p>
        </p:txBody>
      </p:sp>
      <p:sp>
        <p:nvSpPr>
          <p:cNvPr id="3" name="Content Placeholder 2">
            <a:extLst>
              <a:ext uri="{FF2B5EF4-FFF2-40B4-BE49-F238E27FC236}">
                <a16:creationId xmlns:a16="http://schemas.microsoft.com/office/drawing/2014/main" id="{7B7CDA41-D9A1-4C89-867E-ED8CEDE365C2}"/>
              </a:ext>
            </a:extLst>
          </p:cNvPr>
          <p:cNvSpPr>
            <a:spLocks noGrp="1"/>
          </p:cNvSpPr>
          <p:nvPr>
            <p:ph idx="1"/>
          </p:nvPr>
        </p:nvSpPr>
        <p:spPr>
          <a:xfrm>
            <a:off x="152400" y="1600200"/>
            <a:ext cx="9525000" cy="5306909"/>
          </a:xfrm>
        </p:spPr>
        <p:txBody>
          <a:bodyPr/>
          <a:lstStyle/>
          <a:p>
            <a:r>
              <a:rPr lang="en-US" sz="2000" dirty="0"/>
              <a:t>The HE Ranging NDP has the following properties:</a:t>
            </a:r>
          </a:p>
          <a:p>
            <a:pPr lvl="1"/>
            <a:r>
              <a:rPr lang="en-US" sz="1800" dirty="0"/>
              <a:t>No beamforming steering matrix is applied to the waveform. </a:t>
            </a:r>
          </a:p>
          <a:p>
            <a:pPr lvl="1"/>
            <a:r>
              <a:rPr lang="en-US" sz="1800" dirty="0"/>
              <a:t>Uses HE-LTFs or Secure HE-LTFs when the TXVECTOR parameter SECURE_LTF_FLAG is set to 0 or 1 respectively.</a:t>
            </a:r>
          </a:p>
          <a:p>
            <a:pPr lvl="1"/>
            <a:r>
              <a:rPr lang="en-US" sz="1800" dirty="0"/>
              <a:t>Has a Packet Extension (PE) field that is 4 µs in duration. No energy is transmitted during the first 1.6 µs of the PE field if the HE-LTF field is using the secure HE-LTF, similar to no energy being transmitted during the GI of HE-LTF symbols</a:t>
            </a:r>
          </a:p>
          <a:p>
            <a:pPr lvl="1"/>
            <a:r>
              <a:rPr lang="en-US" sz="1800" dirty="0"/>
              <a:t>The TXVECTOR parameter LTF_REP that indicates N_LTF_REP, the number of the HE-LTF repetitions. A value of N_LTF_REP equal to 1 indicates a single HE-LTF segment 34 without repetition, and a value of N_LTF_REP greater than 1 indicates the use of HE-LTF repetitions.</a:t>
            </a:r>
          </a:p>
          <a:p>
            <a:pPr lvl="1"/>
            <a:r>
              <a:rPr lang="en-US" sz="1800" dirty="0"/>
              <a:t>The only supported mode is 2x HE-LTF with 1.6 µs GI</a:t>
            </a:r>
          </a:p>
          <a:p>
            <a:pPr lvl="1"/>
            <a:r>
              <a:rPr lang="en-US" sz="1800" dirty="0"/>
              <a:t>No energy is transmitted during the GI of the HE-LTF symbols when secure HE-LTF is used, which is referred to as a zero-power GI.</a:t>
            </a:r>
          </a:p>
          <a:p>
            <a:pPr lvl="1"/>
            <a:r>
              <a:rPr lang="en-US" sz="1800" dirty="0"/>
              <a:t>The number of HE-LTF symbols in an HE Ranging NDP depends on the number of space-time streams N_STS, the number of HE-LTF repetitions N_LTF_REP, and when Secure HE-LTFs are used, the number of users NUM_USERS.</a:t>
            </a:r>
          </a:p>
          <a:p>
            <a:endParaRPr lang="en-US" sz="2000" dirty="0"/>
          </a:p>
        </p:txBody>
      </p:sp>
      <p:sp>
        <p:nvSpPr>
          <p:cNvPr id="4" name="Slide Number Placeholder 3">
            <a:extLst>
              <a:ext uri="{FF2B5EF4-FFF2-40B4-BE49-F238E27FC236}">
                <a16:creationId xmlns:a16="http://schemas.microsoft.com/office/drawing/2014/main" id="{345D486B-84BC-4F10-84C3-BEBC9C75AB5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6B783E22-3D16-45DE-A228-496468AE17A9}"/>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25C49235-7436-41E1-88F9-15F687558266}"/>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97003983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cb7bf9ba09275f6c9e703ddea0e32ee2">
  <xsd:schema xmlns:xsd="http://www.w3.org/2001/XMLSchema" xmlns:xs="http://www.w3.org/2001/XMLSchema" xmlns:p="http://schemas.microsoft.com/office/2006/metadata/properties" xmlns:ns3="cc9c437c-ae0c-4066-8d90-a0f7de786127" targetNamespace="http://schemas.microsoft.com/office/2006/metadata/properties" ma:root="true" ma:fieldsID="06a83e924979ae1e4335821a3d2d66ae"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4508BCB-4C98-4D9D-B1D1-79CEF24D056F}">
  <ds:schemaRef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60E69BC2-544F-40E3-A89C-E7EF5D8FF4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AB144ED-8E92-49A4-85A2-77939E9841D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7974</TotalTime>
  <Words>1015</Words>
  <Application>Microsoft Office PowerPoint</Application>
  <PresentationFormat>Custom</PresentationFormat>
  <Paragraphs>103</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Courier New</vt:lpstr>
      <vt:lpstr>Times New Roman</vt:lpstr>
      <vt:lpstr>Office Theme</vt:lpstr>
      <vt:lpstr>NDP Selection for 802.11bf</vt:lpstr>
      <vt:lpstr>Introduction</vt:lpstr>
      <vt:lpstr>NDP Comparison</vt:lpstr>
      <vt:lpstr>Recommendation</vt:lpstr>
      <vt:lpstr>Straw Poll</vt:lpstr>
      <vt:lpstr>Backup</vt:lpstr>
      <vt:lpstr> 27.3.18a.1 HE Ranging NDP (11az)</vt:lpstr>
      <vt:lpstr>27.3.18a.2 HE TB Ranging NDP (11az)</vt:lpstr>
      <vt:lpstr> 27.3.18a.1 HE Ranging NDP (11az)</vt:lpstr>
      <vt:lpstr>36.3.18 EHT sounding NDP (11be)</vt:lpstr>
      <vt:lpstr>36.3.18 EHT sounding NDP (11be)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529</cp:revision>
  <cp:lastPrinted>2017-11-22T00:49:17Z</cp:lastPrinted>
  <dcterms:created xsi:type="dcterms:W3CDTF">2014-10-30T17:06:39Z</dcterms:created>
  <dcterms:modified xsi:type="dcterms:W3CDTF">2022-03-03T17:16:09Z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-1006949419</vt:i4>
  </property>
  <property fmtid="{D5CDD505-2E9C-101B-9397-08002B2CF9AE}" pid="3" name="_NewReviewCycle">
    <vt:lpwstr/>
  </property>
  <property fmtid="{D5CDD505-2E9C-101B-9397-08002B2CF9AE}" pid="4" name="_EmailSubject">
    <vt:lpwstr>HARQ F2F presentation on feedback unit and granularity</vt:lpwstr>
  </property>
  <property fmtid="{D5CDD505-2E9C-101B-9397-08002B2CF9AE}" pid="5" name="_AuthorEmail">
    <vt:lpwstr>alicel@qti.qualcomm.com</vt:lpwstr>
  </property>
  <property fmtid="{D5CDD505-2E9C-101B-9397-08002B2CF9AE}" pid="6" name="_AuthorEmailDisplayName">
    <vt:lpwstr>Alice Chen</vt:lpwstr>
  </property>
  <property fmtid="{D5CDD505-2E9C-101B-9397-08002B2CF9AE}" pid="7" name="ContentTypeId">
    <vt:lpwstr>0x010100EB28163D68FE8E4D9361964FDD814FC4</vt:lpwstr>
  </property>
</Properties>
</file>