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7" r:id="rId6"/>
    <p:sldId id="266" r:id="rId7"/>
    <p:sldId id="267" r:id="rId8"/>
    <p:sldId id="268" r:id="rId9"/>
    <p:sldId id="269" r:id="rId10"/>
    <p:sldId id="275" r:id="rId11"/>
    <p:sldId id="277" r:id="rId12"/>
    <p:sldId id="261" r:id="rId13"/>
    <p:sldId id="262" r:id="rId14"/>
    <p:sldId id="278" r:id="rId15"/>
    <p:sldId id="263" r:id="rId16"/>
    <p:sldId id="283" r:id="rId17"/>
    <p:sldId id="276" r:id="rId18"/>
    <p:sldId id="279" r:id="rId19"/>
    <p:sldId id="284" r:id="rId20"/>
    <p:sldId id="280" r:id="rId21"/>
    <p:sldId id="281" r:id="rId22"/>
    <p:sldId id="282" r:id="rId23"/>
    <p:sldId id="285" r:id="rId24"/>
    <p:sldId id="286" r:id="rId25"/>
    <p:sldId id="287" r:id="rId26"/>
  </p:sldIdLst>
  <p:sldSz cx="9753600" cy="7315200"/>
  <p:notesSz cx="6985000" cy="9283700"/>
  <p:defaultTextStyle>
    <a:defPPr>
      <a:defRPr lang="en-GB"/>
    </a:defPPr>
    <a:lvl1pPr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1pPr>
    <a:lvl2pPr marL="785372" indent="-302066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2pPr>
    <a:lvl3pPr marL="1208265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3pPr>
    <a:lvl4pPr marL="1691571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4pPr>
    <a:lvl5pPr marL="2174878" indent="-241653" algn="l" defTabSz="474916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5pPr>
    <a:lvl6pPr marL="2416531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6pPr>
    <a:lvl7pPr marL="2899837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7pPr>
    <a:lvl8pPr marL="3383143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8pPr>
    <a:lvl9pPr marL="3866449" algn="l" defTabSz="966612" rtl="0" eaLnBrk="1" latinLnBrk="0" hangingPunct="1">
      <a:defRPr sz="2537" kern="1200">
        <a:solidFill>
          <a:schemeClr val="bg1"/>
        </a:solidFill>
        <a:latin typeface="Times New Roman" pitchFamily="16" charset="0"/>
        <a:ea typeface="MS Gothic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30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1" userDrawn="1">
          <p15:clr>
            <a:srgbClr val="A4A3A4"/>
          </p15:clr>
        </p15:guide>
        <p15:guide id="2" pos="217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8F774B0-0E1A-4926-97BD-A0C7B3B1577C}" v="332" dt="2022-03-25T17:37:30.55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3657" autoAdjust="0"/>
    <p:restoredTop sz="96240" autoAdjust="0"/>
  </p:normalViewPr>
  <p:slideViewPr>
    <p:cSldViewPr>
      <p:cViewPr varScale="1">
        <p:scale>
          <a:sx n="103" d="100"/>
          <a:sy n="103" d="100"/>
        </p:scale>
        <p:origin x="2442" y="108"/>
      </p:cViewPr>
      <p:guideLst>
        <p:guide orient="horz" pos="2304"/>
        <p:guide pos="3072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894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1"/>
        <p:guide pos="2176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 Shellhammer" userId="0e71f22d-ee3e-49c0-82ff-dbc290af8082" providerId="ADAL" clId="{952E5623-939E-4D6B-B6FB-B325599C4042}"/>
    <pc:docChg chg="undo redo custSel addSld modSld sldOrd modMainMaster">
      <pc:chgData name="Steve Shellhammer" userId="0e71f22d-ee3e-49c0-82ff-dbc290af8082" providerId="ADAL" clId="{952E5623-939E-4D6B-B6FB-B325599C4042}" dt="2022-03-03T17:11:12.135" v="3600" actId="20577"/>
      <pc:docMkLst>
        <pc:docMk/>
      </pc:docMkLst>
      <pc:sldChg chg="modSp mod">
        <pc:chgData name="Steve Shellhammer" userId="0e71f22d-ee3e-49c0-82ff-dbc290af8082" providerId="ADAL" clId="{952E5623-939E-4D6B-B6FB-B325599C4042}" dt="2022-03-03T17:10:54.760" v="3592" actId="20577"/>
        <pc:sldMkLst>
          <pc:docMk/>
          <pc:sldMk cId="0" sldId="256"/>
        </pc:sldMkLst>
        <pc:spChg chg="mod">
          <ac:chgData name="Steve Shellhammer" userId="0e71f22d-ee3e-49c0-82ff-dbc290af8082" providerId="ADAL" clId="{952E5623-939E-4D6B-B6FB-B325599C4042}" dt="2022-03-03T17:10:54.760" v="3592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952E5623-939E-4D6B-B6FB-B325599C4042}" dt="2022-02-28T20:48:39.973" v="2365" actId="20577"/>
        <pc:sldMkLst>
          <pc:docMk/>
          <pc:sldMk cId="2511664735" sldId="257"/>
        </pc:sldMkLst>
        <pc:spChg chg="mod">
          <ac:chgData name="Steve Shellhammer" userId="0e71f22d-ee3e-49c0-82ff-dbc290af8082" providerId="ADAL" clId="{952E5623-939E-4D6B-B6FB-B325599C4042}" dt="2022-02-26T01:13:32.986" v="117" actId="14100"/>
          <ac:spMkLst>
            <pc:docMk/>
            <pc:sldMk cId="2511664735" sldId="257"/>
            <ac:spMk id="2" creationId="{A7655C73-D81E-4C05-A5C9-DC29F10DF7AD}"/>
          </ac:spMkLst>
        </pc:spChg>
        <pc:spChg chg="mod">
          <ac:chgData name="Steve Shellhammer" userId="0e71f22d-ee3e-49c0-82ff-dbc290af8082" providerId="ADAL" clId="{952E5623-939E-4D6B-B6FB-B325599C4042}" dt="2022-02-28T20:48:39.973" v="2365" actId="20577"/>
          <ac:spMkLst>
            <pc:docMk/>
            <pc:sldMk cId="2511664735" sldId="257"/>
            <ac:spMk id="3" creationId="{45565E3D-52F0-4518-B875-4D0C302C04DD}"/>
          </ac:spMkLst>
        </pc:spChg>
      </pc:sldChg>
      <pc:sldChg chg="modSp mod">
        <pc:chgData name="Steve Shellhammer" userId="0e71f22d-ee3e-49c0-82ff-dbc290af8082" providerId="ADAL" clId="{952E5623-939E-4D6B-B6FB-B325599C4042}" dt="2022-02-25T03:29:44.684" v="16" actId="20577"/>
        <pc:sldMkLst>
          <pc:docMk/>
          <pc:sldMk cId="2023378369" sldId="261"/>
        </pc:sldMkLst>
        <pc:spChg chg="mod">
          <ac:chgData name="Steve Shellhammer" userId="0e71f22d-ee3e-49c0-82ff-dbc290af8082" providerId="ADAL" clId="{952E5623-939E-4D6B-B6FB-B325599C4042}" dt="2022-02-25T03:29:44.684" v="16" actId="20577"/>
          <ac:spMkLst>
            <pc:docMk/>
            <pc:sldMk cId="2023378369" sldId="261"/>
            <ac:spMk id="3" creationId="{EC7EF962-E8C4-4C85-997E-75939736EEEC}"/>
          </ac:spMkLst>
        </pc:spChg>
      </pc:sldChg>
      <pc:sldChg chg="addSp delSp modSp mod">
        <pc:chgData name="Steve Shellhammer" userId="0e71f22d-ee3e-49c0-82ff-dbc290af8082" providerId="ADAL" clId="{952E5623-939E-4D6B-B6FB-B325599C4042}" dt="2022-02-28T20:53:28.115" v="2421" actId="20577"/>
        <pc:sldMkLst>
          <pc:docMk/>
          <pc:sldMk cId="2684813012" sldId="262"/>
        </pc:sldMkLst>
        <pc:spChg chg="mod">
          <ac:chgData name="Steve Shellhammer" userId="0e71f22d-ee3e-49c0-82ff-dbc290af8082" providerId="ADAL" clId="{952E5623-939E-4D6B-B6FB-B325599C4042}" dt="2022-02-25T03:30:00.616" v="31" actId="20577"/>
          <ac:spMkLst>
            <pc:docMk/>
            <pc:sldMk cId="2684813012" sldId="262"/>
            <ac:spMk id="2" creationId="{441A47FD-3820-4A0E-B6E8-F7B80BA359EE}"/>
          </ac:spMkLst>
        </pc:spChg>
        <pc:spChg chg="mod">
          <ac:chgData name="Steve Shellhammer" userId="0e71f22d-ee3e-49c0-82ff-dbc290af8082" providerId="ADAL" clId="{952E5623-939E-4D6B-B6FB-B325599C4042}" dt="2022-02-28T20:53:28.115" v="2421" actId="20577"/>
          <ac:spMkLst>
            <pc:docMk/>
            <pc:sldMk cId="2684813012" sldId="262"/>
            <ac:spMk id="3" creationId="{B8A82F53-0724-4CE7-9C07-59A8E83DF647}"/>
          </ac:spMkLst>
        </pc:spChg>
        <pc:spChg chg="add del mod">
          <ac:chgData name="Steve Shellhammer" userId="0e71f22d-ee3e-49c0-82ff-dbc290af8082" providerId="ADAL" clId="{952E5623-939E-4D6B-B6FB-B325599C4042}" dt="2022-02-26T17:21:23.974" v="490" actId="478"/>
          <ac:spMkLst>
            <pc:docMk/>
            <pc:sldMk cId="2684813012" sldId="262"/>
            <ac:spMk id="7" creationId="{80F73803-0282-482E-AD23-7631F604F8B0}"/>
          </ac:spMkLst>
        </pc:spChg>
        <pc:picChg chg="add del mod">
          <ac:chgData name="Steve Shellhammer" userId="0e71f22d-ee3e-49c0-82ff-dbc290af8082" providerId="ADAL" clId="{952E5623-939E-4D6B-B6FB-B325599C4042}" dt="2022-02-26T17:21:34.970" v="491" actId="478"/>
          <ac:picMkLst>
            <pc:docMk/>
            <pc:sldMk cId="2684813012" sldId="262"/>
            <ac:picMk id="8" creationId="{8A9BF3E1-6506-4461-B1F7-040A191E47B3}"/>
          </ac:picMkLst>
        </pc:picChg>
        <pc:picChg chg="del">
          <ac:chgData name="Steve Shellhammer" userId="0e71f22d-ee3e-49c0-82ff-dbc290af8082" providerId="ADAL" clId="{952E5623-939E-4D6B-B6FB-B325599C4042}" dt="2022-02-25T03:29:51.949" v="17" actId="478"/>
          <ac:picMkLst>
            <pc:docMk/>
            <pc:sldMk cId="2684813012" sldId="262"/>
            <ac:picMk id="9" creationId="{1C197DBC-1B7A-49BF-B351-A16B91D1FB86}"/>
          </ac:picMkLst>
        </pc:picChg>
        <pc:picChg chg="add mod">
          <ac:chgData name="Steve Shellhammer" userId="0e71f22d-ee3e-49c0-82ff-dbc290af8082" providerId="ADAL" clId="{952E5623-939E-4D6B-B6FB-B325599C4042}" dt="2022-02-26T17:21:59.024" v="494" actId="1076"/>
          <ac:picMkLst>
            <pc:docMk/>
            <pc:sldMk cId="2684813012" sldId="262"/>
            <ac:picMk id="10" creationId="{B005370B-DABD-4133-A69F-6CC151849A03}"/>
          </ac:picMkLst>
        </pc:picChg>
      </pc:sldChg>
      <pc:sldChg chg="modSp mod">
        <pc:chgData name="Steve Shellhammer" userId="0e71f22d-ee3e-49c0-82ff-dbc290af8082" providerId="ADAL" clId="{952E5623-939E-4D6B-B6FB-B325599C4042}" dt="2022-02-26T01:15:11.404" v="139" actId="1076"/>
        <pc:sldMkLst>
          <pc:docMk/>
          <pc:sldMk cId="156053059" sldId="263"/>
        </pc:sldMkLst>
        <pc:graphicFrameChg chg="mod modGraphic">
          <ac:chgData name="Steve Shellhammer" userId="0e71f22d-ee3e-49c0-82ff-dbc290af8082" providerId="ADAL" clId="{952E5623-939E-4D6B-B6FB-B325599C4042}" dt="2022-02-26T01:15:11.404" v="139" actId="1076"/>
          <ac:graphicFrameMkLst>
            <pc:docMk/>
            <pc:sldMk cId="156053059" sldId="263"/>
            <ac:graphicFrameMk id="7" creationId="{E37E04F9-9568-4F29-9B66-9B354F5AD5CA}"/>
          </ac:graphicFrameMkLst>
        </pc:graphicFrameChg>
      </pc:sldChg>
      <pc:sldChg chg="modSp mod">
        <pc:chgData name="Steve Shellhammer" userId="0e71f22d-ee3e-49c0-82ff-dbc290af8082" providerId="ADAL" clId="{952E5623-939E-4D6B-B6FB-B325599C4042}" dt="2022-02-28T20:49:46.146" v="2385" actId="313"/>
        <pc:sldMkLst>
          <pc:docMk/>
          <pc:sldMk cId="1056845171" sldId="268"/>
        </pc:sldMkLst>
        <pc:spChg chg="mod">
          <ac:chgData name="Steve Shellhammer" userId="0e71f22d-ee3e-49c0-82ff-dbc290af8082" providerId="ADAL" clId="{952E5623-939E-4D6B-B6FB-B325599C4042}" dt="2022-02-28T20:49:46.146" v="2385" actId="313"/>
          <ac:spMkLst>
            <pc:docMk/>
            <pc:sldMk cId="1056845171" sldId="268"/>
            <ac:spMk id="2" creationId="{5969865D-0D57-42A2-A1FF-C2AC98B9F443}"/>
          </ac:spMkLst>
        </pc:spChg>
      </pc:sldChg>
      <pc:sldChg chg="modSp">
        <pc:chgData name="Steve Shellhammer" userId="0e71f22d-ee3e-49c0-82ff-dbc290af8082" providerId="ADAL" clId="{952E5623-939E-4D6B-B6FB-B325599C4042}" dt="2022-02-28T20:50:26.524" v="2388" actId="20577"/>
        <pc:sldMkLst>
          <pc:docMk/>
          <pc:sldMk cId="2302660441" sldId="269"/>
        </pc:sldMkLst>
        <pc:spChg chg="mod">
          <ac:chgData name="Steve Shellhammer" userId="0e71f22d-ee3e-49c0-82ff-dbc290af8082" providerId="ADAL" clId="{952E5623-939E-4D6B-B6FB-B325599C4042}" dt="2022-02-28T20:50:26.524" v="2388" actId="20577"/>
          <ac:spMkLst>
            <pc:docMk/>
            <pc:sldMk cId="2302660441" sldId="269"/>
            <ac:spMk id="3" creationId="{EB9A70E5-8F16-4046-85DA-20AC050FC0B6}"/>
          </ac:spMkLst>
        </pc:spChg>
      </pc:sldChg>
      <pc:sldChg chg="modSp mod">
        <pc:chgData name="Steve Shellhammer" userId="0e71f22d-ee3e-49c0-82ff-dbc290af8082" providerId="ADAL" clId="{952E5623-939E-4D6B-B6FB-B325599C4042}" dt="2022-02-28T20:52:03.027" v="2399" actId="255"/>
        <pc:sldMkLst>
          <pc:docMk/>
          <pc:sldMk cId="792001578" sldId="275"/>
        </pc:sldMkLst>
        <pc:spChg chg="mod">
          <ac:chgData name="Steve Shellhammer" userId="0e71f22d-ee3e-49c0-82ff-dbc290af8082" providerId="ADAL" clId="{952E5623-939E-4D6B-B6FB-B325599C4042}" dt="2022-02-28T20:51:12.082" v="2393" actId="14100"/>
          <ac:spMkLst>
            <pc:docMk/>
            <pc:sldMk cId="792001578" sldId="275"/>
            <ac:spMk id="2" creationId="{02B980FA-6EB7-4CDB-82C5-49C432EC1494}"/>
          </ac:spMkLst>
        </pc:spChg>
        <pc:spChg chg="mod">
          <ac:chgData name="Steve Shellhammer" userId="0e71f22d-ee3e-49c0-82ff-dbc290af8082" providerId="ADAL" clId="{952E5623-939E-4D6B-B6FB-B325599C4042}" dt="2022-02-28T20:52:03.027" v="2399" actId="255"/>
          <ac:spMkLst>
            <pc:docMk/>
            <pc:sldMk cId="792001578" sldId="275"/>
            <ac:spMk id="3" creationId="{35D8199C-69E6-460A-9F45-11D9C0DB3589}"/>
          </ac:spMkLst>
        </pc:spChg>
      </pc:sldChg>
      <pc:sldChg chg="addSp delSp modSp mod">
        <pc:chgData name="Steve Shellhammer" userId="0e71f22d-ee3e-49c0-82ff-dbc290af8082" providerId="ADAL" clId="{952E5623-939E-4D6B-B6FB-B325599C4042}" dt="2022-02-28T20:55:45.675" v="2497" actId="14100"/>
        <pc:sldMkLst>
          <pc:docMk/>
          <pc:sldMk cId="1976862616" sldId="276"/>
        </pc:sldMkLst>
        <pc:spChg chg="mod">
          <ac:chgData name="Steve Shellhammer" userId="0e71f22d-ee3e-49c0-82ff-dbc290af8082" providerId="ADAL" clId="{952E5623-939E-4D6B-B6FB-B325599C4042}" dt="2022-02-28T20:55:45.675" v="2497" actId="14100"/>
          <ac:spMkLst>
            <pc:docMk/>
            <pc:sldMk cId="1976862616" sldId="276"/>
            <ac:spMk id="2" creationId="{62EEDFBF-26D6-4D10-B90F-9A8E752E604E}"/>
          </ac:spMkLst>
        </pc:spChg>
        <pc:spChg chg="mod">
          <ac:chgData name="Steve Shellhammer" userId="0e71f22d-ee3e-49c0-82ff-dbc290af8082" providerId="ADAL" clId="{952E5623-939E-4D6B-B6FB-B325599C4042}" dt="2022-02-28T20:55:34.936" v="2496" actId="20577"/>
          <ac:spMkLst>
            <pc:docMk/>
            <pc:sldMk cId="1976862616" sldId="276"/>
            <ac:spMk id="3" creationId="{8BC15195-406F-4EBC-B622-1FAB8BB8339F}"/>
          </ac:spMkLst>
        </pc:spChg>
        <pc:spChg chg="add del mod">
          <ac:chgData name="Steve Shellhammer" userId="0e71f22d-ee3e-49c0-82ff-dbc290af8082" providerId="ADAL" clId="{952E5623-939E-4D6B-B6FB-B325599C4042}" dt="2022-02-26T17:48:31.738" v="1380" actId="478"/>
          <ac:spMkLst>
            <pc:docMk/>
            <pc:sldMk cId="1976862616" sldId="276"/>
            <ac:spMk id="7" creationId="{70669D23-C21B-45AE-B40D-F0603C1509F3}"/>
          </ac:spMkLst>
        </pc:spChg>
      </pc:sldChg>
      <pc:sldChg chg="modSp mod">
        <pc:chgData name="Steve Shellhammer" userId="0e71f22d-ee3e-49c0-82ff-dbc290af8082" providerId="ADAL" clId="{952E5623-939E-4D6B-B6FB-B325599C4042}" dt="2022-02-28T20:52:53.619" v="2404" actId="1038"/>
        <pc:sldMkLst>
          <pc:docMk/>
          <pc:sldMk cId="2958571588" sldId="277"/>
        </pc:sldMkLst>
        <pc:spChg chg="mod">
          <ac:chgData name="Steve Shellhammer" userId="0e71f22d-ee3e-49c0-82ff-dbc290af8082" providerId="ADAL" clId="{952E5623-939E-4D6B-B6FB-B325599C4042}" dt="2022-02-28T20:52:26.290" v="2401" actId="14100"/>
          <ac:spMkLst>
            <pc:docMk/>
            <pc:sldMk cId="2958571588" sldId="277"/>
            <ac:spMk id="2" creationId="{CD993622-99BF-468B-93E3-99D3079C4F29}"/>
          </ac:spMkLst>
        </pc:spChg>
        <pc:spChg chg="mod">
          <ac:chgData name="Steve Shellhammer" userId="0e71f22d-ee3e-49c0-82ff-dbc290af8082" providerId="ADAL" clId="{952E5623-939E-4D6B-B6FB-B325599C4042}" dt="2022-02-28T20:52:53.619" v="2404" actId="1038"/>
          <ac:spMkLst>
            <pc:docMk/>
            <pc:sldMk cId="2958571588" sldId="277"/>
            <ac:spMk id="3" creationId="{20DEA9DA-10A2-4B60-BA3C-1923C431E6FF}"/>
          </ac:spMkLst>
        </pc:spChg>
        <pc:spChg chg="mod">
          <ac:chgData name="Steve Shellhammer" userId="0e71f22d-ee3e-49c0-82ff-dbc290af8082" providerId="ADAL" clId="{952E5623-939E-4D6B-B6FB-B325599C4042}" dt="2022-02-28T20:52:50.401" v="2402" actId="1076"/>
          <ac:spMkLst>
            <pc:docMk/>
            <pc:sldMk cId="2958571588" sldId="277"/>
            <ac:spMk id="9" creationId="{0A69EF9D-C6B9-4F82-AE68-EA4D2CC1103E}"/>
          </ac:spMkLst>
        </pc:spChg>
      </pc:sldChg>
      <pc:sldChg chg="addSp delSp modSp add mod">
        <pc:chgData name="Steve Shellhammer" userId="0e71f22d-ee3e-49c0-82ff-dbc290af8082" providerId="ADAL" clId="{952E5623-939E-4D6B-B6FB-B325599C4042}" dt="2022-02-28T20:53:53.409" v="2425" actId="1036"/>
        <pc:sldMkLst>
          <pc:docMk/>
          <pc:sldMk cId="974088238" sldId="278"/>
        </pc:sldMkLst>
        <pc:spChg chg="mod">
          <ac:chgData name="Steve Shellhammer" userId="0e71f22d-ee3e-49c0-82ff-dbc290af8082" providerId="ADAL" clId="{952E5623-939E-4D6B-B6FB-B325599C4042}" dt="2022-02-25T03:30:44.312" v="40" actId="20577"/>
          <ac:spMkLst>
            <pc:docMk/>
            <pc:sldMk cId="974088238" sldId="278"/>
            <ac:spMk id="2" creationId="{441A47FD-3820-4A0E-B6E8-F7B80BA359EE}"/>
          </ac:spMkLst>
        </pc:spChg>
        <pc:spChg chg="del">
          <ac:chgData name="Steve Shellhammer" userId="0e71f22d-ee3e-49c0-82ff-dbc290af8082" providerId="ADAL" clId="{952E5623-939E-4D6B-B6FB-B325599C4042}" dt="2022-02-28T20:53:41.844" v="2422" actId="478"/>
          <ac:spMkLst>
            <pc:docMk/>
            <pc:sldMk cId="974088238" sldId="278"/>
            <ac:spMk id="3" creationId="{B8A82F53-0724-4CE7-9C07-59A8E83DF647}"/>
          </ac:spMkLst>
        </pc:spChg>
        <pc:spChg chg="add del mod">
          <ac:chgData name="Steve Shellhammer" userId="0e71f22d-ee3e-49c0-82ff-dbc290af8082" providerId="ADAL" clId="{952E5623-939E-4D6B-B6FB-B325599C4042}" dt="2022-02-26T17:22:06.934" v="495" actId="478"/>
          <ac:spMkLst>
            <pc:docMk/>
            <pc:sldMk cId="974088238" sldId="278"/>
            <ac:spMk id="8" creationId="{7877BA9A-365A-4A40-A84D-6108C1638397}"/>
          </ac:spMkLst>
        </pc:spChg>
        <pc:spChg chg="add del mod">
          <ac:chgData name="Steve Shellhammer" userId="0e71f22d-ee3e-49c0-82ff-dbc290af8082" providerId="ADAL" clId="{952E5623-939E-4D6B-B6FB-B325599C4042}" dt="2022-02-28T20:53:45.714" v="2424" actId="478"/>
          <ac:spMkLst>
            <pc:docMk/>
            <pc:sldMk cId="974088238" sldId="278"/>
            <ac:spMk id="8" creationId="{E2B01E0C-8501-448D-83B5-E42902D725FB}"/>
          </ac:spMkLst>
        </pc:spChg>
        <pc:spChg chg="add mod">
          <ac:chgData name="Steve Shellhammer" userId="0e71f22d-ee3e-49c0-82ff-dbc290af8082" providerId="ADAL" clId="{952E5623-939E-4D6B-B6FB-B325599C4042}" dt="2022-02-28T20:53:53.409" v="2425" actId="1036"/>
          <ac:spMkLst>
            <pc:docMk/>
            <pc:sldMk cId="974088238" sldId="278"/>
            <ac:spMk id="11" creationId="{2791D08F-9383-483A-914D-E671E7DEDC88}"/>
          </ac:spMkLst>
        </pc:spChg>
        <pc:picChg chg="del">
          <ac:chgData name="Steve Shellhammer" userId="0e71f22d-ee3e-49c0-82ff-dbc290af8082" providerId="ADAL" clId="{952E5623-939E-4D6B-B6FB-B325599C4042}" dt="2022-02-25T03:30:47.244" v="41" actId="478"/>
          <ac:picMkLst>
            <pc:docMk/>
            <pc:sldMk cId="974088238" sldId="278"/>
            <ac:picMk id="8" creationId="{8A9BF3E1-6506-4461-B1F7-040A191E47B3}"/>
          </ac:picMkLst>
        </pc:picChg>
        <pc:picChg chg="add del mod">
          <ac:chgData name="Steve Shellhammer" userId="0e71f22d-ee3e-49c0-82ff-dbc290af8082" providerId="ADAL" clId="{952E5623-939E-4D6B-B6FB-B325599C4042}" dt="2022-02-26T17:22:08.345" v="496" actId="478"/>
          <ac:picMkLst>
            <pc:docMk/>
            <pc:sldMk cId="974088238" sldId="278"/>
            <ac:picMk id="9" creationId="{5F5CA071-1039-4278-B502-1439CDAFCFD1}"/>
          </ac:picMkLst>
        </pc:picChg>
        <pc:picChg chg="add mod">
          <ac:chgData name="Steve Shellhammer" userId="0e71f22d-ee3e-49c0-82ff-dbc290af8082" providerId="ADAL" clId="{952E5623-939E-4D6B-B6FB-B325599C4042}" dt="2022-02-26T17:22:27.603" v="500" actId="1076"/>
          <ac:picMkLst>
            <pc:docMk/>
            <pc:sldMk cId="974088238" sldId="278"/>
            <ac:picMk id="10" creationId="{64EA4136-D1E2-422F-862B-8B176C68CEDA}"/>
          </ac:picMkLst>
        </pc:picChg>
      </pc:sldChg>
      <pc:sldChg chg="modSp new mod ord">
        <pc:chgData name="Steve Shellhammer" userId="0e71f22d-ee3e-49c0-82ff-dbc290af8082" providerId="ADAL" clId="{952E5623-939E-4D6B-B6FB-B325599C4042}" dt="2022-02-28T20:57:04.453" v="2538" actId="1076"/>
        <pc:sldMkLst>
          <pc:docMk/>
          <pc:sldMk cId="1157760727" sldId="279"/>
        </pc:sldMkLst>
        <pc:spChg chg="mod">
          <ac:chgData name="Steve Shellhammer" userId="0e71f22d-ee3e-49c0-82ff-dbc290af8082" providerId="ADAL" clId="{952E5623-939E-4D6B-B6FB-B325599C4042}" dt="2022-02-26T17:52:47.560" v="1760" actId="14100"/>
          <ac:spMkLst>
            <pc:docMk/>
            <pc:sldMk cId="1157760727" sldId="279"/>
            <ac:spMk id="2" creationId="{43EE189C-AFDC-40FB-A97B-DBE3895451A3}"/>
          </ac:spMkLst>
        </pc:spChg>
        <pc:spChg chg="mod">
          <ac:chgData name="Steve Shellhammer" userId="0e71f22d-ee3e-49c0-82ff-dbc290af8082" providerId="ADAL" clId="{952E5623-939E-4D6B-B6FB-B325599C4042}" dt="2022-02-28T20:57:04.453" v="2538" actId="1076"/>
          <ac:spMkLst>
            <pc:docMk/>
            <pc:sldMk cId="1157760727" sldId="279"/>
            <ac:spMk id="3" creationId="{1AD4C52C-27D4-4D29-AD31-1432B32C31E6}"/>
          </ac:spMkLst>
        </pc:spChg>
      </pc:sldChg>
      <pc:sldChg chg="delSp modSp new mod">
        <pc:chgData name="Steve Shellhammer" userId="0e71f22d-ee3e-49c0-82ff-dbc290af8082" providerId="ADAL" clId="{952E5623-939E-4D6B-B6FB-B325599C4042}" dt="2022-02-26T17:52:17.802" v="1752" actId="403"/>
        <pc:sldMkLst>
          <pc:docMk/>
          <pc:sldMk cId="3434330867" sldId="280"/>
        </pc:sldMkLst>
        <pc:spChg chg="mod">
          <ac:chgData name="Steve Shellhammer" userId="0e71f22d-ee3e-49c0-82ff-dbc290af8082" providerId="ADAL" clId="{952E5623-939E-4D6B-B6FB-B325599C4042}" dt="2022-02-26T17:52:17.802" v="1752" actId="403"/>
          <ac:spMkLst>
            <pc:docMk/>
            <pc:sldMk cId="3434330867" sldId="280"/>
            <ac:spMk id="2" creationId="{3DEED98D-114E-47AB-BD19-010D0436E193}"/>
          </ac:spMkLst>
        </pc:spChg>
        <pc:spChg chg="del">
          <ac:chgData name="Steve Shellhammer" userId="0e71f22d-ee3e-49c0-82ff-dbc290af8082" providerId="ADAL" clId="{952E5623-939E-4D6B-B6FB-B325599C4042}" dt="2022-02-26T17:33:40.281" v="575" actId="478"/>
          <ac:spMkLst>
            <pc:docMk/>
            <pc:sldMk cId="3434330867" sldId="280"/>
            <ac:spMk id="3" creationId="{68994390-465E-42B2-98C2-647E4436D79F}"/>
          </ac:spMkLst>
        </pc:spChg>
      </pc:sldChg>
      <pc:sldChg chg="addSp modSp new mod">
        <pc:chgData name="Steve Shellhammer" userId="0e71f22d-ee3e-49c0-82ff-dbc290af8082" providerId="ADAL" clId="{952E5623-939E-4D6B-B6FB-B325599C4042}" dt="2022-02-28T20:57:25.013" v="2540" actId="113"/>
        <pc:sldMkLst>
          <pc:docMk/>
          <pc:sldMk cId="2047634107" sldId="281"/>
        </pc:sldMkLst>
        <pc:spChg chg="mod">
          <ac:chgData name="Steve Shellhammer" userId="0e71f22d-ee3e-49c0-82ff-dbc290af8082" providerId="ADAL" clId="{952E5623-939E-4D6B-B6FB-B325599C4042}" dt="2022-02-26T17:35:28.309" v="638" actId="14100"/>
          <ac:spMkLst>
            <pc:docMk/>
            <pc:sldMk cId="2047634107" sldId="281"/>
            <ac:spMk id="2" creationId="{A210C81B-1A0B-49C3-BB91-C916A8070847}"/>
          </ac:spMkLst>
        </pc:spChg>
        <pc:spChg chg="mod">
          <ac:chgData name="Steve Shellhammer" userId="0e71f22d-ee3e-49c0-82ff-dbc290af8082" providerId="ADAL" clId="{952E5623-939E-4D6B-B6FB-B325599C4042}" dt="2022-02-26T17:37:52.680" v="775" actId="1076"/>
          <ac:spMkLst>
            <pc:docMk/>
            <pc:sldMk cId="2047634107" sldId="281"/>
            <ac:spMk id="3" creationId="{DE27B38D-4F9A-43B1-A0AE-17003DA85A96}"/>
          </ac:spMkLst>
        </pc:spChg>
        <pc:spChg chg="add mod">
          <ac:chgData name="Steve Shellhammer" userId="0e71f22d-ee3e-49c0-82ff-dbc290af8082" providerId="ADAL" clId="{952E5623-939E-4D6B-B6FB-B325599C4042}" dt="2022-02-26T17:37:55.733" v="776" actId="1076"/>
          <ac:spMkLst>
            <pc:docMk/>
            <pc:sldMk cId="2047634107" sldId="281"/>
            <ac:spMk id="7" creationId="{9F9E23C8-2DA6-4FE3-93DA-C0BAB69CD909}"/>
          </ac:spMkLst>
        </pc:spChg>
        <pc:spChg chg="add mod">
          <ac:chgData name="Steve Shellhammer" userId="0e71f22d-ee3e-49c0-82ff-dbc290af8082" providerId="ADAL" clId="{952E5623-939E-4D6B-B6FB-B325599C4042}" dt="2022-02-26T17:39:42.591" v="822" actId="20577"/>
          <ac:spMkLst>
            <pc:docMk/>
            <pc:sldMk cId="2047634107" sldId="281"/>
            <ac:spMk id="8" creationId="{0215BCDA-5425-4055-BB45-56A3329EF5A2}"/>
          </ac:spMkLst>
        </pc:spChg>
        <pc:spChg chg="add mod">
          <ac:chgData name="Steve Shellhammer" userId="0e71f22d-ee3e-49c0-82ff-dbc290af8082" providerId="ADAL" clId="{952E5623-939E-4D6B-B6FB-B325599C4042}" dt="2022-02-26T17:38:02.822" v="778" actId="1076"/>
          <ac:spMkLst>
            <pc:docMk/>
            <pc:sldMk cId="2047634107" sldId="281"/>
            <ac:spMk id="9" creationId="{EACE8A90-25EB-410B-84CA-ECEE68A5C3BF}"/>
          </ac:spMkLst>
        </pc:spChg>
        <pc:spChg chg="add mod">
          <ac:chgData name="Steve Shellhammer" userId="0e71f22d-ee3e-49c0-82ff-dbc290af8082" providerId="ADAL" clId="{952E5623-939E-4D6B-B6FB-B325599C4042}" dt="2022-02-26T17:38:14.629" v="781" actId="113"/>
          <ac:spMkLst>
            <pc:docMk/>
            <pc:sldMk cId="2047634107" sldId="281"/>
            <ac:spMk id="10" creationId="{317A1558-A0E5-45B1-9CF8-86BD493F0EB3}"/>
          </ac:spMkLst>
        </pc:spChg>
        <pc:spChg chg="add mod">
          <ac:chgData name="Steve Shellhammer" userId="0e71f22d-ee3e-49c0-82ff-dbc290af8082" providerId="ADAL" clId="{952E5623-939E-4D6B-B6FB-B325599C4042}" dt="2022-02-28T20:57:25.013" v="2540" actId="113"/>
          <ac:spMkLst>
            <pc:docMk/>
            <pc:sldMk cId="2047634107" sldId="281"/>
            <ac:spMk id="12" creationId="{E4040743-0CF1-4DE3-920B-3A17BD117D92}"/>
          </ac:spMkLst>
        </pc:spChg>
      </pc:sldChg>
      <pc:sldChg chg="addSp modSp new mod">
        <pc:chgData name="Steve Shellhammer" userId="0e71f22d-ee3e-49c0-82ff-dbc290af8082" providerId="ADAL" clId="{952E5623-939E-4D6B-B6FB-B325599C4042}" dt="2022-02-26T17:48:05.844" v="1378" actId="14100"/>
        <pc:sldMkLst>
          <pc:docMk/>
          <pc:sldMk cId="1769357053" sldId="282"/>
        </pc:sldMkLst>
        <pc:spChg chg="mod">
          <ac:chgData name="Steve Shellhammer" userId="0e71f22d-ee3e-49c0-82ff-dbc290af8082" providerId="ADAL" clId="{952E5623-939E-4D6B-B6FB-B325599C4042}" dt="2022-02-26T17:46:10.631" v="1238" actId="14100"/>
          <ac:spMkLst>
            <pc:docMk/>
            <pc:sldMk cId="1769357053" sldId="282"/>
            <ac:spMk id="2" creationId="{86A5332C-8041-466B-AC46-AE7993BDFFCF}"/>
          </ac:spMkLst>
        </pc:spChg>
        <pc:spChg chg="mod">
          <ac:chgData name="Steve Shellhammer" userId="0e71f22d-ee3e-49c0-82ff-dbc290af8082" providerId="ADAL" clId="{952E5623-939E-4D6B-B6FB-B325599C4042}" dt="2022-02-26T17:46:13.032" v="1239" actId="1076"/>
          <ac:spMkLst>
            <pc:docMk/>
            <pc:sldMk cId="1769357053" sldId="282"/>
            <ac:spMk id="3" creationId="{4B060198-4826-4C75-830C-D3E6848408FF}"/>
          </ac:spMkLst>
        </pc:spChg>
        <pc:spChg chg="add mod">
          <ac:chgData name="Steve Shellhammer" userId="0e71f22d-ee3e-49c0-82ff-dbc290af8082" providerId="ADAL" clId="{952E5623-939E-4D6B-B6FB-B325599C4042}" dt="2022-02-26T17:46:15.762" v="1240" actId="1076"/>
          <ac:spMkLst>
            <pc:docMk/>
            <pc:sldMk cId="1769357053" sldId="282"/>
            <ac:spMk id="7" creationId="{06357F99-66A2-4464-99D7-3AFDF47AA5A7}"/>
          </ac:spMkLst>
        </pc:spChg>
        <pc:spChg chg="add mod">
          <ac:chgData name="Steve Shellhammer" userId="0e71f22d-ee3e-49c0-82ff-dbc290af8082" providerId="ADAL" clId="{952E5623-939E-4D6B-B6FB-B325599C4042}" dt="2022-02-26T17:46:18.782" v="1241" actId="1076"/>
          <ac:spMkLst>
            <pc:docMk/>
            <pc:sldMk cId="1769357053" sldId="282"/>
            <ac:spMk id="8" creationId="{11D567CF-1F49-4AD2-A8C9-325A2F1DEEB0}"/>
          </ac:spMkLst>
        </pc:spChg>
        <pc:spChg chg="add mod">
          <ac:chgData name="Steve Shellhammer" userId="0e71f22d-ee3e-49c0-82ff-dbc290af8082" providerId="ADAL" clId="{952E5623-939E-4D6B-B6FB-B325599C4042}" dt="2022-02-26T17:46:22.244" v="1242" actId="1076"/>
          <ac:spMkLst>
            <pc:docMk/>
            <pc:sldMk cId="1769357053" sldId="282"/>
            <ac:spMk id="9" creationId="{AA7A0A5A-F887-4AEF-8B95-B1D05AE86A5F}"/>
          </ac:spMkLst>
        </pc:spChg>
        <pc:spChg chg="add mod">
          <ac:chgData name="Steve Shellhammer" userId="0e71f22d-ee3e-49c0-82ff-dbc290af8082" providerId="ADAL" clId="{952E5623-939E-4D6B-B6FB-B325599C4042}" dt="2022-02-26T17:48:05.844" v="1378" actId="14100"/>
          <ac:spMkLst>
            <pc:docMk/>
            <pc:sldMk cId="1769357053" sldId="282"/>
            <ac:spMk id="10" creationId="{3DC11E0B-E3C9-447F-955A-AA2B456B5176}"/>
          </ac:spMkLst>
        </pc:spChg>
      </pc:sldChg>
      <pc:sldChg chg="modSp new mod ord">
        <pc:chgData name="Steve Shellhammer" userId="0e71f22d-ee3e-49c0-82ff-dbc290af8082" providerId="ADAL" clId="{952E5623-939E-4D6B-B6FB-B325599C4042}" dt="2022-03-03T15:24:57.038" v="3588"/>
        <pc:sldMkLst>
          <pc:docMk/>
          <pc:sldMk cId="4288244412" sldId="283"/>
        </pc:sldMkLst>
        <pc:spChg chg="mod">
          <ac:chgData name="Steve Shellhammer" userId="0e71f22d-ee3e-49c0-82ff-dbc290af8082" providerId="ADAL" clId="{952E5623-939E-4D6B-B6FB-B325599C4042}" dt="2022-03-02T22:31:10.427" v="3154" actId="1035"/>
          <ac:spMkLst>
            <pc:docMk/>
            <pc:sldMk cId="4288244412" sldId="283"/>
            <ac:spMk id="2" creationId="{861690C1-2EF5-4789-A479-ADC948725F10}"/>
          </ac:spMkLst>
        </pc:spChg>
        <pc:spChg chg="mod">
          <ac:chgData name="Steve Shellhammer" userId="0e71f22d-ee3e-49c0-82ff-dbc290af8082" providerId="ADAL" clId="{952E5623-939E-4D6B-B6FB-B325599C4042}" dt="2022-03-02T22:35:30.071" v="3568" actId="14100"/>
          <ac:spMkLst>
            <pc:docMk/>
            <pc:sldMk cId="4288244412" sldId="283"/>
            <ac:spMk id="3" creationId="{F0113070-85FD-47EE-8FFB-74D3ABB71DA6}"/>
          </ac:spMkLst>
        </pc:spChg>
      </pc:sldChg>
      <pc:sldChg chg="modSp new mod">
        <pc:chgData name="Steve Shellhammer" userId="0e71f22d-ee3e-49c0-82ff-dbc290af8082" providerId="ADAL" clId="{952E5623-939E-4D6B-B6FB-B325599C4042}" dt="2022-03-02T22:36:23.698" v="3586" actId="255"/>
        <pc:sldMkLst>
          <pc:docMk/>
          <pc:sldMk cId="456678315" sldId="284"/>
        </pc:sldMkLst>
        <pc:spChg chg="mod">
          <ac:chgData name="Steve Shellhammer" userId="0e71f22d-ee3e-49c0-82ff-dbc290af8082" providerId="ADAL" clId="{952E5623-939E-4D6B-B6FB-B325599C4042}" dt="2022-03-02T22:35:41.214" v="3581" actId="20577"/>
          <ac:spMkLst>
            <pc:docMk/>
            <pc:sldMk cId="456678315" sldId="284"/>
            <ac:spMk id="2" creationId="{45FBE654-DA71-42EC-A76E-66D0338C3BA4}"/>
          </ac:spMkLst>
        </pc:spChg>
        <pc:spChg chg="mod">
          <ac:chgData name="Steve Shellhammer" userId="0e71f22d-ee3e-49c0-82ff-dbc290af8082" providerId="ADAL" clId="{952E5623-939E-4D6B-B6FB-B325599C4042}" dt="2022-03-02T22:36:23.698" v="3586" actId="255"/>
          <ac:spMkLst>
            <pc:docMk/>
            <pc:sldMk cId="456678315" sldId="284"/>
            <ac:spMk id="3" creationId="{B8A804CE-E61A-454F-8969-90B65CEA4115}"/>
          </ac:spMkLst>
        </pc:spChg>
      </pc:sldChg>
      <pc:sldMasterChg chg="modSldLayout">
        <pc:chgData name="Steve Shellhammer" userId="0e71f22d-ee3e-49c0-82ff-dbc290af8082" providerId="ADAL" clId="{952E5623-939E-4D6B-B6FB-B325599C4042}" dt="2022-03-03T17:11:12.135" v="3600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952E5623-939E-4D6B-B6FB-B325599C4042}" dt="2022-03-03T17:11:12.135" v="3600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952E5623-939E-4D6B-B6FB-B325599C4042}" dt="2022-03-03T17:11:12.135" v="3600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E6BF8176-E8C8-49EF-AE50-5D8678CE6F10}"/>
    <pc:docChg chg="custSel addSld delSld modSld">
      <pc:chgData name="Steve Shellhammer" userId="0e71f22d-ee3e-49c0-82ff-dbc290af8082" providerId="ADAL" clId="{E6BF8176-E8C8-49EF-AE50-5D8678CE6F10}" dt="2022-02-02T17:05:16.811" v="1103" actId="20577"/>
      <pc:docMkLst>
        <pc:docMk/>
      </pc:docMkLst>
      <pc:sldChg chg="modSp mod">
        <pc:chgData name="Steve Shellhammer" userId="0e71f22d-ee3e-49c0-82ff-dbc290af8082" providerId="ADAL" clId="{E6BF8176-E8C8-49EF-AE50-5D8678CE6F10}" dt="2022-02-01T20:52:43.622" v="740" actId="122"/>
        <pc:sldMkLst>
          <pc:docMk/>
          <pc:sldMk cId="0" sldId="256"/>
        </pc:sldMkLst>
        <pc:spChg chg="mod">
          <ac:chgData name="Steve Shellhammer" userId="0e71f22d-ee3e-49c0-82ff-dbc290af8082" providerId="ADAL" clId="{E6BF8176-E8C8-49EF-AE50-5D8678CE6F10}" dt="2022-02-01T20:42:33.339" v="84" actId="404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E6BF8176-E8C8-49EF-AE50-5D8678CE6F10}" dt="2022-02-01T20:42:38.623" v="86" actId="20577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E6BF8176-E8C8-49EF-AE50-5D8678CE6F10}" dt="2022-02-01T20:52:43.622" v="740" actId="122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modSp mod">
        <pc:chgData name="Steve Shellhammer" userId="0e71f22d-ee3e-49c0-82ff-dbc290af8082" providerId="ADAL" clId="{E6BF8176-E8C8-49EF-AE50-5D8678CE6F10}" dt="2022-02-01T21:56:15.623" v="905" actId="1076"/>
        <pc:sldMkLst>
          <pc:docMk/>
          <pc:sldMk cId="1268093760" sldId="257"/>
        </pc:sldMkLst>
        <pc:spChg chg="mod">
          <ac:chgData name="Steve Shellhammer" userId="0e71f22d-ee3e-49c0-82ff-dbc290af8082" providerId="ADAL" clId="{E6BF8176-E8C8-49EF-AE50-5D8678CE6F10}" dt="2022-02-01T21:56:10.326" v="904" actId="20577"/>
          <ac:spMkLst>
            <pc:docMk/>
            <pc:sldMk cId="1268093760" sldId="257"/>
            <ac:spMk id="2" creationId="{B2F9C27A-5170-4ABC-BEE5-ADC49BEC3788}"/>
          </ac:spMkLst>
        </pc:spChg>
        <pc:spChg chg="mod">
          <ac:chgData name="Steve Shellhammer" userId="0e71f22d-ee3e-49c0-82ff-dbc290af8082" providerId="ADAL" clId="{E6BF8176-E8C8-49EF-AE50-5D8678CE6F10}" dt="2022-02-01T21:56:15.623" v="905" actId="1076"/>
          <ac:spMkLst>
            <pc:docMk/>
            <pc:sldMk cId="1268093760" sldId="257"/>
            <ac:spMk id="3" creationId="{EDDB5013-A2C7-4FAC-881A-93D41F23553A}"/>
          </ac:spMkLst>
        </pc:spChg>
      </pc:sldChg>
      <pc:sldChg chg="modSp mod">
        <pc:chgData name="Steve Shellhammer" userId="0e71f22d-ee3e-49c0-82ff-dbc290af8082" providerId="ADAL" clId="{E6BF8176-E8C8-49EF-AE50-5D8678CE6F10}" dt="2022-02-01T20:43:56.611" v="154" actId="20577"/>
        <pc:sldMkLst>
          <pc:docMk/>
          <pc:sldMk cId="4278205582" sldId="261"/>
        </pc:sldMkLst>
        <pc:spChg chg="mod">
          <ac:chgData name="Steve Shellhammer" userId="0e71f22d-ee3e-49c0-82ff-dbc290af8082" providerId="ADAL" clId="{E6BF8176-E8C8-49EF-AE50-5D8678CE6F10}" dt="2022-02-01T20:43:41.760" v="118" actId="20577"/>
          <ac:spMkLst>
            <pc:docMk/>
            <pc:sldMk cId="4278205582" sldId="261"/>
            <ac:spMk id="2" creationId="{BC4255AC-9930-46EA-9C72-0E1FE7568323}"/>
          </ac:spMkLst>
        </pc:spChg>
        <pc:spChg chg="mod">
          <ac:chgData name="Steve Shellhammer" userId="0e71f22d-ee3e-49c0-82ff-dbc290af8082" providerId="ADAL" clId="{E6BF8176-E8C8-49EF-AE50-5D8678CE6F10}" dt="2022-02-01T20:43:56.611" v="154" actId="20577"/>
          <ac:spMkLst>
            <pc:docMk/>
            <pc:sldMk cId="4278205582" sldId="261"/>
            <ac:spMk id="3" creationId="{91D131B7-D918-4595-8963-214AAEC8E514}"/>
          </ac:spMkLst>
        </pc:spChg>
      </pc:sldChg>
      <pc:sldChg chg="addSp modSp new mod">
        <pc:chgData name="Steve Shellhammer" userId="0e71f22d-ee3e-49c0-82ff-dbc290af8082" providerId="ADAL" clId="{E6BF8176-E8C8-49EF-AE50-5D8678CE6F10}" dt="2022-02-02T17:05:16.811" v="1103" actId="20577"/>
        <pc:sldMkLst>
          <pc:docMk/>
          <pc:sldMk cId="1649032138" sldId="262"/>
        </pc:sldMkLst>
        <pc:spChg chg="mod">
          <ac:chgData name="Steve Shellhammer" userId="0e71f22d-ee3e-49c0-82ff-dbc290af8082" providerId="ADAL" clId="{E6BF8176-E8C8-49EF-AE50-5D8678CE6F10}" dt="2022-02-01T21:47:27.836" v="741" actId="14100"/>
          <ac:spMkLst>
            <pc:docMk/>
            <pc:sldMk cId="1649032138" sldId="262"/>
            <ac:spMk id="2" creationId="{FE1E04DC-49A3-4E89-93B9-CFAF13360B70}"/>
          </ac:spMkLst>
        </pc:spChg>
        <pc:spChg chg="mod">
          <ac:chgData name="Steve Shellhammer" userId="0e71f22d-ee3e-49c0-82ff-dbc290af8082" providerId="ADAL" clId="{E6BF8176-E8C8-49EF-AE50-5D8678CE6F10}" dt="2022-02-02T17:05:16.811" v="1103" actId="20577"/>
          <ac:spMkLst>
            <pc:docMk/>
            <pc:sldMk cId="1649032138" sldId="262"/>
            <ac:spMk id="3" creationId="{B7775705-64B8-43A8-9832-C04880DBD880}"/>
          </ac:spMkLst>
        </pc:spChg>
        <pc:spChg chg="add mod">
          <ac:chgData name="Steve Shellhammer" userId="0e71f22d-ee3e-49c0-82ff-dbc290af8082" providerId="ADAL" clId="{E6BF8176-E8C8-49EF-AE50-5D8678CE6F10}" dt="2022-02-02T00:17:21.849" v="1094" actId="1076"/>
          <ac:spMkLst>
            <pc:docMk/>
            <pc:sldMk cId="1649032138" sldId="262"/>
            <ac:spMk id="8" creationId="{F4BA2CF9-F4F2-41D2-A1B3-DA33B8E9192E}"/>
          </ac:spMkLst>
        </pc:spChg>
        <pc:graphicFrameChg chg="add mod modGraphic">
          <ac:chgData name="Steve Shellhammer" userId="0e71f22d-ee3e-49c0-82ff-dbc290af8082" providerId="ADAL" clId="{E6BF8176-E8C8-49EF-AE50-5D8678CE6F10}" dt="2022-02-02T00:16:19.896" v="988" actId="20577"/>
          <ac:graphicFrameMkLst>
            <pc:docMk/>
            <pc:sldMk cId="1649032138" sldId="262"/>
            <ac:graphicFrameMk id="7" creationId="{B807909F-946C-4614-9AB1-7320E5BA4E4F}"/>
          </ac:graphicFrameMkLst>
        </pc:graphicFrameChg>
      </pc:sldChg>
      <pc:sldChg chg="addSp modSp new mod">
        <pc:chgData name="Steve Shellhammer" userId="0e71f22d-ee3e-49c0-82ff-dbc290af8082" providerId="ADAL" clId="{E6BF8176-E8C8-49EF-AE50-5D8678CE6F10}" dt="2022-02-01T20:51:05.155" v="733" actId="1076"/>
        <pc:sldMkLst>
          <pc:docMk/>
          <pc:sldMk cId="4041358185" sldId="263"/>
        </pc:sldMkLst>
        <pc:spChg chg="mod">
          <ac:chgData name="Steve Shellhammer" userId="0e71f22d-ee3e-49c0-82ff-dbc290af8082" providerId="ADAL" clId="{E6BF8176-E8C8-49EF-AE50-5D8678CE6F10}" dt="2022-02-01T20:50:48.897" v="728" actId="14100"/>
          <ac:spMkLst>
            <pc:docMk/>
            <pc:sldMk cId="4041358185" sldId="263"/>
            <ac:spMk id="2" creationId="{BA4982FA-8E25-495B-A15C-B1A578260DCC}"/>
          </ac:spMkLst>
        </pc:spChg>
        <pc:spChg chg="mod">
          <ac:chgData name="Steve Shellhammer" userId="0e71f22d-ee3e-49c0-82ff-dbc290af8082" providerId="ADAL" clId="{E6BF8176-E8C8-49EF-AE50-5D8678CE6F10}" dt="2022-02-01T20:50:51.614" v="729" actId="1076"/>
          <ac:spMkLst>
            <pc:docMk/>
            <pc:sldMk cId="4041358185" sldId="263"/>
            <ac:spMk id="3" creationId="{EFACB24A-4F4D-4259-BD97-72C8C8A15245}"/>
          </ac:spMkLst>
        </pc:spChg>
        <pc:picChg chg="add mod">
          <ac:chgData name="Steve Shellhammer" userId="0e71f22d-ee3e-49c0-82ff-dbc290af8082" providerId="ADAL" clId="{E6BF8176-E8C8-49EF-AE50-5D8678CE6F10}" dt="2022-02-01T20:51:05.155" v="733" actId="1076"/>
          <ac:picMkLst>
            <pc:docMk/>
            <pc:sldMk cId="4041358185" sldId="263"/>
            <ac:picMk id="8" creationId="{6E1BEC59-22CF-41D6-82DF-53D754183897}"/>
          </ac:picMkLst>
        </pc:picChg>
      </pc:sldChg>
      <pc:sldChg chg="modSp new del mod">
        <pc:chgData name="Steve Shellhammer" userId="0e71f22d-ee3e-49c0-82ff-dbc290af8082" providerId="ADAL" clId="{E6BF8176-E8C8-49EF-AE50-5D8678CE6F10}" dt="2022-02-01T23:38:24.889" v="983" actId="47"/>
        <pc:sldMkLst>
          <pc:docMk/>
          <pc:sldMk cId="1151706044" sldId="264"/>
        </pc:sldMkLst>
        <pc:spChg chg="mod">
          <ac:chgData name="Steve Shellhammer" userId="0e71f22d-ee3e-49c0-82ff-dbc290af8082" providerId="ADAL" clId="{E6BF8176-E8C8-49EF-AE50-5D8678CE6F10}" dt="2022-02-01T23:37:45.661" v="964" actId="14100"/>
          <ac:spMkLst>
            <pc:docMk/>
            <pc:sldMk cId="1151706044" sldId="264"/>
            <ac:spMk id="3" creationId="{B0EFBB19-E792-4212-853A-A6ECF9A48D0A}"/>
          </ac:spMkLst>
        </pc:spChg>
      </pc:sldChg>
      <pc:sldChg chg="addSp delSp modSp new del mod">
        <pc:chgData name="Steve Shellhammer" userId="0e71f22d-ee3e-49c0-82ff-dbc290af8082" providerId="ADAL" clId="{E6BF8176-E8C8-49EF-AE50-5D8678CE6F10}" dt="2022-02-01T21:55:41.900" v="888" actId="47"/>
        <pc:sldMkLst>
          <pc:docMk/>
          <pc:sldMk cId="2632152251" sldId="264"/>
        </pc:sldMkLst>
        <pc:spChg chg="del">
          <ac:chgData name="Steve Shellhammer" userId="0e71f22d-ee3e-49c0-82ff-dbc290af8082" providerId="ADAL" clId="{E6BF8176-E8C8-49EF-AE50-5D8678CE6F10}" dt="2022-02-01T21:48:22.129" v="748" actId="3680"/>
          <ac:spMkLst>
            <pc:docMk/>
            <pc:sldMk cId="2632152251" sldId="264"/>
            <ac:spMk id="3" creationId="{5C06F2BA-2D5C-438D-8405-2281A025667E}"/>
          </ac:spMkLst>
        </pc:spChg>
        <pc:graphicFrameChg chg="add mod ord modGraphic">
          <ac:chgData name="Steve Shellhammer" userId="0e71f22d-ee3e-49c0-82ff-dbc290af8082" providerId="ADAL" clId="{E6BF8176-E8C8-49EF-AE50-5D8678CE6F10}" dt="2022-02-01T21:53:55.635" v="875"/>
          <ac:graphicFrameMkLst>
            <pc:docMk/>
            <pc:sldMk cId="2632152251" sldId="264"/>
            <ac:graphicFrameMk id="7" creationId="{7AD6855E-D714-4D35-B368-60AF59104E05}"/>
          </ac:graphicFrameMkLst>
        </pc:graphicFrameChg>
      </pc:sldChg>
    </pc:docChg>
  </pc:docChgLst>
  <pc:docChgLst>
    <pc:chgData name="Steve Shellhammer" userId="0e71f22d-ee3e-49c0-82ff-dbc290af8082" providerId="ADAL" clId="{B332D6AD-E8CB-4E27-97C9-7983ED3C121C}"/>
    <pc:docChg chg="undo custSel addSld delSld modSld">
      <pc:chgData name="Steve Shellhammer" userId="0e71f22d-ee3e-49c0-82ff-dbc290af8082" providerId="ADAL" clId="{B332D6AD-E8CB-4E27-97C9-7983ED3C121C}" dt="2021-11-04T23:55:43.917" v="2428" actId="114"/>
      <pc:docMkLst>
        <pc:docMk/>
      </pc:docMkLst>
      <pc:sldChg chg="addSp delSp modSp mod">
        <pc:chgData name="Steve Shellhammer" userId="0e71f22d-ee3e-49c0-82ff-dbc290af8082" providerId="ADAL" clId="{B332D6AD-E8CB-4E27-97C9-7983ED3C121C}" dt="2021-11-04T23:49:52.837" v="2315" actId="20577"/>
        <pc:sldMkLst>
          <pc:docMk/>
          <pc:sldMk cId="0" sldId="256"/>
        </pc:sldMkLst>
        <pc:spChg chg="add del mod">
          <ac:chgData name="Steve Shellhammer" userId="0e71f22d-ee3e-49c0-82ff-dbc290af8082" providerId="ADAL" clId="{B332D6AD-E8CB-4E27-97C9-7983ED3C121C}" dt="2021-10-29T17:14:30.751" v="14" actId="478"/>
          <ac:spMkLst>
            <pc:docMk/>
            <pc:sldMk cId="0" sldId="256"/>
            <ac:spMk id="3" creationId="{D4906F00-46AA-40F5-87F9-9C7E93EBB1F6}"/>
          </ac:spMkLst>
        </pc:spChg>
        <pc:spChg chg="mod">
          <ac:chgData name="Steve Shellhammer" userId="0e71f22d-ee3e-49c0-82ff-dbc290af8082" providerId="ADAL" clId="{B332D6AD-E8CB-4E27-97C9-7983ED3C121C}" dt="2021-11-04T23:49:52.837" v="2315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B332D6AD-E8CB-4E27-97C9-7983ED3C121C}" dt="2021-10-29T17:14:18.898" v="11" actId="20577"/>
          <ac:spMkLst>
            <pc:docMk/>
            <pc:sldMk cId="0" sldId="256"/>
            <ac:spMk id="3074" creationId="{00000000-0000-0000-0000-000000000000}"/>
          </ac:spMkLst>
        </pc:spChg>
      </pc:sldChg>
      <pc:sldChg chg="addSp delSp modSp new mod">
        <pc:chgData name="Steve Shellhammer" userId="0e71f22d-ee3e-49c0-82ff-dbc290af8082" providerId="ADAL" clId="{B332D6AD-E8CB-4E27-97C9-7983ED3C121C}" dt="2021-11-04T23:54:39.759" v="2404" actId="1076"/>
        <pc:sldMkLst>
          <pc:docMk/>
          <pc:sldMk cId="694538047" sldId="257"/>
        </pc:sldMkLst>
        <pc:spChg chg="mod">
          <ac:chgData name="Steve Shellhammer" userId="0e71f22d-ee3e-49c0-82ff-dbc290af8082" providerId="ADAL" clId="{B332D6AD-E8CB-4E27-97C9-7983ED3C121C}" dt="2021-10-29T17:32:00.910" v="432" actId="14100"/>
          <ac:spMkLst>
            <pc:docMk/>
            <pc:sldMk cId="694538047" sldId="257"/>
            <ac:spMk id="2" creationId="{F0B98180-2EE7-4C1B-AC19-06F2DC308BF8}"/>
          </ac:spMkLst>
        </pc:spChg>
        <pc:spChg chg="mod">
          <ac:chgData name="Steve Shellhammer" userId="0e71f22d-ee3e-49c0-82ff-dbc290af8082" providerId="ADAL" clId="{B332D6AD-E8CB-4E27-97C9-7983ED3C121C}" dt="2021-11-04T23:50:34.778" v="2355" actId="114"/>
          <ac:spMkLst>
            <pc:docMk/>
            <pc:sldMk cId="694538047" sldId="257"/>
            <ac:spMk id="3" creationId="{C557D0F9-8D3F-4C94-8094-3F4FB991EECF}"/>
          </ac:spMkLst>
        </pc:spChg>
        <pc:picChg chg="add del mod">
          <ac:chgData name="Steve Shellhammer" userId="0e71f22d-ee3e-49c0-82ff-dbc290af8082" providerId="ADAL" clId="{B332D6AD-E8CB-4E27-97C9-7983ED3C121C}" dt="2021-11-04T23:54:20.535" v="2400" actId="478"/>
          <ac:picMkLst>
            <pc:docMk/>
            <pc:sldMk cId="694538047" sldId="257"/>
            <ac:picMk id="8" creationId="{6A1B1EE5-E320-45E2-9CC8-FEBCD3094179}"/>
          </ac:picMkLst>
        </pc:picChg>
        <pc:picChg chg="add mod">
          <ac:chgData name="Steve Shellhammer" userId="0e71f22d-ee3e-49c0-82ff-dbc290af8082" providerId="ADAL" clId="{B332D6AD-E8CB-4E27-97C9-7983ED3C121C}" dt="2021-11-04T23:54:39.759" v="2404" actId="1076"/>
          <ac:picMkLst>
            <pc:docMk/>
            <pc:sldMk cId="694538047" sldId="257"/>
            <ac:picMk id="9" creationId="{B29836FD-EF9D-43E9-8BA2-DF2BA177F58D}"/>
          </ac:picMkLst>
        </pc:picChg>
      </pc:sldChg>
      <pc:sldChg chg="addSp delSp modSp new mod">
        <pc:chgData name="Steve Shellhammer" userId="0e71f22d-ee3e-49c0-82ff-dbc290af8082" providerId="ADAL" clId="{B332D6AD-E8CB-4E27-97C9-7983ED3C121C}" dt="2021-11-02T22:06:08.625" v="2302" actId="20577"/>
        <pc:sldMkLst>
          <pc:docMk/>
          <pc:sldMk cId="3977437081" sldId="258"/>
        </pc:sldMkLst>
        <pc:spChg chg="mod">
          <ac:chgData name="Steve Shellhammer" userId="0e71f22d-ee3e-49c0-82ff-dbc290af8082" providerId="ADAL" clId="{B332D6AD-E8CB-4E27-97C9-7983ED3C121C}" dt="2021-11-02T22:04:47.580" v="2248" actId="403"/>
          <ac:spMkLst>
            <pc:docMk/>
            <pc:sldMk cId="3977437081" sldId="258"/>
            <ac:spMk id="2" creationId="{E14466C5-0853-4C92-A27D-05BFD3CD97A5}"/>
          </ac:spMkLst>
        </pc:spChg>
        <pc:spChg chg="mod">
          <ac:chgData name="Steve Shellhammer" userId="0e71f22d-ee3e-49c0-82ff-dbc290af8082" providerId="ADAL" clId="{B332D6AD-E8CB-4E27-97C9-7983ED3C121C}" dt="2021-11-02T22:06:08.625" v="2302" actId="20577"/>
          <ac:spMkLst>
            <pc:docMk/>
            <pc:sldMk cId="3977437081" sldId="258"/>
            <ac:spMk id="3" creationId="{1140FAD9-40B9-4AC2-9FFC-73CB4BA98110}"/>
          </ac:spMkLst>
        </pc:spChg>
        <pc:spChg chg="add del mod">
          <ac:chgData name="Steve Shellhammer" userId="0e71f22d-ee3e-49c0-82ff-dbc290af8082" providerId="ADAL" clId="{B332D6AD-E8CB-4E27-97C9-7983ED3C121C}" dt="2021-11-02T20:25:57.760" v="1693" actId="478"/>
          <ac:spMkLst>
            <pc:docMk/>
            <pc:sldMk cId="3977437081" sldId="258"/>
            <ac:spMk id="7" creationId="{59946C2B-F4C6-4012-AEEC-5D7910F18371}"/>
          </ac:spMkLst>
        </pc:spChg>
        <pc:spChg chg="add del mod">
          <ac:chgData name="Steve Shellhammer" userId="0e71f22d-ee3e-49c0-82ff-dbc290af8082" providerId="ADAL" clId="{B332D6AD-E8CB-4E27-97C9-7983ED3C121C}" dt="2021-11-02T20:26:14.699" v="1700" actId="478"/>
          <ac:spMkLst>
            <pc:docMk/>
            <pc:sldMk cId="3977437081" sldId="258"/>
            <ac:spMk id="8" creationId="{27848366-BE9A-4762-A6C2-F068413050FA}"/>
          </ac:spMkLst>
        </pc:spChg>
        <pc:spChg chg="add del mod">
          <ac:chgData name="Steve Shellhammer" userId="0e71f22d-ee3e-49c0-82ff-dbc290af8082" providerId="ADAL" clId="{B332D6AD-E8CB-4E27-97C9-7983ED3C121C}" dt="2021-11-02T22:04:58.306" v="2249" actId="478"/>
          <ac:spMkLst>
            <pc:docMk/>
            <pc:sldMk cId="3977437081" sldId="258"/>
            <ac:spMk id="10" creationId="{BEFAFD1F-7FBD-4ACA-8ED1-7C277C5768C8}"/>
          </ac:spMkLst>
        </pc:spChg>
        <pc:graphicFrameChg chg="add mod modGraphic">
          <ac:chgData name="Steve Shellhammer" userId="0e71f22d-ee3e-49c0-82ff-dbc290af8082" providerId="ADAL" clId="{B332D6AD-E8CB-4E27-97C9-7983ED3C121C}" dt="2021-11-02T22:05:22.592" v="2258" actId="1036"/>
          <ac:graphicFrameMkLst>
            <pc:docMk/>
            <pc:sldMk cId="3977437081" sldId="258"/>
            <ac:graphicFrameMk id="9" creationId="{E418F96E-75A7-4F29-9C17-C5AEFAED9C69}"/>
          </ac:graphicFrameMkLst>
        </pc:graphicFrameChg>
      </pc:sldChg>
      <pc:sldChg chg="modSp new mod">
        <pc:chgData name="Steve Shellhammer" userId="0e71f22d-ee3e-49c0-82ff-dbc290af8082" providerId="ADAL" clId="{B332D6AD-E8CB-4E27-97C9-7983ED3C121C}" dt="2021-11-04T23:55:43.917" v="2428" actId="114"/>
        <pc:sldMkLst>
          <pc:docMk/>
          <pc:sldMk cId="3351242388" sldId="259"/>
        </pc:sldMkLst>
        <pc:spChg chg="mod">
          <ac:chgData name="Steve Shellhammer" userId="0e71f22d-ee3e-49c0-82ff-dbc290af8082" providerId="ADAL" clId="{B332D6AD-E8CB-4E27-97C9-7983ED3C121C}" dt="2021-10-29T17:53:02.078" v="1277" actId="20577"/>
          <ac:spMkLst>
            <pc:docMk/>
            <pc:sldMk cId="3351242388" sldId="259"/>
            <ac:spMk id="2" creationId="{42D6A1B0-D102-438E-9965-5D29098D2A78}"/>
          </ac:spMkLst>
        </pc:spChg>
        <pc:spChg chg="mod">
          <ac:chgData name="Steve Shellhammer" userId="0e71f22d-ee3e-49c0-82ff-dbc290af8082" providerId="ADAL" clId="{B332D6AD-E8CB-4E27-97C9-7983ED3C121C}" dt="2021-11-04T23:55:43.917" v="2428" actId="114"/>
          <ac:spMkLst>
            <pc:docMk/>
            <pc:sldMk cId="3351242388" sldId="259"/>
            <ac:spMk id="3" creationId="{F7270D60-B618-4EAE-9866-55EBB96162D3}"/>
          </ac:spMkLst>
        </pc:spChg>
      </pc:sldChg>
      <pc:sldChg chg="addSp delSp modSp new del mod">
        <pc:chgData name="Steve Shellhammer" userId="0e71f22d-ee3e-49c0-82ff-dbc290af8082" providerId="ADAL" clId="{B332D6AD-E8CB-4E27-97C9-7983ED3C121C}" dt="2021-10-29T17:52:52.035" v="1269" actId="47"/>
        <pc:sldMkLst>
          <pc:docMk/>
          <pc:sldMk cId="4030174104" sldId="259"/>
        </pc:sldMkLst>
        <pc:spChg chg="del">
          <ac:chgData name="Steve Shellhammer" userId="0e71f22d-ee3e-49c0-82ff-dbc290af8082" providerId="ADAL" clId="{B332D6AD-E8CB-4E27-97C9-7983ED3C121C}" dt="2021-10-29T17:38:35.373" v="808" actId="3680"/>
          <ac:spMkLst>
            <pc:docMk/>
            <pc:sldMk cId="4030174104" sldId="259"/>
            <ac:spMk id="3" creationId="{B3B03F3B-2332-46D2-A236-75B55C0DE66B}"/>
          </ac:spMkLst>
        </pc:spChg>
        <pc:graphicFrameChg chg="add mod ord modGraphic">
          <ac:chgData name="Steve Shellhammer" userId="0e71f22d-ee3e-49c0-82ff-dbc290af8082" providerId="ADAL" clId="{B332D6AD-E8CB-4E27-97C9-7983ED3C121C}" dt="2021-10-29T17:47:55.562" v="1148" actId="20577"/>
          <ac:graphicFrameMkLst>
            <pc:docMk/>
            <pc:sldMk cId="4030174104" sldId="259"/>
            <ac:graphicFrameMk id="7" creationId="{A389076E-89AE-486D-B52B-56621E46E50B}"/>
          </ac:graphicFrameMkLst>
        </pc:graphicFrameChg>
      </pc:sldChg>
      <pc:sldChg chg="modSp new mod">
        <pc:chgData name="Steve Shellhammer" userId="0e71f22d-ee3e-49c0-82ff-dbc290af8082" providerId="ADAL" clId="{B332D6AD-E8CB-4E27-97C9-7983ED3C121C}" dt="2021-11-04T23:51:13.814" v="2399" actId="20577"/>
        <pc:sldMkLst>
          <pc:docMk/>
          <pc:sldMk cId="2942999925" sldId="260"/>
        </pc:sldMkLst>
        <pc:spChg chg="mod">
          <ac:chgData name="Steve Shellhammer" userId="0e71f22d-ee3e-49c0-82ff-dbc290af8082" providerId="ADAL" clId="{B332D6AD-E8CB-4E27-97C9-7983ED3C121C}" dt="2021-11-04T23:51:03.991" v="2382" actId="404"/>
          <ac:spMkLst>
            <pc:docMk/>
            <pc:sldMk cId="2942999925" sldId="260"/>
            <ac:spMk id="2" creationId="{3D7EDE74-F9BE-41C7-8801-502049ED3C27}"/>
          </ac:spMkLst>
        </pc:spChg>
        <pc:spChg chg="mod">
          <ac:chgData name="Steve Shellhammer" userId="0e71f22d-ee3e-49c0-82ff-dbc290af8082" providerId="ADAL" clId="{B332D6AD-E8CB-4E27-97C9-7983ED3C121C}" dt="2021-11-04T23:51:13.814" v="2399" actId="20577"/>
          <ac:spMkLst>
            <pc:docMk/>
            <pc:sldMk cId="2942999925" sldId="260"/>
            <ac:spMk id="3" creationId="{F9896B93-605B-4CB8-AB32-211E7AFCFFAE}"/>
          </ac:spMkLst>
        </pc:spChg>
      </pc:sldChg>
      <pc:sldChg chg="del">
        <pc:chgData name="Steve Shellhammer" userId="0e71f22d-ee3e-49c0-82ff-dbc290af8082" providerId="ADAL" clId="{B332D6AD-E8CB-4E27-97C9-7983ED3C121C}" dt="2021-10-29T17:14:57.918" v="15" actId="47"/>
        <pc:sldMkLst>
          <pc:docMk/>
          <pc:sldMk cId="1901122027" sldId="546"/>
        </pc:sldMkLst>
      </pc:sldChg>
      <pc:sldChg chg="del">
        <pc:chgData name="Steve Shellhammer" userId="0e71f22d-ee3e-49c0-82ff-dbc290af8082" providerId="ADAL" clId="{B332D6AD-E8CB-4E27-97C9-7983ED3C121C}" dt="2021-10-29T17:14:57.918" v="15" actId="47"/>
        <pc:sldMkLst>
          <pc:docMk/>
          <pc:sldMk cId="3418168406" sldId="547"/>
        </pc:sldMkLst>
      </pc:sldChg>
      <pc:sldChg chg="del">
        <pc:chgData name="Steve Shellhammer" userId="0e71f22d-ee3e-49c0-82ff-dbc290af8082" providerId="ADAL" clId="{B332D6AD-E8CB-4E27-97C9-7983ED3C121C}" dt="2021-10-29T17:14:57.918" v="15" actId="47"/>
        <pc:sldMkLst>
          <pc:docMk/>
          <pc:sldMk cId="2930705681" sldId="548"/>
        </pc:sldMkLst>
      </pc:sldChg>
      <pc:sldChg chg="del">
        <pc:chgData name="Steve Shellhammer" userId="0e71f22d-ee3e-49c0-82ff-dbc290af8082" providerId="ADAL" clId="{B332D6AD-E8CB-4E27-97C9-7983ED3C121C}" dt="2021-10-29T17:14:57.918" v="15" actId="47"/>
        <pc:sldMkLst>
          <pc:docMk/>
          <pc:sldMk cId="1684751992" sldId="549"/>
        </pc:sldMkLst>
      </pc:sldChg>
      <pc:sldChg chg="del">
        <pc:chgData name="Steve Shellhammer" userId="0e71f22d-ee3e-49c0-82ff-dbc290af8082" providerId="ADAL" clId="{B332D6AD-E8CB-4E27-97C9-7983ED3C121C}" dt="2021-10-29T17:14:57.918" v="15" actId="47"/>
        <pc:sldMkLst>
          <pc:docMk/>
          <pc:sldMk cId="3371991456" sldId="550"/>
        </pc:sldMkLst>
      </pc:sldChg>
      <pc:sldChg chg="del">
        <pc:chgData name="Steve Shellhammer" userId="0e71f22d-ee3e-49c0-82ff-dbc290af8082" providerId="ADAL" clId="{B332D6AD-E8CB-4E27-97C9-7983ED3C121C}" dt="2021-10-29T17:14:57.918" v="15" actId="47"/>
        <pc:sldMkLst>
          <pc:docMk/>
          <pc:sldMk cId="1883888431" sldId="551"/>
        </pc:sldMkLst>
      </pc:sldChg>
      <pc:sldChg chg="del">
        <pc:chgData name="Steve Shellhammer" userId="0e71f22d-ee3e-49c0-82ff-dbc290af8082" providerId="ADAL" clId="{B332D6AD-E8CB-4E27-97C9-7983ED3C121C}" dt="2021-10-29T17:14:57.918" v="15" actId="47"/>
        <pc:sldMkLst>
          <pc:docMk/>
          <pc:sldMk cId="2033410224" sldId="552"/>
        </pc:sldMkLst>
      </pc:sldChg>
      <pc:sldChg chg="del">
        <pc:chgData name="Steve Shellhammer" userId="0e71f22d-ee3e-49c0-82ff-dbc290af8082" providerId="ADAL" clId="{B332D6AD-E8CB-4E27-97C9-7983ED3C121C}" dt="2021-10-29T17:14:57.918" v="15" actId="47"/>
        <pc:sldMkLst>
          <pc:docMk/>
          <pc:sldMk cId="1908705316" sldId="553"/>
        </pc:sldMkLst>
      </pc:sldChg>
      <pc:sldChg chg="del">
        <pc:chgData name="Steve Shellhammer" userId="0e71f22d-ee3e-49c0-82ff-dbc290af8082" providerId="ADAL" clId="{B332D6AD-E8CB-4E27-97C9-7983ED3C121C}" dt="2021-10-29T17:14:57.918" v="15" actId="47"/>
        <pc:sldMkLst>
          <pc:docMk/>
          <pc:sldMk cId="2916031353" sldId="554"/>
        </pc:sldMkLst>
      </pc:sldChg>
      <pc:sldChg chg="del">
        <pc:chgData name="Steve Shellhammer" userId="0e71f22d-ee3e-49c0-82ff-dbc290af8082" providerId="ADAL" clId="{B332D6AD-E8CB-4E27-97C9-7983ED3C121C}" dt="2021-10-29T17:14:57.918" v="15" actId="47"/>
        <pc:sldMkLst>
          <pc:docMk/>
          <pc:sldMk cId="2555676226" sldId="555"/>
        </pc:sldMkLst>
      </pc:sldChg>
    </pc:docChg>
  </pc:docChgLst>
  <pc:docChgLst>
    <pc:chgData name="Steve Shellhammer" userId="0e71f22d-ee3e-49c0-82ff-dbc290af8082" providerId="ADAL" clId="{EF3E3B6D-9AE2-4C38-81D4-2D257C689DC2}"/>
    <pc:docChg chg="undo redo custSel addSld delSld modSld">
      <pc:chgData name="Steve Shellhammer" userId="0e71f22d-ee3e-49c0-82ff-dbc290af8082" providerId="ADAL" clId="{EF3E3B6D-9AE2-4C38-81D4-2D257C689DC2}" dt="2021-06-25T22:27:32.850" v="4661" actId="20577"/>
      <pc:docMkLst>
        <pc:docMk/>
      </pc:docMkLst>
      <pc:sldChg chg="addSp delSp modSp mod">
        <pc:chgData name="Steve Shellhammer" userId="0e71f22d-ee3e-49c0-82ff-dbc290af8082" providerId="ADAL" clId="{EF3E3B6D-9AE2-4C38-81D4-2D257C689DC2}" dt="2021-06-25T21:26:34.582" v="1140" actId="1076"/>
        <pc:sldMkLst>
          <pc:docMk/>
          <pc:sldMk cId="4109633702" sldId="511"/>
        </pc:sldMkLst>
        <pc:spChg chg="mod">
          <ac:chgData name="Steve Shellhammer" userId="0e71f22d-ee3e-49c0-82ff-dbc290af8082" providerId="ADAL" clId="{EF3E3B6D-9AE2-4C38-81D4-2D257C689DC2}" dt="2021-06-25T21:20:40.806" v="1026" actId="1076"/>
          <ac:spMkLst>
            <pc:docMk/>
            <pc:sldMk cId="4109633702" sldId="511"/>
            <ac:spMk id="3" creationId="{FCD6B3E8-82F6-4CC8-9E4A-FCB4FCD3282E}"/>
          </ac:spMkLst>
        </pc:spChg>
        <pc:spChg chg="mod">
          <ac:chgData name="Steve Shellhammer" userId="0e71f22d-ee3e-49c0-82ff-dbc290af8082" providerId="ADAL" clId="{EF3E3B6D-9AE2-4C38-81D4-2D257C689DC2}" dt="2021-06-25T21:21:55.088" v="1137" actId="1076"/>
          <ac:spMkLst>
            <pc:docMk/>
            <pc:sldMk cId="4109633702" sldId="511"/>
            <ac:spMk id="8" creationId="{DAF29CEC-9302-4ED9-9A6B-1BE1B559061C}"/>
          </ac:spMkLst>
        </pc:spChg>
        <pc:spChg chg="del">
          <ac:chgData name="Steve Shellhammer" userId="0e71f22d-ee3e-49c0-82ff-dbc290af8082" providerId="ADAL" clId="{EF3E3B6D-9AE2-4C38-81D4-2D257C689DC2}" dt="2021-06-25T21:15:02.733" v="565" actId="478"/>
          <ac:spMkLst>
            <pc:docMk/>
            <pc:sldMk cId="4109633702" sldId="511"/>
            <ac:spMk id="9" creationId="{7AA0220D-7F06-4E33-B78E-B4C0AF5E87FB}"/>
          </ac:spMkLst>
        </pc:spChg>
        <pc:spChg chg="del">
          <ac:chgData name="Steve Shellhammer" userId="0e71f22d-ee3e-49c0-82ff-dbc290af8082" providerId="ADAL" clId="{EF3E3B6D-9AE2-4C38-81D4-2D257C689DC2}" dt="2021-06-25T21:15:04.465" v="566" actId="478"/>
          <ac:spMkLst>
            <pc:docMk/>
            <pc:sldMk cId="4109633702" sldId="511"/>
            <ac:spMk id="10" creationId="{F28E3058-8DA3-41D1-8EC2-198F83470B7F}"/>
          </ac:spMkLst>
        </pc:spChg>
        <pc:spChg chg="add mod">
          <ac:chgData name="Steve Shellhammer" userId="0e71f22d-ee3e-49c0-82ff-dbc290af8082" providerId="ADAL" clId="{EF3E3B6D-9AE2-4C38-81D4-2D257C689DC2}" dt="2021-06-25T21:26:34.582" v="1140" actId="1076"/>
          <ac:spMkLst>
            <pc:docMk/>
            <pc:sldMk cId="4109633702" sldId="511"/>
            <ac:spMk id="11" creationId="{C8B285BC-2FF4-48DD-ADB5-A6ED6F5AAF74}"/>
          </ac:spMkLst>
        </pc:spChg>
        <pc:spChg chg="add mod">
          <ac:chgData name="Steve Shellhammer" userId="0e71f22d-ee3e-49c0-82ff-dbc290af8082" providerId="ADAL" clId="{EF3E3B6D-9AE2-4C38-81D4-2D257C689DC2}" dt="2021-06-25T21:22:00.479" v="1139" actId="1076"/>
          <ac:spMkLst>
            <pc:docMk/>
            <pc:sldMk cId="4109633702" sldId="511"/>
            <ac:spMk id="12" creationId="{AF51FC6F-E931-44C9-B77E-6897CC7D00E8}"/>
          </ac:spMkLst>
        </pc:spChg>
        <pc:picChg chg="mod">
          <ac:chgData name="Steve Shellhammer" userId="0e71f22d-ee3e-49c0-82ff-dbc290af8082" providerId="ADAL" clId="{EF3E3B6D-9AE2-4C38-81D4-2D257C689DC2}" dt="2021-06-25T21:20:43.647" v="1027" actId="1076"/>
          <ac:picMkLst>
            <pc:docMk/>
            <pc:sldMk cId="4109633702" sldId="511"/>
            <ac:picMk id="7" creationId="{C5E8D1C6-5A8F-4D6C-9E42-441D2253DD85}"/>
          </ac:picMkLst>
        </pc:picChg>
      </pc:sldChg>
      <pc:sldChg chg="del">
        <pc:chgData name="Steve Shellhammer" userId="0e71f22d-ee3e-49c0-82ff-dbc290af8082" providerId="ADAL" clId="{EF3E3B6D-9AE2-4C38-81D4-2D257C689DC2}" dt="2021-06-25T21:52:54.334" v="2667" actId="47"/>
        <pc:sldMkLst>
          <pc:docMk/>
          <pc:sldMk cId="892882887" sldId="512"/>
        </pc:sldMkLst>
      </pc:sldChg>
      <pc:sldChg chg="del">
        <pc:chgData name="Steve Shellhammer" userId="0e71f22d-ee3e-49c0-82ff-dbc290af8082" providerId="ADAL" clId="{EF3E3B6D-9AE2-4C38-81D4-2D257C689DC2}" dt="2021-06-25T21:52:54.334" v="2667" actId="47"/>
        <pc:sldMkLst>
          <pc:docMk/>
          <pc:sldMk cId="2398506557" sldId="513"/>
        </pc:sldMkLst>
      </pc:sldChg>
      <pc:sldChg chg="modSp mod">
        <pc:chgData name="Steve Shellhammer" userId="0e71f22d-ee3e-49c0-82ff-dbc290af8082" providerId="ADAL" clId="{EF3E3B6D-9AE2-4C38-81D4-2D257C689DC2}" dt="2021-06-25T22:22:38.587" v="4126" actId="14100"/>
        <pc:sldMkLst>
          <pc:docMk/>
          <pc:sldMk cId="1261565682" sldId="514"/>
        </pc:sldMkLst>
        <pc:spChg chg="mod">
          <ac:chgData name="Steve Shellhammer" userId="0e71f22d-ee3e-49c0-82ff-dbc290af8082" providerId="ADAL" clId="{EF3E3B6D-9AE2-4C38-81D4-2D257C689DC2}" dt="2021-06-25T22:21:23.002" v="4093" actId="14100"/>
          <ac:spMkLst>
            <pc:docMk/>
            <pc:sldMk cId="1261565682" sldId="514"/>
            <ac:spMk id="2" creationId="{F961E17E-8DBD-4FDF-B13E-0AC5A8F1A198}"/>
          </ac:spMkLst>
        </pc:spChg>
        <pc:spChg chg="mod">
          <ac:chgData name="Steve Shellhammer" userId="0e71f22d-ee3e-49c0-82ff-dbc290af8082" providerId="ADAL" clId="{EF3E3B6D-9AE2-4C38-81D4-2D257C689DC2}" dt="2021-06-25T22:22:38.587" v="4126" actId="14100"/>
          <ac:spMkLst>
            <pc:docMk/>
            <pc:sldMk cId="1261565682" sldId="514"/>
            <ac:spMk id="3" creationId="{982715ED-DD49-4FEC-B6F7-2365FBE12DA6}"/>
          </ac:spMkLst>
        </pc:spChg>
      </pc:sldChg>
      <pc:sldChg chg="modSp mod">
        <pc:chgData name="Steve Shellhammer" userId="0e71f22d-ee3e-49c0-82ff-dbc290af8082" providerId="ADAL" clId="{EF3E3B6D-9AE2-4C38-81D4-2D257C689DC2}" dt="2021-06-25T22:23:02.268" v="4127" actId="403"/>
        <pc:sldMkLst>
          <pc:docMk/>
          <pc:sldMk cId="158806586" sldId="515"/>
        </pc:sldMkLst>
        <pc:spChg chg="mod">
          <ac:chgData name="Steve Shellhammer" userId="0e71f22d-ee3e-49c0-82ff-dbc290af8082" providerId="ADAL" clId="{EF3E3B6D-9AE2-4C38-81D4-2D257C689DC2}" dt="2021-06-25T22:23:02.268" v="4127" actId="403"/>
          <ac:spMkLst>
            <pc:docMk/>
            <pc:sldMk cId="158806586" sldId="515"/>
            <ac:spMk id="3" creationId="{0B04AE32-A9F3-4E40-A8C4-9FEA2A137B1C}"/>
          </ac:spMkLst>
        </pc:spChg>
      </pc:sldChg>
      <pc:sldChg chg="modSp new mod">
        <pc:chgData name="Steve Shellhammer" userId="0e71f22d-ee3e-49c0-82ff-dbc290af8082" providerId="ADAL" clId="{EF3E3B6D-9AE2-4C38-81D4-2D257C689DC2}" dt="2021-06-25T21:38:38.234" v="2044" actId="20577"/>
        <pc:sldMkLst>
          <pc:docMk/>
          <pc:sldMk cId="4023721527" sldId="516"/>
        </pc:sldMkLst>
        <pc:spChg chg="mod">
          <ac:chgData name="Steve Shellhammer" userId="0e71f22d-ee3e-49c0-82ff-dbc290af8082" providerId="ADAL" clId="{EF3E3B6D-9AE2-4C38-81D4-2D257C689DC2}" dt="2021-06-25T21:10:14.509" v="533" actId="14100"/>
          <ac:spMkLst>
            <pc:docMk/>
            <pc:sldMk cId="4023721527" sldId="516"/>
            <ac:spMk id="2" creationId="{9D516EA6-600A-41F6-B4F0-626A947A06A4}"/>
          </ac:spMkLst>
        </pc:spChg>
        <pc:spChg chg="mod">
          <ac:chgData name="Steve Shellhammer" userId="0e71f22d-ee3e-49c0-82ff-dbc290af8082" providerId="ADAL" clId="{EF3E3B6D-9AE2-4C38-81D4-2D257C689DC2}" dt="2021-06-25T21:38:38.234" v="2044" actId="20577"/>
          <ac:spMkLst>
            <pc:docMk/>
            <pc:sldMk cId="4023721527" sldId="516"/>
            <ac:spMk id="3" creationId="{B1259139-D612-4788-9835-14D9DC82B062}"/>
          </ac:spMkLst>
        </pc:spChg>
      </pc:sldChg>
      <pc:sldChg chg="modSp new del mod">
        <pc:chgData name="Steve Shellhammer" userId="0e71f22d-ee3e-49c0-82ff-dbc290af8082" providerId="ADAL" clId="{EF3E3B6D-9AE2-4C38-81D4-2D257C689DC2}" dt="2021-06-25T22:23:09.284" v="4128" actId="47"/>
        <pc:sldMkLst>
          <pc:docMk/>
          <pc:sldMk cId="3838431061" sldId="517"/>
        </pc:sldMkLst>
        <pc:spChg chg="mod">
          <ac:chgData name="Steve Shellhammer" userId="0e71f22d-ee3e-49c0-82ff-dbc290af8082" providerId="ADAL" clId="{EF3E3B6D-9AE2-4C38-81D4-2D257C689DC2}" dt="2021-06-25T21:11:54.434" v="554" actId="20577"/>
          <ac:spMkLst>
            <pc:docMk/>
            <pc:sldMk cId="3838431061" sldId="517"/>
            <ac:spMk id="2" creationId="{5DAB653E-BBAA-4159-BAEC-62F7211B5477}"/>
          </ac:spMkLst>
        </pc:spChg>
      </pc:sldChg>
      <pc:sldChg chg="add del">
        <pc:chgData name="Steve Shellhammer" userId="0e71f22d-ee3e-49c0-82ff-dbc290af8082" providerId="ADAL" clId="{EF3E3B6D-9AE2-4C38-81D4-2D257C689DC2}" dt="2021-06-25T21:52:59.422" v="2668" actId="47"/>
        <pc:sldMkLst>
          <pc:docMk/>
          <pc:sldMk cId="1360714006" sldId="518"/>
        </pc:sldMkLst>
      </pc:sldChg>
      <pc:sldChg chg="add del">
        <pc:chgData name="Steve Shellhammer" userId="0e71f22d-ee3e-49c0-82ff-dbc290af8082" providerId="ADAL" clId="{EF3E3B6D-9AE2-4C38-81D4-2D257C689DC2}" dt="2021-06-25T21:52:54.334" v="2667" actId="47"/>
        <pc:sldMkLst>
          <pc:docMk/>
          <pc:sldMk cId="660196678" sldId="519"/>
        </pc:sldMkLst>
      </pc:sldChg>
      <pc:sldChg chg="addSp modSp new mod">
        <pc:chgData name="Steve Shellhammer" userId="0e71f22d-ee3e-49c0-82ff-dbc290af8082" providerId="ADAL" clId="{EF3E3B6D-9AE2-4C38-81D4-2D257C689DC2}" dt="2021-06-25T21:36:21.010" v="1731" actId="14100"/>
        <pc:sldMkLst>
          <pc:docMk/>
          <pc:sldMk cId="296882006" sldId="520"/>
        </pc:sldMkLst>
        <pc:spChg chg="mod">
          <ac:chgData name="Steve Shellhammer" userId="0e71f22d-ee3e-49c0-82ff-dbc290af8082" providerId="ADAL" clId="{EF3E3B6D-9AE2-4C38-81D4-2D257C689DC2}" dt="2021-06-25T21:36:21.010" v="1731" actId="14100"/>
          <ac:spMkLst>
            <pc:docMk/>
            <pc:sldMk cId="296882006" sldId="520"/>
            <ac:spMk id="2" creationId="{46B7159D-7731-49C6-83EB-2A54842D31F0}"/>
          </ac:spMkLst>
        </pc:spChg>
        <pc:spChg chg="mod">
          <ac:chgData name="Steve Shellhammer" userId="0e71f22d-ee3e-49c0-82ff-dbc290af8082" providerId="ADAL" clId="{EF3E3B6D-9AE2-4C38-81D4-2D257C689DC2}" dt="2021-06-25T21:33:14.226" v="1521" actId="1076"/>
          <ac:spMkLst>
            <pc:docMk/>
            <pc:sldMk cId="296882006" sldId="520"/>
            <ac:spMk id="3" creationId="{084B1034-2D32-419B-BB54-6179631EF0DF}"/>
          </ac:spMkLst>
        </pc:spChg>
        <pc:spChg chg="add mod">
          <ac:chgData name="Steve Shellhammer" userId="0e71f22d-ee3e-49c0-82ff-dbc290af8082" providerId="ADAL" clId="{EF3E3B6D-9AE2-4C38-81D4-2D257C689DC2}" dt="2021-06-25T21:33:33.452" v="1522" actId="1076"/>
          <ac:spMkLst>
            <pc:docMk/>
            <pc:sldMk cId="296882006" sldId="520"/>
            <ac:spMk id="7" creationId="{2A491CB3-30C7-4827-93B0-17A1C767EE79}"/>
          </ac:spMkLst>
        </pc:spChg>
        <pc:spChg chg="add mod">
          <ac:chgData name="Steve Shellhammer" userId="0e71f22d-ee3e-49c0-82ff-dbc290af8082" providerId="ADAL" clId="{EF3E3B6D-9AE2-4C38-81D4-2D257C689DC2}" dt="2021-06-25T21:34:43.280" v="1531" actId="1076"/>
          <ac:spMkLst>
            <pc:docMk/>
            <pc:sldMk cId="296882006" sldId="520"/>
            <ac:spMk id="8" creationId="{97788F95-D0F5-4CF1-BA54-8C6F926ECBF4}"/>
          </ac:spMkLst>
        </pc:spChg>
        <pc:spChg chg="add mod">
          <ac:chgData name="Steve Shellhammer" userId="0e71f22d-ee3e-49c0-82ff-dbc290af8082" providerId="ADAL" clId="{EF3E3B6D-9AE2-4C38-81D4-2D257C689DC2}" dt="2021-06-25T21:36:15.748" v="1730" actId="1076"/>
          <ac:spMkLst>
            <pc:docMk/>
            <pc:sldMk cId="296882006" sldId="520"/>
            <ac:spMk id="9" creationId="{C62673C3-6221-4BC3-8091-4AB470312F22}"/>
          </ac:spMkLst>
        </pc:spChg>
      </pc:sldChg>
      <pc:sldChg chg="modSp new del mod">
        <pc:chgData name="Steve Shellhammer" userId="0e71f22d-ee3e-49c0-82ff-dbc290af8082" providerId="ADAL" clId="{EF3E3B6D-9AE2-4C38-81D4-2D257C689DC2}" dt="2021-06-25T21:52:54.334" v="2667" actId="47"/>
        <pc:sldMkLst>
          <pc:docMk/>
          <pc:sldMk cId="3845297638" sldId="521"/>
        </pc:sldMkLst>
        <pc:spChg chg="mod">
          <ac:chgData name="Steve Shellhammer" userId="0e71f22d-ee3e-49c0-82ff-dbc290af8082" providerId="ADAL" clId="{EF3E3B6D-9AE2-4C38-81D4-2D257C689DC2}" dt="2021-06-25T21:51:58.707" v="2660" actId="14100"/>
          <ac:spMkLst>
            <pc:docMk/>
            <pc:sldMk cId="3845297638" sldId="521"/>
            <ac:spMk id="3" creationId="{3B80220F-2379-4FAD-8D6A-97376558385D}"/>
          </ac:spMkLst>
        </pc:spChg>
      </pc:sldChg>
      <pc:sldChg chg="addSp modSp new mod">
        <pc:chgData name="Steve Shellhammer" userId="0e71f22d-ee3e-49c0-82ff-dbc290af8082" providerId="ADAL" clId="{EF3E3B6D-9AE2-4C38-81D4-2D257C689DC2}" dt="2021-06-25T21:52:29.133" v="2666" actId="1076"/>
        <pc:sldMkLst>
          <pc:docMk/>
          <pc:sldMk cId="3832592430" sldId="522"/>
        </pc:sldMkLst>
        <pc:spChg chg="mod">
          <ac:chgData name="Steve Shellhammer" userId="0e71f22d-ee3e-49c0-82ff-dbc290af8082" providerId="ADAL" clId="{EF3E3B6D-9AE2-4C38-81D4-2D257C689DC2}" dt="2021-06-25T21:51:30.395" v="2653" actId="14100"/>
          <ac:spMkLst>
            <pc:docMk/>
            <pc:sldMk cId="3832592430" sldId="522"/>
            <ac:spMk id="2" creationId="{580E386F-E33B-4A9A-B618-F1114ABEFD88}"/>
          </ac:spMkLst>
        </pc:spChg>
        <pc:spChg chg="mod">
          <ac:chgData name="Steve Shellhammer" userId="0e71f22d-ee3e-49c0-82ff-dbc290af8082" providerId="ADAL" clId="{EF3E3B6D-9AE2-4C38-81D4-2D257C689DC2}" dt="2021-06-25T21:52:21.962" v="2664" actId="14100"/>
          <ac:spMkLst>
            <pc:docMk/>
            <pc:sldMk cId="3832592430" sldId="522"/>
            <ac:spMk id="3" creationId="{FF1A6A67-1B16-4157-9B29-59D09BB30E35}"/>
          </ac:spMkLst>
        </pc:spChg>
        <pc:spChg chg="add mod">
          <ac:chgData name="Steve Shellhammer" userId="0e71f22d-ee3e-49c0-82ff-dbc290af8082" providerId="ADAL" clId="{EF3E3B6D-9AE2-4C38-81D4-2D257C689DC2}" dt="2021-06-25T21:52:24.771" v="2665" actId="1076"/>
          <ac:spMkLst>
            <pc:docMk/>
            <pc:sldMk cId="3832592430" sldId="522"/>
            <ac:spMk id="7" creationId="{0FBDF828-F787-4E1B-9518-88D2B6D36AC0}"/>
          </ac:spMkLst>
        </pc:spChg>
        <pc:spChg chg="add mod">
          <ac:chgData name="Steve Shellhammer" userId="0e71f22d-ee3e-49c0-82ff-dbc290af8082" providerId="ADAL" clId="{EF3E3B6D-9AE2-4C38-81D4-2D257C689DC2}" dt="2021-06-25T21:52:29.133" v="2666" actId="1076"/>
          <ac:spMkLst>
            <pc:docMk/>
            <pc:sldMk cId="3832592430" sldId="522"/>
            <ac:spMk id="8" creationId="{A501D644-0D32-460F-A3DE-9D68C9933154}"/>
          </ac:spMkLst>
        </pc:spChg>
      </pc:sldChg>
      <pc:sldChg chg="modSp new mod">
        <pc:chgData name="Steve Shellhammer" userId="0e71f22d-ee3e-49c0-82ff-dbc290af8082" providerId="ADAL" clId="{EF3E3B6D-9AE2-4C38-81D4-2D257C689DC2}" dt="2021-06-25T22:23:30.585" v="4129" actId="14100"/>
        <pc:sldMkLst>
          <pc:docMk/>
          <pc:sldMk cId="2782276938" sldId="523"/>
        </pc:sldMkLst>
        <pc:spChg chg="mod">
          <ac:chgData name="Steve Shellhammer" userId="0e71f22d-ee3e-49c0-82ff-dbc290af8082" providerId="ADAL" clId="{EF3E3B6D-9AE2-4C38-81D4-2D257C689DC2}" dt="2021-06-25T21:53:15.432" v="2677" actId="20577"/>
          <ac:spMkLst>
            <pc:docMk/>
            <pc:sldMk cId="2782276938" sldId="523"/>
            <ac:spMk id="2" creationId="{EC999F9B-9EFC-4D8B-B0B0-57D86062C958}"/>
          </ac:spMkLst>
        </pc:spChg>
        <pc:spChg chg="mod">
          <ac:chgData name="Steve Shellhammer" userId="0e71f22d-ee3e-49c0-82ff-dbc290af8082" providerId="ADAL" clId="{EF3E3B6D-9AE2-4C38-81D4-2D257C689DC2}" dt="2021-06-25T22:23:30.585" v="4129" actId="14100"/>
          <ac:spMkLst>
            <pc:docMk/>
            <pc:sldMk cId="2782276938" sldId="523"/>
            <ac:spMk id="3" creationId="{C8971BCF-3281-4BF5-9D79-BA4A025D42DB}"/>
          </ac:spMkLst>
        </pc:spChg>
      </pc:sldChg>
      <pc:sldChg chg="addSp delSp modSp new mod">
        <pc:chgData name="Steve Shellhammer" userId="0e71f22d-ee3e-49c0-82ff-dbc290af8082" providerId="ADAL" clId="{EF3E3B6D-9AE2-4C38-81D4-2D257C689DC2}" dt="2021-06-25T22:12:29.487" v="3686" actId="1036"/>
        <pc:sldMkLst>
          <pc:docMk/>
          <pc:sldMk cId="1027477533" sldId="524"/>
        </pc:sldMkLst>
        <pc:spChg chg="mod">
          <ac:chgData name="Steve Shellhammer" userId="0e71f22d-ee3e-49c0-82ff-dbc290af8082" providerId="ADAL" clId="{EF3E3B6D-9AE2-4C38-81D4-2D257C689DC2}" dt="2021-06-25T22:06:48.180" v="3515" actId="1076"/>
          <ac:spMkLst>
            <pc:docMk/>
            <pc:sldMk cId="1027477533" sldId="524"/>
            <ac:spMk id="2" creationId="{C692BB00-9B43-4687-945B-0182B2F1E9C3}"/>
          </ac:spMkLst>
        </pc:spChg>
        <pc:spChg chg="mod">
          <ac:chgData name="Steve Shellhammer" userId="0e71f22d-ee3e-49c0-82ff-dbc290af8082" providerId="ADAL" clId="{EF3E3B6D-9AE2-4C38-81D4-2D257C689DC2}" dt="2021-06-25T22:10:33.094" v="3613" actId="14100"/>
          <ac:spMkLst>
            <pc:docMk/>
            <pc:sldMk cId="1027477533" sldId="524"/>
            <ac:spMk id="3" creationId="{A3B69DBD-C7BD-416E-BBE6-E53207EFC930}"/>
          </ac:spMkLst>
        </pc:spChg>
        <pc:spChg chg="add mod">
          <ac:chgData name="Steve Shellhammer" userId="0e71f22d-ee3e-49c0-82ff-dbc290af8082" providerId="ADAL" clId="{EF3E3B6D-9AE2-4C38-81D4-2D257C689DC2}" dt="2021-06-25T22:11:25.707" v="3667" actId="14100"/>
          <ac:spMkLst>
            <pc:docMk/>
            <pc:sldMk cId="1027477533" sldId="524"/>
            <ac:spMk id="10" creationId="{0A087898-D2F3-4C82-BA75-16E9F222AFA4}"/>
          </ac:spMkLst>
        </pc:spChg>
        <pc:spChg chg="add mod">
          <ac:chgData name="Steve Shellhammer" userId="0e71f22d-ee3e-49c0-82ff-dbc290af8082" providerId="ADAL" clId="{EF3E3B6D-9AE2-4C38-81D4-2D257C689DC2}" dt="2021-06-25T22:12:29.487" v="3686" actId="1036"/>
          <ac:spMkLst>
            <pc:docMk/>
            <pc:sldMk cId="1027477533" sldId="524"/>
            <ac:spMk id="11" creationId="{C0661003-0D25-4F2E-98CF-8CE36595B2A4}"/>
          </ac:spMkLst>
        </pc:spChg>
        <pc:spChg chg="add mod">
          <ac:chgData name="Steve Shellhammer" userId="0e71f22d-ee3e-49c0-82ff-dbc290af8082" providerId="ADAL" clId="{EF3E3B6D-9AE2-4C38-81D4-2D257C689DC2}" dt="2021-06-25T22:12:29.487" v="3686" actId="1036"/>
          <ac:spMkLst>
            <pc:docMk/>
            <pc:sldMk cId="1027477533" sldId="524"/>
            <ac:spMk id="12" creationId="{1C8E24BD-95B8-4A4F-95A1-95A730AF3D74}"/>
          </ac:spMkLst>
        </pc:spChg>
        <pc:spChg chg="add mod">
          <ac:chgData name="Steve Shellhammer" userId="0e71f22d-ee3e-49c0-82ff-dbc290af8082" providerId="ADAL" clId="{EF3E3B6D-9AE2-4C38-81D4-2D257C689DC2}" dt="2021-06-25T22:11:31.222" v="3668" actId="255"/>
          <ac:spMkLst>
            <pc:docMk/>
            <pc:sldMk cId="1027477533" sldId="524"/>
            <ac:spMk id="13" creationId="{BF451652-1A06-464E-80E1-D25B4823ADD3}"/>
          </ac:spMkLst>
        </pc:spChg>
        <pc:spChg chg="add mod">
          <ac:chgData name="Steve Shellhammer" userId="0e71f22d-ee3e-49c0-82ff-dbc290af8082" providerId="ADAL" clId="{EF3E3B6D-9AE2-4C38-81D4-2D257C689DC2}" dt="2021-06-25T22:11:40.056" v="3670" actId="1076"/>
          <ac:spMkLst>
            <pc:docMk/>
            <pc:sldMk cId="1027477533" sldId="524"/>
            <ac:spMk id="14" creationId="{8D6E9A56-A8A7-4046-B462-ADBC488976A8}"/>
          </ac:spMkLst>
        </pc:spChg>
        <pc:spChg chg="add mod">
          <ac:chgData name="Steve Shellhammer" userId="0e71f22d-ee3e-49c0-82ff-dbc290af8082" providerId="ADAL" clId="{EF3E3B6D-9AE2-4C38-81D4-2D257C689DC2}" dt="2021-06-25T22:11:46.705" v="3672" actId="255"/>
          <ac:spMkLst>
            <pc:docMk/>
            <pc:sldMk cId="1027477533" sldId="524"/>
            <ac:spMk id="15" creationId="{63596346-66EC-4108-9586-652CFD168F22}"/>
          </ac:spMkLst>
        </pc:spChg>
        <pc:spChg chg="add mod">
          <ac:chgData name="Steve Shellhammer" userId="0e71f22d-ee3e-49c0-82ff-dbc290af8082" providerId="ADAL" clId="{EF3E3B6D-9AE2-4C38-81D4-2D257C689DC2}" dt="2021-06-25T22:12:22.943" v="3681" actId="1076"/>
          <ac:spMkLst>
            <pc:docMk/>
            <pc:sldMk cId="1027477533" sldId="524"/>
            <ac:spMk id="16" creationId="{ABD3E1C4-CF73-4341-B694-B01BDB9E1C2F}"/>
          </ac:spMkLst>
        </pc:spChg>
        <pc:graphicFrameChg chg="add del">
          <ac:chgData name="Steve Shellhammer" userId="0e71f22d-ee3e-49c0-82ff-dbc290af8082" providerId="ADAL" clId="{EF3E3B6D-9AE2-4C38-81D4-2D257C689DC2}" dt="2021-06-25T21:57:36.684" v="3331" actId="3680"/>
          <ac:graphicFrameMkLst>
            <pc:docMk/>
            <pc:sldMk cId="1027477533" sldId="524"/>
            <ac:graphicFrameMk id="7" creationId="{B364A925-8F57-4834-A750-2928A0C6E184}"/>
          </ac:graphicFrameMkLst>
        </pc:graphicFrameChg>
        <pc:graphicFrameChg chg="add mod modGraphic">
          <ac:chgData name="Steve Shellhammer" userId="0e71f22d-ee3e-49c0-82ff-dbc290af8082" providerId="ADAL" clId="{EF3E3B6D-9AE2-4C38-81D4-2D257C689DC2}" dt="2021-06-25T22:06:55.246" v="3527" actId="1038"/>
          <ac:graphicFrameMkLst>
            <pc:docMk/>
            <pc:sldMk cId="1027477533" sldId="524"/>
            <ac:graphicFrameMk id="8" creationId="{B2CFB235-CED5-4A6A-A39C-37E00181625D}"/>
          </ac:graphicFrameMkLst>
        </pc:graphicFrameChg>
        <pc:graphicFrameChg chg="add mod modGraphic">
          <ac:chgData name="Steve Shellhammer" userId="0e71f22d-ee3e-49c0-82ff-dbc290af8082" providerId="ADAL" clId="{EF3E3B6D-9AE2-4C38-81D4-2D257C689DC2}" dt="2021-06-25T22:06:55.246" v="3527" actId="1038"/>
          <ac:graphicFrameMkLst>
            <pc:docMk/>
            <pc:sldMk cId="1027477533" sldId="524"/>
            <ac:graphicFrameMk id="9" creationId="{43953350-3291-43D6-B892-9A341DF1FDFD}"/>
          </ac:graphicFrameMkLst>
        </pc:graphicFrameChg>
      </pc:sldChg>
      <pc:sldChg chg="modSp add mod">
        <pc:chgData name="Steve Shellhammer" userId="0e71f22d-ee3e-49c0-82ff-dbc290af8082" providerId="ADAL" clId="{EF3E3B6D-9AE2-4C38-81D4-2D257C689DC2}" dt="2021-06-25T22:18:02.479" v="3716" actId="20577"/>
        <pc:sldMkLst>
          <pc:docMk/>
          <pc:sldMk cId="2938999793" sldId="525"/>
        </pc:sldMkLst>
        <pc:spChg chg="mod">
          <ac:chgData name="Steve Shellhammer" userId="0e71f22d-ee3e-49c0-82ff-dbc290af8082" providerId="ADAL" clId="{EF3E3B6D-9AE2-4C38-81D4-2D257C689DC2}" dt="2021-06-25T22:12:57.648" v="3689" actId="20577"/>
          <ac:spMkLst>
            <pc:docMk/>
            <pc:sldMk cId="2938999793" sldId="525"/>
            <ac:spMk id="2" creationId="{C692BB00-9B43-4687-945B-0182B2F1E9C3}"/>
          </ac:spMkLst>
        </pc:spChg>
        <pc:spChg chg="mod">
          <ac:chgData name="Steve Shellhammer" userId="0e71f22d-ee3e-49c0-82ff-dbc290af8082" providerId="ADAL" clId="{EF3E3B6D-9AE2-4C38-81D4-2D257C689DC2}" dt="2021-06-25T22:17:37.585" v="3704" actId="20577"/>
          <ac:spMkLst>
            <pc:docMk/>
            <pc:sldMk cId="2938999793" sldId="525"/>
            <ac:spMk id="11" creationId="{C0661003-0D25-4F2E-98CF-8CE36595B2A4}"/>
          </ac:spMkLst>
        </pc:spChg>
        <pc:spChg chg="mod">
          <ac:chgData name="Steve Shellhammer" userId="0e71f22d-ee3e-49c0-82ff-dbc290af8082" providerId="ADAL" clId="{EF3E3B6D-9AE2-4C38-81D4-2D257C689DC2}" dt="2021-06-25T22:17:45.031" v="3708" actId="20577"/>
          <ac:spMkLst>
            <pc:docMk/>
            <pc:sldMk cId="2938999793" sldId="525"/>
            <ac:spMk id="12" creationId="{1C8E24BD-95B8-4A4F-95A1-95A730AF3D74}"/>
          </ac:spMkLst>
        </pc:spChg>
        <pc:spChg chg="mod">
          <ac:chgData name="Steve Shellhammer" userId="0e71f22d-ee3e-49c0-82ff-dbc290af8082" providerId="ADAL" clId="{EF3E3B6D-9AE2-4C38-81D4-2D257C689DC2}" dt="2021-06-25T22:17:57.273" v="3712" actId="20577"/>
          <ac:spMkLst>
            <pc:docMk/>
            <pc:sldMk cId="2938999793" sldId="525"/>
            <ac:spMk id="14" creationId="{8D6E9A56-A8A7-4046-B462-ADBC488976A8}"/>
          </ac:spMkLst>
        </pc:spChg>
        <pc:spChg chg="mod">
          <ac:chgData name="Steve Shellhammer" userId="0e71f22d-ee3e-49c0-82ff-dbc290af8082" providerId="ADAL" clId="{EF3E3B6D-9AE2-4C38-81D4-2D257C689DC2}" dt="2021-06-25T22:17:59.858" v="3714" actId="20577"/>
          <ac:spMkLst>
            <pc:docMk/>
            <pc:sldMk cId="2938999793" sldId="525"/>
            <ac:spMk id="15" creationId="{63596346-66EC-4108-9586-652CFD168F22}"/>
          </ac:spMkLst>
        </pc:spChg>
        <pc:spChg chg="mod">
          <ac:chgData name="Steve Shellhammer" userId="0e71f22d-ee3e-49c0-82ff-dbc290af8082" providerId="ADAL" clId="{EF3E3B6D-9AE2-4C38-81D4-2D257C689DC2}" dt="2021-06-25T22:18:02.479" v="3716" actId="20577"/>
          <ac:spMkLst>
            <pc:docMk/>
            <pc:sldMk cId="2938999793" sldId="525"/>
            <ac:spMk id="16" creationId="{ABD3E1C4-CF73-4341-B694-B01BDB9E1C2F}"/>
          </ac:spMkLst>
        </pc:spChg>
        <pc:graphicFrameChg chg="mod modGraphic">
          <ac:chgData name="Steve Shellhammer" userId="0e71f22d-ee3e-49c0-82ff-dbc290af8082" providerId="ADAL" clId="{EF3E3B6D-9AE2-4C38-81D4-2D257C689DC2}" dt="2021-06-25T22:17:07.176" v="3697" actId="122"/>
          <ac:graphicFrameMkLst>
            <pc:docMk/>
            <pc:sldMk cId="2938999793" sldId="525"/>
            <ac:graphicFrameMk id="8" creationId="{B2CFB235-CED5-4A6A-A39C-37E00181625D}"/>
          </ac:graphicFrameMkLst>
        </pc:graphicFrameChg>
        <pc:graphicFrameChg chg="mod modGraphic">
          <ac:chgData name="Steve Shellhammer" userId="0e71f22d-ee3e-49c0-82ff-dbc290af8082" providerId="ADAL" clId="{EF3E3B6D-9AE2-4C38-81D4-2D257C689DC2}" dt="2021-06-25T22:17:33.755" v="3702" actId="113"/>
          <ac:graphicFrameMkLst>
            <pc:docMk/>
            <pc:sldMk cId="2938999793" sldId="525"/>
            <ac:graphicFrameMk id="9" creationId="{43953350-3291-43D6-B892-9A341DF1FDFD}"/>
          </ac:graphicFrameMkLst>
        </pc:graphicFrameChg>
      </pc:sldChg>
      <pc:sldChg chg="modSp new mod">
        <pc:chgData name="Steve Shellhammer" userId="0e71f22d-ee3e-49c0-82ff-dbc290af8082" providerId="ADAL" clId="{EF3E3B6D-9AE2-4C38-81D4-2D257C689DC2}" dt="2021-06-25T22:26:04.734" v="4460" actId="20577"/>
        <pc:sldMkLst>
          <pc:docMk/>
          <pc:sldMk cId="2483964135" sldId="526"/>
        </pc:sldMkLst>
        <pc:spChg chg="mod">
          <ac:chgData name="Steve Shellhammer" userId="0e71f22d-ee3e-49c0-82ff-dbc290af8082" providerId="ADAL" clId="{EF3E3B6D-9AE2-4C38-81D4-2D257C689DC2}" dt="2021-06-25T22:26:04.734" v="4460" actId="20577"/>
          <ac:spMkLst>
            <pc:docMk/>
            <pc:sldMk cId="2483964135" sldId="526"/>
            <ac:spMk id="2" creationId="{F0D39CBE-0117-4140-9668-61AA289C802D}"/>
          </ac:spMkLst>
        </pc:spChg>
        <pc:spChg chg="mod">
          <ac:chgData name="Steve Shellhammer" userId="0e71f22d-ee3e-49c0-82ff-dbc290af8082" providerId="ADAL" clId="{EF3E3B6D-9AE2-4C38-81D4-2D257C689DC2}" dt="2021-06-25T22:26:01.248" v="4457" actId="20577"/>
          <ac:spMkLst>
            <pc:docMk/>
            <pc:sldMk cId="2483964135" sldId="526"/>
            <ac:spMk id="3" creationId="{36F757B2-FA8C-4CAE-9E74-BB36C94EB2ED}"/>
          </ac:spMkLst>
        </pc:spChg>
      </pc:sldChg>
      <pc:sldChg chg="modSp add mod">
        <pc:chgData name="Steve Shellhammer" userId="0e71f22d-ee3e-49c0-82ff-dbc290af8082" providerId="ADAL" clId="{EF3E3B6D-9AE2-4C38-81D4-2D257C689DC2}" dt="2021-06-25T22:27:32.850" v="4661" actId="20577"/>
        <pc:sldMkLst>
          <pc:docMk/>
          <pc:sldMk cId="3931575800" sldId="527"/>
        </pc:sldMkLst>
        <pc:spChg chg="mod">
          <ac:chgData name="Steve Shellhammer" userId="0e71f22d-ee3e-49c0-82ff-dbc290af8082" providerId="ADAL" clId="{EF3E3B6D-9AE2-4C38-81D4-2D257C689DC2}" dt="2021-06-25T22:26:21.841" v="4463" actId="20577"/>
          <ac:spMkLst>
            <pc:docMk/>
            <pc:sldMk cId="3931575800" sldId="527"/>
            <ac:spMk id="2" creationId="{F0D39CBE-0117-4140-9668-61AA289C802D}"/>
          </ac:spMkLst>
        </pc:spChg>
        <pc:spChg chg="mod">
          <ac:chgData name="Steve Shellhammer" userId="0e71f22d-ee3e-49c0-82ff-dbc290af8082" providerId="ADAL" clId="{EF3E3B6D-9AE2-4C38-81D4-2D257C689DC2}" dt="2021-06-25T22:27:32.850" v="4661" actId="20577"/>
          <ac:spMkLst>
            <pc:docMk/>
            <pc:sldMk cId="3931575800" sldId="527"/>
            <ac:spMk id="3" creationId="{36F757B2-FA8C-4CAE-9E74-BB36C94EB2ED}"/>
          </ac:spMkLst>
        </pc:spChg>
      </pc:sldChg>
    </pc:docChg>
  </pc:docChgLst>
  <pc:docChgLst>
    <pc:chgData name="Steve Shellhammer" userId="0e71f22d-ee3e-49c0-82ff-dbc290af8082" providerId="ADAL" clId="{1209C8A9-9192-43C9-8B39-98BF0F5C28D9}"/>
    <pc:docChg chg="undo custSel addSld modSld">
      <pc:chgData name="Steve Shellhammer" userId="0e71f22d-ee3e-49c0-82ff-dbc290af8082" providerId="ADAL" clId="{1209C8A9-9192-43C9-8B39-98BF0F5C28D9}" dt="2021-09-03T22:00:33.564" v="3890" actId="20577"/>
      <pc:docMkLst>
        <pc:docMk/>
      </pc:docMkLst>
      <pc:sldChg chg="modSp mod">
        <pc:chgData name="Steve Shellhammer" userId="0e71f22d-ee3e-49c0-82ff-dbc290af8082" providerId="ADAL" clId="{1209C8A9-9192-43C9-8B39-98BF0F5C28D9}" dt="2021-09-03T22:00:33.564" v="3890" actId="20577"/>
        <pc:sldMkLst>
          <pc:docMk/>
          <pc:sldMk cId="0" sldId="256"/>
        </pc:sldMkLst>
        <pc:spChg chg="mod">
          <ac:chgData name="Steve Shellhammer" userId="0e71f22d-ee3e-49c0-82ff-dbc290af8082" providerId="ADAL" clId="{1209C8A9-9192-43C9-8B39-98BF0F5C28D9}" dt="2021-09-03T22:00:33.564" v="3890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1209C8A9-9192-43C9-8B39-98BF0F5C28D9}" dt="2021-09-01T17:33:30.131" v="3638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1209C8A9-9192-43C9-8B39-98BF0F5C28D9}" dt="2021-09-01T17:33:40.403" v="3649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1209C8A9-9192-43C9-8B39-98BF0F5C28D9}" dt="2021-09-01T17:33:40.403" v="3649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modSp mod">
        <pc:chgData name="Steve Shellhammer" userId="0e71f22d-ee3e-49c0-82ff-dbc290af8082" providerId="ADAL" clId="{1209C8A9-9192-43C9-8B39-98BF0F5C28D9}" dt="2021-09-01T17:34:22.051" v="3684" actId="20577"/>
        <pc:sldMkLst>
          <pc:docMk/>
          <pc:sldMk cId="1033386959" sldId="530"/>
        </pc:sldMkLst>
        <pc:spChg chg="mod">
          <ac:chgData name="Steve Shellhammer" userId="0e71f22d-ee3e-49c0-82ff-dbc290af8082" providerId="ADAL" clId="{1209C8A9-9192-43C9-8B39-98BF0F5C28D9}" dt="2021-09-01T17:34:22.051" v="3684" actId="20577"/>
          <ac:spMkLst>
            <pc:docMk/>
            <pc:sldMk cId="1033386959" sldId="530"/>
            <ac:spMk id="3" creationId="{FB91CA03-C543-4A7C-9AE8-6F0711F6E077}"/>
          </ac:spMkLst>
        </pc:spChg>
      </pc:sldChg>
      <pc:sldChg chg="modSp mod">
        <pc:chgData name="Steve Shellhammer" userId="0e71f22d-ee3e-49c0-82ff-dbc290af8082" providerId="ADAL" clId="{1209C8A9-9192-43C9-8B39-98BF0F5C28D9}" dt="2021-08-31T20:06:21.360" v="1708" actId="1076"/>
        <pc:sldMkLst>
          <pc:docMk/>
          <pc:sldMk cId="3940175403" sldId="531"/>
        </pc:sldMkLst>
        <pc:spChg chg="mod">
          <ac:chgData name="Steve Shellhammer" userId="0e71f22d-ee3e-49c0-82ff-dbc290af8082" providerId="ADAL" clId="{1209C8A9-9192-43C9-8B39-98BF0F5C28D9}" dt="2021-08-31T20:05:48.084" v="1654" actId="1076"/>
          <ac:spMkLst>
            <pc:docMk/>
            <pc:sldMk cId="3940175403" sldId="531"/>
            <ac:spMk id="2" creationId="{9D16DF8D-ACC9-469C-8019-662F960DB802}"/>
          </ac:spMkLst>
        </pc:spChg>
        <pc:spChg chg="mod">
          <ac:chgData name="Steve Shellhammer" userId="0e71f22d-ee3e-49c0-82ff-dbc290af8082" providerId="ADAL" clId="{1209C8A9-9192-43C9-8B39-98BF0F5C28D9}" dt="2021-08-31T20:05:51.033" v="1655" actId="1076"/>
          <ac:spMkLst>
            <pc:docMk/>
            <pc:sldMk cId="3940175403" sldId="531"/>
            <ac:spMk id="3" creationId="{AECBD9F4-0DB3-4E1A-82CE-253323D5A4FB}"/>
          </ac:spMkLst>
        </pc:spChg>
        <pc:spChg chg="mod">
          <ac:chgData name="Steve Shellhammer" userId="0e71f22d-ee3e-49c0-82ff-dbc290af8082" providerId="ADAL" clId="{1209C8A9-9192-43C9-8B39-98BF0F5C28D9}" dt="2021-08-31T20:06:21.360" v="1708" actId="1076"/>
          <ac:spMkLst>
            <pc:docMk/>
            <pc:sldMk cId="3940175403" sldId="531"/>
            <ac:spMk id="7" creationId="{BB6A860E-7F78-409E-9233-E04FDEE94050}"/>
          </ac:spMkLst>
        </pc:spChg>
        <pc:spChg chg="mod">
          <ac:chgData name="Steve Shellhammer" userId="0e71f22d-ee3e-49c0-82ff-dbc290af8082" providerId="ADAL" clId="{1209C8A9-9192-43C9-8B39-98BF0F5C28D9}" dt="2021-08-31T20:05:54.036" v="1656" actId="1076"/>
          <ac:spMkLst>
            <pc:docMk/>
            <pc:sldMk cId="3940175403" sldId="531"/>
            <ac:spMk id="8" creationId="{273A1780-1574-4624-8BCE-ACC420C9E3FF}"/>
          </ac:spMkLst>
        </pc:spChg>
      </pc:sldChg>
      <pc:sldChg chg="addSp delSp modSp mod">
        <pc:chgData name="Steve Shellhammer" userId="0e71f22d-ee3e-49c0-82ff-dbc290af8082" providerId="ADAL" clId="{1209C8A9-9192-43C9-8B39-98BF0F5C28D9}" dt="2021-08-31T20:18:28.224" v="1716" actId="1036"/>
        <pc:sldMkLst>
          <pc:docMk/>
          <pc:sldMk cId="3646594998" sldId="532"/>
        </pc:sldMkLst>
        <pc:spChg chg="mod">
          <ac:chgData name="Steve Shellhammer" userId="0e71f22d-ee3e-49c0-82ff-dbc290af8082" providerId="ADAL" clId="{1209C8A9-9192-43C9-8B39-98BF0F5C28D9}" dt="2021-08-31T20:04:49.629" v="1642" actId="20577"/>
          <ac:spMkLst>
            <pc:docMk/>
            <pc:sldMk cId="3646594998" sldId="532"/>
            <ac:spMk id="2" creationId="{31CAF199-15C9-4031-9702-BB339A032675}"/>
          </ac:spMkLst>
        </pc:spChg>
        <pc:picChg chg="del">
          <ac:chgData name="Steve Shellhammer" userId="0e71f22d-ee3e-49c0-82ff-dbc290af8082" providerId="ADAL" clId="{1209C8A9-9192-43C9-8B39-98BF0F5C28D9}" dt="2021-08-31T20:04:56.490" v="1643" actId="478"/>
          <ac:picMkLst>
            <pc:docMk/>
            <pc:sldMk cId="3646594998" sldId="532"/>
            <ac:picMk id="8" creationId="{4E69EFE8-25AF-4AC2-B341-5B6C64DD508B}"/>
          </ac:picMkLst>
        </pc:picChg>
        <pc:picChg chg="add mod">
          <ac:chgData name="Steve Shellhammer" userId="0e71f22d-ee3e-49c0-82ff-dbc290af8082" providerId="ADAL" clId="{1209C8A9-9192-43C9-8B39-98BF0F5C28D9}" dt="2021-08-31T20:18:28.224" v="1716" actId="1036"/>
          <ac:picMkLst>
            <pc:docMk/>
            <pc:sldMk cId="3646594998" sldId="532"/>
            <ac:picMk id="9" creationId="{647DB076-2993-40C3-8D81-A31C21E7064B}"/>
          </ac:picMkLst>
        </pc:picChg>
      </pc:sldChg>
      <pc:sldChg chg="addSp delSp modSp mod">
        <pc:chgData name="Steve Shellhammer" userId="0e71f22d-ee3e-49c0-82ff-dbc290af8082" providerId="ADAL" clId="{1209C8A9-9192-43C9-8B39-98BF0F5C28D9}" dt="2021-08-31T20:19:57.531" v="1821" actId="20577"/>
        <pc:sldMkLst>
          <pc:docMk/>
          <pc:sldMk cId="1470928392" sldId="533"/>
        </pc:sldMkLst>
        <pc:spChg chg="mod">
          <ac:chgData name="Steve Shellhammer" userId="0e71f22d-ee3e-49c0-82ff-dbc290af8082" providerId="ADAL" clId="{1209C8A9-9192-43C9-8B39-98BF0F5C28D9}" dt="2021-08-31T20:18:41.938" v="1731" actId="20577"/>
          <ac:spMkLst>
            <pc:docMk/>
            <pc:sldMk cId="1470928392" sldId="533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19:57.531" v="1821" actId="20577"/>
          <ac:spMkLst>
            <pc:docMk/>
            <pc:sldMk cId="1470928392" sldId="533"/>
            <ac:spMk id="11" creationId="{C55376E0-B2FE-4B8E-9E7A-6B4F76A7266E}"/>
          </ac:spMkLst>
        </pc:spChg>
        <pc:picChg chg="add mod">
          <ac:chgData name="Steve Shellhammer" userId="0e71f22d-ee3e-49c0-82ff-dbc290af8082" providerId="ADAL" clId="{1209C8A9-9192-43C9-8B39-98BF0F5C28D9}" dt="2021-08-31T20:19:11.137" v="1735" actId="1076"/>
          <ac:picMkLst>
            <pc:docMk/>
            <pc:sldMk cId="1470928392" sldId="533"/>
            <ac:picMk id="7" creationId="{52FB47EA-9882-48CB-990D-139FBF7B9ADF}"/>
          </ac:picMkLst>
        </pc:picChg>
        <pc:picChg chg="del">
          <ac:chgData name="Steve Shellhammer" userId="0e71f22d-ee3e-49c0-82ff-dbc290af8082" providerId="ADAL" clId="{1209C8A9-9192-43C9-8B39-98BF0F5C28D9}" dt="2021-08-31T20:18:44.875" v="1732" actId="478"/>
          <ac:picMkLst>
            <pc:docMk/>
            <pc:sldMk cId="1470928392" sldId="533"/>
            <ac:picMk id="8" creationId="{665AEDEE-906F-46FB-82C2-D9C92A008788}"/>
          </ac:picMkLst>
        </pc:picChg>
      </pc:sldChg>
      <pc:sldChg chg="addSp delSp modSp mod">
        <pc:chgData name="Steve Shellhammer" userId="0e71f22d-ee3e-49c0-82ff-dbc290af8082" providerId="ADAL" clId="{1209C8A9-9192-43C9-8B39-98BF0F5C28D9}" dt="2021-08-31T20:21:01.608" v="1917" actId="1076"/>
        <pc:sldMkLst>
          <pc:docMk/>
          <pc:sldMk cId="3533804203" sldId="534"/>
        </pc:sldMkLst>
        <pc:spChg chg="mod">
          <ac:chgData name="Steve Shellhammer" userId="0e71f22d-ee3e-49c0-82ff-dbc290af8082" providerId="ADAL" clId="{1209C8A9-9192-43C9-8B39-98BF0F5C28D9}" dt="2021-08-31T20:20:10.940" v="1836" actId="20577"/>
          <ac:spMkLst>
            <pc:docMk/>
            <pc:sldMk cId="3533804203" sldId="534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21:01.608" v="1917" actId="1076"/>
          <ac:spMkLst>
            <pc:docMk/>
            <pc:sldMk cId="3533804203" sldId="534"/>
            <ac:spMk id="11" creationId="{D7DF42BD-5CAD-43AE-9548-1ADD60AD397A}"/>
          </ac:spMkLst>
        </pc:spChg>
        <pc:picChg chg="add mod">
          <ac:chgData name="Steve Shellhammer" userId="0e71f22d-ee3e-49c0-82ff-dbc290af8082" providerId="ADAL" clId="{1209C8A9-9192-43C9-8B39-98BF0F5C28D9}" dt="2021-08-31T20:20:31.601" v="1840" actId="1076"/>
          <ac:picMkLst>
            <pc:docMk/>
            <pc:sldMk cId="3533804203" sldId="534"/>
            <ac:picMk id="7" creationId="{9A42B9CE-6527-48BF-8BA5-DA4A5F9C5FD6}"/>
          </ac:picMkLst>
        </pc:picChg>
        <pc:picChg chg="del">
          <ac:chgData name="Steve Shellhammer" userId="0e71f22d-ee3e-49c0-82ff-dbc290af8082" providerId="ADAL" clId="{1209C8A9-9192-43C9-8B39-98BF0F5C28D9}" dt="2021-08-31T20:20:13.857" v="1837" actId="478"/>
          <ac:picMkLst>
            <pc:docMk/>
            <pc:sldMk cId="3533804203" sldId="534"/>
            <ac:picMk id="8" creationId="{2C93B98A-35FA-4933-9A9B-D68CCACB4224}"/>
          </ac:picMkLst>
        </pc:picChg>
      </pc:sldChg>
      <pc:sldChg chg="addSp modSp mod">
        <pc:chgData name="Steve Shellhammer" userId="0e71f22d-ee3e-49c0-82ff-dbc290af8082" providerId="ADAL" clId="{1209C8A9-9192-43C9-8B39-98BF0F5C28D9}" dt="2021-08-31T20:37:19.901" v="2577" actId="20577"/>
        <pc:sldMkLst>
          <pc:docMk/>
          <pc:sldMk cId="767981311" sldId="535"/>
        </pc:sldMkLst>
        <pc:spChg chg="mod">
          <ac:chgData name="Steve Shellhammer" userId="0e71f22d-ee3e-49c0-82ff-dbc290af8082" providerId="ADAL" clId="{1209C8A9-9192-43C9-8B39-98BF0F5C28D9}" dt="2021-08-31T20:35:28.320" v="2542" actId="403"/>
          <ac:spMkLst>
            <pc:docMk/>
            <pc:sldMk cId="767981311" sldId="535"/>
            <ac:spMk id="2" creationId="{FC699608-73A5-43E7-A209-403AAB704EE6}"/>
          </ac:spMkLst>
        </pc:spChg>
        <pc:graphicFrameChg chg="mod modGraphic">
          <ac:chgData name="Steve Shellhammer" userId="0e71f22d-ee3e-49c0-82ff-dbc290af8082" providerId="ADAL" clId="{1209C8A9-9192-43C9-8B39-98BF0F5C28D9}" dt="2021-08-31T20:34:57.134" v="2521" actId="1035"/>
          <ac:graphicFrameMkLst>
            <pc:docMk/>
            <pc:sldMk cId="767981311" sldId="535"/>
            <ac:graphicFrameMk id="7" creationId="{E24FE839-38A3-4C47-B2D9-DBF4057B71AF}"/>
          </ac:graphicFrameMkLst>
        </pc:graphicFrameChg>
        <pc:graphicFrameChg chg="add mod modGraphic">
          <ac:chgData name="Steve Shellhammer" userId="0e71f22d-ee3e-49c0-82ff-dbc290af8082" providerId="ADAL" clId="{1209C8A9-9192-43C9-8B39-98BF0F5C28D9}" dt="2021-08-31T20:35:02.494" v="2527" actId="1035"/>
          <ac:graphicFrameMkLst>
            <pc:docMk/>
            <pc:sldMk cId="767981311" sldId="535"/>
            <ac:graphicFrameMk id="8" creationId="{E0775CCC-B8B3-45EA-BF72-15F58CE472B4}"/>
          </ac:graphicFrameMkLst>
        </pc:graphicFrameChg>
        <pc:graphicFrameChg chg="add mod modGraphic">
          <ac:chgData name="Steve Shellhammer" userId="0e71f22d-ee3e-49c0-82ff-dbc290af8082" providerId="ADAL" clId="{1209C8A9-9192-43C9-8B39-98BF0F5C28D9}" dt="2021-08-31T20:37:19.901" v="2577" actId="20577"/>
          <ac:graphicFrameMkLst>
            <pc:docMk/>
            <pc:sldMk cId="767981311" sldId="535"/>
            <ac:graphicFrameMk id="9" creationId="{7BF35FCA-7C9F-46A4-9E37-985419BA76EC}"/>
          </ac:graphicFrameMkLst>
        </pc:graphicFrameChg>
      </pc:sldChg>
      <pc:sldChg chg="modSp mod">
        <pc:chgData name="Steve Shellhammer" userId="0e71f22d-ee3e-49c0-82ff-dbc290af8082" providerId="ADAL" clId="{1209C8A9-9192-43C9-8B39-98BF0F5C28D9}" dt="2021-09-01T17:39:20.365" v="3877" actId="20577"/>
        <pc:sldMkLst>
          <pc:docMk/>
          <pc:sldMk cId="913928595" sldId="536"/>
        </pc:sldMkLst>
        <pc:spChg chg="mod">
          <ac:chgData name="Steve Shellhammer" userId="0e71f22d-ee3e-49c0-82ff-dbc290af8082" providerId="ADAL" clId="{1209C8A9-9192-43C9-8B39-98BF0F5C28D9}" dt="2021-08-31T20:48:03.426" v="3621" actId="14100"/>
          <ac:spMkLst>
            <pc:docMk/>
            <pc:sldMk cId="913928595" sldId="536"/>
            <ac:spMk id="2" creationId="{1731B989-6599-4877-B37D-55AA4B2E7805}"/>
          </ac:spMkLst>
        </pc:spChg>
        <pc:spChg chg="mod">
          <ac:chgData name="Steve Shellhammer" userId="0e71f22d-ee3e-49c0-82ff-dbc290af8082" providerId="ADAL" clId="{1209C8A9-9192-43C9-8B39-98BF0F5C28D9}" dt="2021-09-01T17:39:20.365" v="3877" actId="20577"/>
          <ac:spMkLst>
            <pc:docMk/>
            <pc:sldMk cId="913928595" sldId="536"/>
            <ac:spMk id="3" creationId="{27473B3F-F94D-4728-A0F8-88BFA6907F94}"/>
          </ac:spMkLst>
        </pc:spChg>
      </pc:sldChg>
      <pc:sldChg chg="modSp new mod">
        <pc:chgData name="Steve Shellhammer" userId="0e71f22d-ee3e-49c0-82ff-dbc290af8082" providerId="ADAL" clId="{1209C8A9-9192-43C9-8B39-98BF0F5C28D9}" dt="2021-09-01T17:35:42.264" v="3710" actId="1076"/>
        <pc:sldMkLst>
          <pc:docMk/>
          <pc:sldMk cId="2716857888" sldId="537"/>
        </pc:sldMkLst>
        <pc:spChg chg="mod">
          <ac:chgData name="Steve Shellhammer" userId="0e71f22d-ee3e-49c0-82ff-dbc290af8082" providerId="ADAL" clId="{1209C8A9-9192-43C9-8B39-98BF0F5C28D9}" dt="2021-08-31T20:45:47.504" v="3604" actId="20577"/>
          <ac:spMkLst>
            <pc:docMk/>
            <pc:sldMk cId="2716857888" sldId="537"/>
            <ac:spMk id="2" creationId="{CD84D45E-28A5-469D-B401-C64378FCCE57}"/>
          </ac:spMkLst>
        </pc:spChg>
        <pc:spChg chg="mod">
          <ac:chgData name="Steve Shellhammer" userId="0e71f22d-ee3e-49c0-82ff-dbc290af8082" providerId="ADAL" clId="{1209C8A9-9192-43C9-8B39-98BF0F5C28D9}" dt="2021-09-01T17:35:42.264" v="3710" actId="1076"/>
          <ac:spMkLst>
            <pc:docMk/>
            <pc:sldMk cId="2716857888" sldId="537"/>
            <ac:spMk id="3" creationId="{FF2DE659-4786-4C44-B6D7-E9E05E77C420}"/>
          </ac:spMkLst>
        </pc:spChg>
      </pc:sldChg>
      <pc:sldChg chg="addSp modSp new mod">
        <pc:chgData name="Steve Shellhammer" userId="0e71f22d-ee3e-49c0-82ff-dbc290af8082" providerId="ADAL" clId="{1209C8A9-9192-43C9-8B39-98BF0F5C28D9}" dt="2021-09-01T17:37:48.667" v="3777" actId="14734"/>
        <pc:sldMkLst>
          <pc:docMk/>
          <pc:sldMk cId="2538287792" sldId="538"/>
        </pc:sldMkLst>
        <pc:spChg chg="mod">
          <ac:chgData name="Steve Shellhammer" userId="0e71f22d-ee3e-49c0-82ff-dbc290af8082" providerId="ADAL" clId="{1209C8A9-9192-43C9-8B39-98BF0F5C28D9}" dt="2021-08-31T19:58:22.500" v="1011" actId="404"/>
          <ac:spMkLst>
            <pc:docMk/>
            <pc:sldMk cId="2538287792" sldId="538"/>
            <ac:spMk id="2" creationId="{56161B0A-D743-4495-B8AF-AC7FDC50FDF3}"/>
          </ac:spMkLst>
        </pc:spChg>
        <pc:spChg chg="mod">
          <ac:chgData name="Steve Shellhammer" userId="0e71f22d-ee3e-49c0-82ff-dbc290af8082" providerId="ADAL" clId="{1209C8A9-9192-43C9-8B39-98BF0F5C28D9}" dt="2021-08-31T19:59:05.482" v="1151" actId="14100"/>
          <ac:spMkLst>
            <pc:docMk/>
            <pc:sldMk cId="2538287792" sldId="538"/>
            <ac:spMk id="3" creationId="{A63EAF5C-C5E9-4D89-BAC9-1EF79FEB547C}"/>
          </ac:spMkLst>
        </pc:spChg>
        <pc:graphicFrameChg chg="add mod modGraphic">
          <ac:chgData name="Steve Shellhammer" userId="0e71f22d-ee3e-49c0-82ff-dbc290af8082" providerId="ADAL" clId="{1209C8A9-9192-43C9-8B39-98BF0F5C28D9}" dt="2021-09-01T17:37:48.667" v="3777" actId="14734"/>
          <ac:graphicFrameMkLst>
            <pc:docMk/>
            <pc:sldMk cId="2538287792" sldId="538"/>
            <ac:graphicFrameMk id="7" creationId="{E54EDD74-709A-4443-8907-3952F027D198}"/>
          </ac:graphicFrameMkLst>
        </pc:graphicFrameChg>
      </pc:sldChg>
      <pc:sldChg chg="addSp delSp modSp add mod">
        <pc:chgData name="Steve Shellhammer" userId="0e71f22d-ee3e-49c0-82ff-dbc290af8082" providerId="ADAL" clId="{1209C8A9-9192-43C9-8B39-98BF0F5C28D9}" dt="2021-08-31T20:55:04.072" v="3622" actId="33524"/>
        <pc:sldMkLst>
          <pc:docMk/>
          <pc:sldMk cId="340634408" sldId="539"/>
        </pc:sldMkLst>
        <pc:spChg chg="mod">
          <ac:chgData name="Steve Shellhammer" userId="0e71f22d-ee3e-49c0-82ff-dbc290af8082" providerId="ADAL" clId="{1209C8A9-9192-43C9-8B39-98BF0F5C28D9}" dt="2021-08-31T20:21:26.380" v="1921" actId="20577"/>
          <ac:spMkLst>
            <pc:docMk/>
            <pc:sldMk cId="340634408" sldId="539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55:04.072" v="3622" actId="33524"/>
          <ac:spMkLst>
            <pc:docMk/>
            <pc:sldMk cId="340634408" sldId="539"/>
            <ac:spMk id="3" creationId="{E3764038-8339-481B-9020-985FC6E12F4D}"/>
          </ac:spMkLst>
        </pc:spChg>
        <pc:picChg chg="add mod">
          <ac:chgData name="Steve Shellhammer" userId="0e71f22d-ee3e-49c0-82ff-dbc290af8082" providerId="ADAL" clId="{1209C8A9-9192-43C9-8B39-98BF0F5C28D9}" dt="2021-08-31T20:23:14.612" v="2131" actId="1076"/>
          <ac:picMkLst>
            <pc:docMk/>
            <pc:sldMk cId="340634408" sldId="539"/>
            <ac:picMk id="8" creationId="{C89709B5-4B42-4FEB-8E75-4B844E94F447}"/>
          </ac:picMkLst>
        </pc:picChg>
        <pc:picChg chg="del">
          <ac:chgData name="Steve Shellhammer" userId="0e71f22d-ee3e-49c0-82ff-dbc290af8082" providerId="ADAL" clId="{1209C8A9-9192-43C9-8B39-98BF0F5C28D9}" dt="2021-08-31T20:21:23.788" v="1919" actId="478"/>
          <ac:picMkLst>
            <pc:docMk/>
            <pc:sldMk cId="340634408" sldId="539"/>
            <ac:picMk id="9" creationId="{647DB076-2993-40C3-8D81-A31C21E7064B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24:46.246" v="2227" actId="14100"/>
        <pc:sldMkLst>
          <pc:docMk/>
          <pc:sldMk cId="3090575766" sldId="540"/>
        </pc:sldMkLst>
        <pc:spChg chg="mod">
          <ac:chgData name="Steve Shellhammer" userId="0e71f22d-ee3e-49c0-82ff-dbc290af8082" providerId="ADAL" clId="{1209C8A9-9192-43C9-8B39-98BF0F5C28D9}" dt="2021-08-31T20:21:34.876" v="1926" actId="20577"/>
          <ac:spMkLst>
            <pc:docMk/>
            <pc:sldMk cId="3090575766" sldId="540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24:46.246" v="2227" actId="14100"/>
          <ac:spMkLst>
            <pc:docMk/>
            <pc:sldMk cId="3090575766" sldId="540"/>
            <ac:spMk id="11" creationId="{C55376E0-B2FE-4B8E-9E7A-6B4F76A7266E}"/>
          </ac:spMkLst>
        </pc:spChg>
        <pc:picChg chg="del">
          <ac:chgData name="Steve Shellhammer" userId="0e71f22d-ee3e-49c0-82ff-dbc290af8082" providerId="ADAL" clId="{1209C8A9-9192-43C9-8B39-98BF0F5C28D9}" dt="2021-08-31T20:21:36.142" v="1927" actId="478"/>
          <ac:picMkLst>
            <pc:docMk/>
            <pc:sldMk cId="3090575766" sldId="540"/>
            <ac:picMk id="7" creationId="{52FB47EA-9882-48CB-990D-139FBF7B9ADF}"/>
          </ac:picMkLst>
        </pc:picChg>
        <pc:picChg chg="add mod">
          <ac:chgData name="Steve Shellhammer" userId="0e71f22d-ee3e-49c0-82ff-dbc290af8082" providerId="ADAL" clId="{1209C8A9-9192-43C9-8B39-98BF0F5C28D9}" dt="2021-08-31T20:23:49.887" v="2136" actId="1076"/>
          <ac:picMkLst>
            <pc:docMk/>
            <pc:sldMk cId="3090575766" sldId="540"/>
            <ac:picMk id="8" creationId="{D0F05E58-9FB4-48A8-B4B0-1582C0AD92C0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25:23.455" v="2238" actId="1076"/>
        <pc:sldMkLst>
          <pc:docMk/>
          <pc:sldMk cId="3549475240" sldId="541"/>
        </pc:sldMkLst>
        <pc:spChg chg="mod">
          <ac:chgData name="Steve Shellhammer" userId="0e71f22d-ee3e-49c0-82ff-dbc290af8082" providerId="ADAL" clId="{1209C8A9-9192-43C9-8B39-98BF0F5C28D9}" dt="2021-08-31T20:21:43.628" v="1932" actId="20577"/>
          <ac:spMkLst>
            <pc:docMk/>
            <pc:sldMk cId="3549475240" sldId="541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25:12.783" v="2236" actId="20577"/>
          <ac:spMkLst>
            <pc:docMk/>
            <pc:sldMk cId="3549475240" sldId="541"/>
            <ac:spMk id="11" creationId="{D7DF42BD-5CAD-43AE-9548-1ADD60AD397A}"/>
          </ac:spMkLst>
        </pc:spChg>
        <pc:picChg chg="del">
          <ac:chgData name="Steve Shellhammer" userId="0e71f22d-ee3e-49c0-82ff-dbc290af8082" providerId="ADAL" clId="{1209C8A9-9192-43C9-8B39-98BF0F5C28D9}" dt="2021-08-31T20:21:51.227" v="1937" actId="478"/>
          <ac:picMkLst>
            <pc:docMk/>
            <pc:sldMk cId="3549475240" sldId="541"/>
            <ac:picMk id="7" creationId="{9A42B9CE-6527-48BF-8BA5-DA4A5F9C5FD6}"/>
          </ac:picMkLst>
        </pc:picChg>
        <pc:picChg chg="add mod">
          <ac:chgData name="Steve Shellhammer" userId="0e71f22d-ee3e-49c0-82ff-dbc290af8082" providerId="ADAL" clId="{1209C8A9-9192-43C9-8B39-98BF0F5C28D9}" dt="2021-08-31T20:25:23.455" v="2238" actId="1076"/>
          <ac:picMkLst>
            <pc:docMk/>
            <pc:sldMk cId="3549475240" sldId="541"/>
            <ac:picMk id="8" creationId="{343AF9F1-6AE8-4FD6-BFD9-4670C9CB0FE5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55:16.594" v="3626" actId="20577"/>
        <pc:sldMkLst>
          <pc:docMk/>
          <pc:sldMk cId="3476637942" sldId="542"/>
        </pc:sldMkLst>
        <pc:spChg chg="mod">
          <ac:chgData name="Steve Shellhammer" userId="0e71f22d-ee3e-49c0-82ff-dbc290af8082" providerId="ADAL" clId="{1209C8A9-9192-43C9-8B39-98BF0F5C28D9}" dt="2021-08-31T20:25:40.077" v="2243" actId="20577"/>
          <ac:spMkLst>
            <pc:docMk/>
            <pc:sldMk cId="3476637942" sldId="542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55:16.594" v="3626" actId="20577"/>
          <ac:spMkLst>
            <pc:docMk/>
            <pc:sldMk cId="3476637942" sldId="542"/>
            <ac:spMk id="3" creationId="{E3764038-8339-481B-9020-985FC6E12F4D}"/>
          </ac:spMkLst>
        </pc:spChg>
        <pc:picChg chg="del">
          <ac:chgData name="Steve Shellhammer" userId="0e71f22d-ee3e-49c0-82ff-dbc290af8082" providerId="ADAL" clId="{1209C8A9-9192-43C9-8B39-98BF0F5C28D9}" dt="2021-08-31T20:25:37.252" v="2240" actId="478"/>
          <ac:picMkLst>
            <pc:docMk/>
            <pc:sldMk cId="3476637942" sldId="542"/>
            <ac:picMk id="8" creationId="{C89709B5-4B42-4FEB-8E75-4B844E94F447}"/>
          </ac:picMkLst>
        </pc:picChg>
        <pc:picChg chg="add mod">
          <ac:chgData name="Steve Shellhammer" userId="0e71f22d-ee3e-49c0-82ff-dbc290af8082" providerId="ADAL" clId="{1209C8A9-9192-43C9-8B39-98BF0F5C28D9}" dt="2021-08-31T20:26:23.080" v="2259" actId="1076"/>
          <ac:picMkLst>
            <pc:docMk/>
            <pc:sldMk cId="3476637942" sldId="542"/>
            <ac:picMk id="9" creationId="{4B45FDC5-A49C-486F-A1A1-3D301CEDF617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55:22.562" v="3630" actId="20577"/>
        <pc:sldMkLst>
          <pc:docMk/>
          <pc:sldMk cId="1889909565" sldId="543"/>
        </pc:sldMkLst>
        <pc:spChg chg="mod">
          <ac:chgData name="Steve Shellhammer" userId="0e71f22d-ee3e-49c0-82ff-dbc290af8082" providerId="ADAL" clId="{1209C8A9-9192-43C9-8B39-98BF0F5C28D9}" dt="2021-08-31T20:25:50.941" v="2251" actId="20577"/>
          <ac:spMkLst>
            <pc:docMk/>
            <pc:sldMk cId="1889909565" sldId="543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55:22.562" v="3630" actId="20577"/>
          <ac:spMkLst>
            <pc:docMk/>
            <pc:sldMk cId="1889909565" sldId="543"/>
            <ac:spMk id="11" creationId="{C55376E0-B2FE-4B8E-9E7A-6B4F76A7266E}"/>
          </ac:spMkLst>
        </pc:spChg>
        <pc:picChg chg="add mod">
          <ac:chgData name="Steve Shellhammer" userId="0e71f22d-ee3e-49c0-82ff-dbc290af8082" providerId="ADAL" clId="{1209C8A9-9192-43C9-8B39-98BF0F5C28D9}" dt="2021-08-31T20:26:42.368" v="2262" actId="1076"/>
          <ac:picMkLst>
            <pc:docMk/>
            <pc:sldMk cId="1889909565" sldId="543"/>
            <ac:picMk id="7" creationId="{0C63919B-6B40-48A6-AA49-CF774E1E64EB}"/>
          </ac:picMkLst>
        </pc:picChg>
        <pc:picChg chg="del">
          <ac:chgData name="Steve Shellhammer" userId="0e71f22d-ee3e-49c0-82ff-dbc290af8082" providerId="ADAL" clId="{1209C8A9-9192-43C9-8B39-98BF0F5C28D9}" dt="2021-08-31T20:25:52.779" v="2252" actId="478"/>
          <ac:picMkLst>
            <pc:docMk/>
            <pc:sldMk cId="1889909565" sldId="543"/>
            <ac:picMk id="8" creationId="{D0F05E58-9FB4-48A8-B4B0-1582C0AD92C0}"/>
          </ac:picMkLst>
        </pc:picChg>
      </pc:sldChg>
      <pc:sldChg chg="addSp delSp modSp add mod">
        <pc:chgData name="Steve Shellhammer" userId="0e71f22d-ee3e-49c0-82ff-dbc290af8082" providerId="ADAL" clId="{1209C8A9-9192-43C9-8B39-98BF0F5C28D9}" dt="2021-08-31T20:55:27.226" v="3634" actId="20577"/>
        <pc:sldMkLst>
          <pc:docMk/>
          <pc:sldMk cId="2976029669" sldId="544"/>
        </pc:sldMkLst>
        <pc:spChg chg="mod">
          <ac:chgData name="Steve Shellhammer" userId="0e71f22d-ee3e-49c0-82ff-dbc290af8082" providerId="ADAL" clId="{1209C8A9-9192-43C9-8B39-98BF0F5C28D9}" dt="2021-08-31T20:26:03.278" v="2256" actId="20577"/>
          <ac:spMkLst>
            <pc:docMk/>
            <pc:sldMk cId="2976029669" sldId="544"/>
            <ac:spMk id="2" creationId="{31CAF199-15C9-4031-9702-BB339A032675}"/>
          </ac:spMkLst>
        </pc:spChg>
        <pc:spChg chg="mod">
          <ac:chgData name="Steve Shellhammer" userId="0e71f22d-ee3e-49c0-82ff-dbc290af8082" providerId="ADAL" clId="{1209C8A9-9192-43C9-8B39-98BF0F5C28D9}" dt="2021-08-31T20:55:27.226" v="3634" actId="20577"/>
          <ac:spMkLst>
            <pc:docMk/>
            <pc:sldMk cId="2976029669" sldId="544"/>
            <ac:spMk id="11" creationId="{D7DF42BD-5CAD-43AE-9548-1ADD60AD397A}"/>
          </ac:spMkLst>
        </pc:spChg>
        <pc:picChg chg="add mod">
          <ac:chgData name="Steve Shellhammer" userId="0e71f22d-ee3e-49c0-82ff-dbc290af8082" providerId="ADAL" clId="{1209C8A9-9192-43C9-8B39-98BF0F5C28D9}" dt="2021-08-31T20:27:02.321" v="2266" actId="1076"/>
          <ac:picMkLst>
            <pc:docMk/>
            <pc:sldMk cId="2976029669" sldId="544"/>
            <ac:picMk id="7" creationId="{DBA7501A-E71B-495F-89E1-DDAB763DACEF}"/>
          </ac:picMkLst>
        </pc:picChg>
        <pc:picChg chg="del">
          <ac:chgData name="Steve Shellhammer" userId="0e71f22d-ee3e-49c0-82ff-dbc290af8082" providerId="ADAL" clId="{1209C8A9-9192-43C9-8B39-98BF0F5C28D9}" dt="2021-08-31T20:25:56.283" v="2253" actId="478"/>
          <ac:picMkLst>
            <pc:docMk/>
            <pc:sldMk cId="2976029669" sldId="544"/>
            <ac:picMk id="8" creationId="{343AF9F1-6AE8-4FD6-BFD9-4670C9CB0FE5}"/>
          </ac:picMkLst>
        </pc:picChg>
      </pc:sldChg>
    </pc:docChg>
  </pc:docChgLst>
  <pc:docChgLst>
    <pc:chgData name="Steve Shellhammer" userId="0e71f22d-ee3e-49c0-82ff-dbc290af8082" providerId="ADAL" clId="{CA656BCD-9632-4D46-9ADA-CAB38A6ADBAB}"/>
    <pc:docChg chg="undo custSel addSld delSld modSld sldOrd">
      <pc:chgData name="Steve Shellhammer" userId="0e71f22d-ee3e-49c0-82ff-dbc290af8082" providerId="ADAL" clId="{CA656BCD-9632-4D46-9ADA-CAB38A6ADBAB}" dt="2020-08-24T17:36:27.181" v="3309" actId="14100"/>
      <pc:docMkLst>
        <pc:docMk/>
      </pc:docMkLst>
      <pc:sldChg chg="modSp mod">
        <pc:chgData name="Steve Shellhammer" userId="0e71f22d-ee3e-49c0-82ff-dbc290af8082" providerId="ADAL" clId="{CA656BCD-9632-4D46-9ADA-CAB38A6ADBAB}" dt="2020-08-23T00:18:19.212" v="1026" actId="14100"/>
        <pc:sldMkLst>
          <pc:docMk/>
          <pc:sldMk cId="0" sldId="256"/>
        </pc:sldMkLst>
        <pc:spChg chg="mod">
          <ac:chgData name="Steve Shellhammer" userId="0e71f22d-ee3e-49c0-82ff-dbc290af8082" providerId="ADAL" clId="{CA656BCD-9632-4D46-9ADA-CAB38A6ADBAB}" dt="2020-08-23T00:18:19.212" v="1026" actId="14100"/>
          <ac:spMkLst>
            <pc:docMk/>
            <pc:sldMk cId="0" sldId="256"/>
            <ac:spMk id="3073" creationId="{00000000-0000-0000-0000-000000000000}"/>
          </ac:spMkLst>
        </pc:spChg>
        <pc:graphicFrameChg chg="modGraphic">
          <ac:chgData name="Steve Shellhammer" userId="0e71f22d-ee3e-49c0-82ff-dbc290af8082" providerId="ADAL" clId="{CA656BCD-9632-4D46-9ADA-CAB38A6ADBAB}" dt="2020-08-23T00:15:42.286" v="887" actId="14734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CA656BCD-9632-4D46-9ADA-CAB38A6ADBAB}" dt="2020-08-22T21:19:07.840" v="886" actId="47"/>
        <pc:sldMkLst>
          <pc:docMk/>
          <pc:sldMk cId="2903092331" sldId="478"/>
        </pc:sldMkLst>
      </pc:sldChg>
      <pc:sldChg chg="modSp mod">
        <pc:chgData name="Steve Shellhammer" userId="0e71f22d-ee3e-49c0-82ff-dbc290af8082" providerId="ADAL" clId="{CA656BCD-9632-4D46-9ADA-CAB38A6ADBAB}" dt="2020-08-23T17:21:27.401" v="2842" actId="14100"/>
        <pc:sldMkLst>
          <pc:docMk/>
          <pc:sldMk cId="1632125" sldId="479"/>
        </pc:sldMkLst>
        <pc:spChg chg="mod">
          <ac:chgData name="Steve Shellhammer" userId="0e71f22d-ee3e-49c0-82ff-dbc290af8082" providerId="ADAL" clId="{CA656BCD-9632-4D46-9ADA-CAB38A6ADBAB}" dt="2020-08-23T17:21:27.401" v="2842" actId="14100"/>
          <ac:spMkLst>
            <pc:docMk/>
            <pc:sldMk cId="1632125" sldId="479"/>
            <ac:spMk id="2" creationId="{2C020233-FE15-4BD2-9B7F-7589D99A575D}"/>
          </ac:spMkLst>
        </pc:spChg>
        <pc:spChg chg="mod">
          <ac:chgData name="Steve Shellhammer" userId="0e71f22d-ee3e-49c0-82ff-dbc290af8082" providerId="ADAL" clId="{CA656BCD-9632-4D46-9ADA-CAB38A6ADBAB}" dt="2020-08-23T17:21:16.526" v="2841" actId="255"/>
          <ac:spMkLst>
            <pc:docMk/>
            <pc:sldMk cId="1632125" sldId="479"/>
            <ac:spMk id="3" creationId="{95F00F21-C9D4-41E9-8AE4-5CB8F3844943}"/>
          </ac:spMkLst>
        </pc:spChg>
      </pc:sldChg>
      <pc:sldChg chg="modSp mod">
        <pc:chgData name="Steve Shellhammer" userId="0e71f22d-ee3e-49c0-82ff-dbc290af8082" providerId="ADAL" clId="{CA656BCD-9632-4D46-9ADA-CAB38A6ADBAB}" dt="2020-08-24T17:33:47.219" v="3094" actId="20577"/>
        <pc:sldMkLst>
          <pc:docMk/>
          <pc:sldMk cId="1014374459" sldId="480"/>
        </pc:sldMkLst>
        <pc:spChg chg="mod">
          <ac:chgData name="Steve Shellhammer" userId="0e71f22d-ee3e-49c0-82ff-dbc290af8082" providerId="ADAL" clId="{CA656BCD-9632-4D46-9ADA-CAB38A6ADBAB}" dt="2020-08-24T17:33:47.219" v="3094" actId="20577"/>
          <ac:spMkLst>
            <pc:docMk/>
            <pc:sldMk cId="1014374459" sldId="480"/>
            <ac:spMk id="3" creationId="{06AD7F19-BBE7-42D5-81E1-D0A5F4F8AB06}"/>
          </ac:spMkLst>
        </pc:spChg>
      </pc:sldChg>
      <pc:sldChg chg="modSp mod">
        <pc:chgData name="Steve Shellhammer" userId="0e71f22d-ee3e-49c0-82ff-dbc290af8082" providerId="ADAL" clId="{CA656BCD-9632-4D46-9ADA-CAB38A6ADBAB}" dt="2020-08-23T17:14:03.379" v="2649" actId="20577"/>
        <pc:sldMkLst>
          <pc:docMk/>
          <pc:sldMk cId="4238986428" sldId="481"/>
        </pc:sldMkLst>
        <pc:spChg chg="mod">
          <ac:chgData name="Steve Shellhammer" userId="0e71f22d-ee3e-49c0-82ff-dbc290af8082" providerId="ADAL" clId="{CA656BCD-9632-4D46-9ADA-CAB38A6ADBAB}" dt="2020-08-23T17:14:03.379" v="2649" actId="20577"/>
          <ac:spMkLst>
            <pc:docMk/>
            <pc:sldMk cId="4238986428" sldId="481"/>
            <ac:spMk id="3" creationId="{85E764BB-08F0-4F5B-87CC-541A3CA35AB1}"/>
          </ac:spMkLst>
        </pc:spChg>
      </pc:sldChg>
      <pc:sldChg chg="modSp mod">
        <pc:chgData name="Steve Shellhammer" userId="0e71f22d-ee3e-49c0-82ff-dbc290af8082" providerId="ADAL" clId="{CA656BCD-9632-4D46-9ADA-CAB38A6ADBAB}" dt="2020-08-23T17:18:52.123" v="2764" actId="1076"/>
        <pc:sldMkLst>
          <pc:docMk/>
          <pc:sldMk cId="3145523729" sldId="482"/>
        </pc:sldMkLst>
        <pc:spChg chg="mod">
          <ac:chgData name="Steve Shellhammer" userId="0e71f22d-ee3e-49c0-82ff-dbc290af8082" providerId="ADAL" clId="{CA656BCD-9632-4D46-9ADA-CAB38A6ADBAB}" dt="2020-08-23T00:30:24.442" v="1669" actId="14100"/>
          <ac:spMkLst>
            <pc:docMk/>
            <pc:sldMk cId="3145523729" sldId="482"/>
            <ac:spMk id="2" creationId="{005DAA92-A641-45E9-9B1B-72663ACAA312}"/>
          </ac:spMkLst>
        </pc:spChg>
        <pc:spChg chg="mod">
          <ac:chgData name="Steve Shellhammer" userId="0e71f22d-ee3e-49c0-82ff-dbc290af8082" providerId="ADAL" clId="{CA656BCD-9632-4D46-9ADA-CAB38A6ADBAB}" dt="2020-08-23T17:18:52.123" v="2764" actId="1076"/>
          <ac:spMkLst>
            <pc:docMk/>
            <pc:sldMk cId="3145523729" sldId="482"/>
            <ac:spMk id="3" creationId="{85E764BB-08F0-4F5B-87CC-541A3CA35AB1}"/>
          </ac:spMkLst>
        </pc:spChg>
      </pc:sldChg>
      <pc:sldChg chg="modSp mod ord">
        <pc:chgData name="Steve Shellhammer" userId="0e71f22d-ee3e-49c0-82ff-dbc290af8082" providerId="ADAL" clId="{CA656BCD-9632-4D46-9ADA-CAB38A6ADBAB}" dt="2020-08-24T17:33:58.603" v="3099" actId="20577"/>
        <pc:sldMkLst>
          <pc:docMk/>
          <pc:sldMk cId="323650932" sldId="483"/>
        </pc:sldMkLst>
        <pc:spChg chg="mod">
          <ac:chgData name="Steve Shellhammer" userId="0e71f22d-ee3e-49c0-82ff-dbc290af8082" providerId="ADAL" clId="{CA656BCD-9632-4D46-9ADA-CAB38A6ADBAB}" dt="2020-08-24T17:33:58.603" v="3099" actId="20577"/>
          <ac:spMkLst>
            <pc:docMk/>
            <pc:sldMk cId="323650932" sldId="483"/>
            <ac:spMk id="3" creationId="{2568EDD7-0DD7-4C69-9997-C9202D2F8482}"/>
          </ac:spMkLst>
        </pc:spChg>
      </pc:sldChg>
      <pc:sldChg chg="modSp mod">
        <pc:chgData name="Steve Shellhammer" userId="0e71f22d-ee3e-49c0-82ff-dbc290af8082" providerId="ADAL" clId="{CA656BCD-9632-4D46-9ADA-CAB38A6ADBAB}" dt="2020-08-23T17:14:46.724" v="2650" actId="20577"/>
        <pc:sldMkLst>
          <pc:docMk/>
          <pc:sldMk cId="1165083760" sldId="484"/>
        </pc:sldMkLst>
        <pc:spChg chg="mod">
          <ac:chgData name="Steve Shellhammer" userId="0e71f22d-ee3e-49c0-82ff-dbc290af8082" providerId="ADAL" clId="{CA656BCD-9632-4D46-9ADA-CAB38A6ADBAB}" dt="2020-08-23T17:14:46.724" v="2650" actId="20577"/>
          <ac:spMkLst>
            <pc:docMk/>
            <pc:sldMk cId="1165083760" sldId="484"/>
            <ac:spMk id="3" creationId="{85E764BB-08F0-4F5B-87CC-541A3CA35AB1}"/>
          </ac:spMkLst>
        </pc:spChg>
      </pc:sldChg>
      <pc:sldChg chg="delSp modSp mod">
        <pc:chgData name="Steve Shellhammer" userId="0e71f22d-ee3e-49c0-82ff-dbc290af8082" providerId="ADAL" clId="{CA656BCD-9632-4D46-9ADA-CAB38A6ADBAB}" dt="2020-08-24T17:36:27.181" v="3309" actId="14100"/>
        <pc:sldMkLst>
          <pc:docMk/>
          <pc:sldMk cId="1334691016" sldId="485"/>
        </pc:sldMkLst>
        <pc:spChg chg="mod">
          <ac:chgData name="Steve Shellhammer" userId="0e71f22d-ee3e-49c0-82ff-dbc290af8082" providerId="ADAL" clId="{CA656BCD-9632-4D46-9ADA-CAB38A6ADBAB}" dt="2020-08-24T17:36:19.403" v="3308" actId="20577"/>
          <ac:spMkLst>
            <pc:docMk/>
            <pc:sldMk cId="1334691016" sldId="485"/>
            <ac:spMk id="2" creationId="{005DAA92-A641-45E9-9B1B-72663ACAA312}"/>
          </ac:spMkLst>
        </pc:spChg>
        <pc:spChg chg="mod">
          <ac:chgData name="Steve Shellhammer" userId="0e71f22d-ee3e-49c0-82ff-dbc290af8082" providerId="ADAL" clId="{CA656BCD-9632-4D46-9ADA-CAB38A6ADBAB}" dt="2020-08-24T17:36:27.181" v="3309" actId="14100"/>
          <ac:spMkLst>
            <pc:docMk/>
            <pc:sldMk cId="1334691016" sldId="485"/>
            <ac:spMk id="3" creationId="{85E764BB-08F0-4F5B-87CC-541A3CA35AB1}"/>
          </ac:spMkLst>
        </pc:spChg>
        <pc:picChg chg="del mod">
          <ac:chgData name="Steve Shellhammer" userId="0e71f22d-ee3e-49c0-82ff-dbc290af8082" providerId="ADAL" clId="{CA656BCD-9632-4D46-9ADA-CAB38A6ADBAB}" dt="2020-08-24T17:35:10.560" v="3131" actId="478"/>
          <ac:picMkLst>
            <pc:docMk/>
            <pc:sldMk cId="1334691016" sldId="485"/>
            <ac:picMk id="9" creationId="{9DD57DE5-AF6C-40B1-A155-AB448FE707D0}"/>
          </ac:picMkLst>
        </pc:picChg>
      </pc:sldChg>
      <pc:sldChg chg="modSp mod">
        <pc:chgData name="Steve Shellhammer" userId="0e71f22d-ee3e-49c0-82ff-dbc290af8082" providerId="ADAL" clId="{CA656BCD-9632-4D46-9ADA-CAB38A6ADBAB}" dt="2020-08-23T17:15:29.758" v="2653" actId="5793"/>
        <pc:sldMkLst>
          <pc:docMk/>
          <pc:sldMk cId="2415202813" sldId="486"/>
        </pc:sldMkLst>
        <pc:spChg chg="mod">
          <ac:chgData name="Steve Shellhammer" userId="0e71f22d-ee3e-49c0-82ff-dbc290af8082" providerId="ADAL" clId="{CA656BCD-9632-4D46-9ADA-CAB38A6ADBAB}" dt="2020-08-23T00:22:13.925" v="1140" actId="14100"/>
          <ac:spMkLst>
            <pc:docMk/>
            <pc:sldMk cId="2415202813" sldId="486"/>
            <ac:spMk id="2" creationId="{005DAA92-A641-45E9-9B1B-72663ACAA312}"/>
          </ac:spMkLst>
        </pc:spChg>
        <pc:spChg chg="mod">
          <ac:chgData name="Steve Shellhammer" userId="0e71f22d-ee3e-49c0-82ff-dbc290af8082" providerId="ADAL" clId="{CA656BCD-9632-4D46-9ADA-CAB38A6ADBAB}" dt="2020-08-23T17:15:29.758" v="2653" actId="5793"/>
          <ac:spMkLst>
            <pc:docMk/>
            <pc:sldMk cId="2415202813" sldId="486"/>
            <ac:spMk id="3" creationId="{85E764BB-08F0-4F5B-87CC-541A3CA35AB1}"/>
          </ac:spMkLst>
        </pc:spChg>
      </pc:sldChg>
      <pc:sldChg chg="modSp new mod">
        <pc:chgData name="Steve Shellhammer" userId="0e71f22d-ee3e-49c0-82ff-dbc290af8082" providerId="ADAL" clId="{CA656BCD-9632-4D46-9ADA-CAB38A6ADBAB}" dt="2020-08-23T17:16:34.767" v="2669" actId="404"/>
        <pc:sldMkLst>
          <pc:docMk/>
          <pc:sldMk cId="675243109" sldId="487"/>
        </pc:sldMkLst>
        <pc:spChg chg="mod">
          <ac:chgData name="Steve Shellhammer" userId="0e71f22d-ee3e-49c0-82ff-dbc290af8082" providerId="ADAL" clId="{CA656BCD-9632-4D46-9ADA-CAB38A6ADBAB}" dt="2020-08-23T00:23:30.580" v="1173" actId="14100"/>
          <ac:spMkLst>
            <pc:docMk/>
            <pc:sldMk cId="675243109" sldId="487"/>
            <ac:spMk id="2" creationId="{2F86EDF1-4E29-437A-AD3C-2E8D8E7985BE}"/>
          </ac:spMkLst>
        </pc:spChg>
        <pc:spChg chg="mod">
          <ac:chgData name="Steve Shellhammer" userId="0e71f22d-ee3e-49c0-82ff-dbc290af8082" providerId="ADAL" clId="{CA656BCD-9632-4D46-9ADA-CAB38A6ADBAB}" dt="2020-08-23T17:16:34.767" v="2669" actId="404"/>
          <ac:spMkLst>
            <pc:docMk/>
            <pc:sldMk cId="675243109" sldId="487"/>
            <ac:spMk id="3" creationId="{F7F3A0E5-FAAC-4B6F-9E0C-21E97D74B750}"/>
          </ac:spMkLst>
        </pc:spChg>
      </pc:sldChg>
      <pc:sldChg chg="addSp delSp modSp new mod">
        <pc:chgData name="Steve Shellhammer" userId="0e71f22d-ee3e-49c0-82ff-dbc290af8082" providerId="ADAL" clId="{CA656BCD-9632-4D46-9ADA-CAB38A6ADBAB}" dt="2020-08-23T17:20:16.556" v="2804" actId="20577"/>
        <pc:sldMkLst>
          <pc:docMk/>
          <pc:sldMk cId="3208908905" sldId="488"/>
        </pc:sldMkLst>
        <pc:spChg chg="mod">
          <ac:chgData name="Steve Shellhammer" userId="0e71f22d-ee3e-49c0-82ff-dbc290af8082" providerId="ADAL" clId="{CA656BCD-9632-4D46-9ADA-CAB38A6ADBAB}" dt="2020-08-23T00:33:38.002" v="1900" actId="313"/>
          <ac:spMkLst>
            <pc:docMk/>
            <pc:sldMk cId="3208908905" sldId="488"/>
            <ac:spMk id="2" creationId="{1745118A-C841-436F-9D07-60380C878B95}"/>
          </ac:spMkLst>
        </pc:spChg>
        <pc:spChg chg="del">
          <ac:chgData name="Steve Shellhammer" userId="0e71f22d-ee3e-49c0-82ff-dbc290af8082" providerId="ADAL" clId="{CA656BCD-9632-4D46-9ADA-CAB38A6ADBAB}" dt="2020-08-23T00:33:18.211" v="1897" actId="3680"/>
          <ac:spMkLst>
            <pc:docMk/>
            <pc:sldMk cId="3208908905" sldId="488"/>
            <ac:spMk id="3" creationId="{260D66F0-47B9-4151-8646-0999C7EC2E4C}"/>
          </ac:spMkLst>
        </pc:spChg>
        <pc:graphicFrameChg chg="add mod ord modGraphic">
          <ac:chgData name="Steve Shellhammer" userId="0e71f22d-ee3e-49c0-82ff-dbc290af8082" providerId="ADAL" clId="{CA656BCD-9632-4D46-9ADA-CAB38A6ADBAB}" dt="2020-08-23T17:20:16.556" v="2804" actId="20577"/>
          <ac:graphicFrameMkLst>
            <pc:docMk/>
            <pc:sldMk cId="3208908905" sldId="488"/>
            <ac:graphicFrameMk id="7" creationId="{000B318F-0BF1-442D-95EA-0B75D102DB6D}"/>
          </ac:graphicFrameMkLst>
        </pc:graphicFrameChg>
      </pc:sldChg>
      <pc:sldChg chg="modSp new mod">
        <pc:chgData name="Steve Shellhammer" userId="0e71f22d-ee3e-49c0-82ff-dbc290af8082" providerId="ADAL" clId="{CA656BCD-9632-4D46-9ADA-CAB38A6ADBAB}" dt="2020-08-23T00:36:06.962" v="2335" actId="20577"/>
        <pc:sldMkLst>
          <pc:docMk/>
          <pc:sldMk cId="847141214" sldId="489"/>
        </pc:sldMkLst>
        <pc:spChg chg="mod">
          <ac:chgData name="Steve Shellhammer" userId="0e71f22d-ee3e-49c0-82ff-dbc290af8082" providerId="ADAL" clId="{CA656BCD-9632-4D46-9ADA-CAB38A6ADBAB}" dt="2020-08-23T00:34:08.266" v="1957" actId="20577"/>
          <ac:spMkLst>
            <pc:docMk/>
            <pc:sldMk cId="847141214" sldId="489"/>
            <ac:spMk id="2" creationId="{D475D428-45AF-41CA-9480-9EDF278A57BE}"/>
          </ac:spMkLst>
        </pc:spChg>
        <pc:spChg chg="mod">
          <ac:chgData name="Steve Shellhammer" userId="0e71f22d-ee3e-49c0-82ff-dbc290af8082" providerId="ADAL" clId="{CA656BCD-9632-4D46-9ADA-CAB38A6ADBAB}" dt="2020-08-23T00:36:06.962" v="2335" actId="20577"/>
          <ac:spMkLst>
            <pc:docMk/>
            <pc:sldMk cId="847141214" sldId="489"/>
            <ac:spMk id="3" creationId="{2FECA816-EEB6-4F6E-AF54-D0FEA8EB7482}"/>
          </ac:spMkLst>
        </pc:spChg>
      </pc:sldChg>
      <pc:sldChg chg="add">
        <pc:chgData name="Steve Shellhammer" userId="0e71f22d-ee3e-49c0-82ff-dbc290af8082" providerId="ADAL" clId="{CA656BCD-9632-4D46-9ADA-CAB38A6ADBAB}" dt="2020-08-24T17:35:02.126" v="3130"/>
        <pc:sldMkLst>
          <pc:docMk/>
          <pc:sldMk cId="506027600" sldId="490"/>
        </pc:sldMkLst>
      </pc:sldChg>
    </pc:docChg>
  </pc:docChgLst>
  <pc:docChgLst>
    <pc:chgData name="Steve Shellhammer" userId="0e71f22d-ee3e-49c0-82ff-dbc290af8082" providerId="ADAL" clId="{AAEDEB64-F97E-42B0-9F9D-BC1747B99782}"/>
    <pc:docChg chg="custSel addSld delSld modSld">
      <pc:chgData name="Steve Shellhammer" userId="0e71f22d-ee3e-49c0-82ff-dbc290af8082" providerId="ADAL" clId="{AAEDEB64-F97E-42B0-9F9D-BC1747B99782}" dt="2021-10-20T16:10:29.538" v="2544" actId="1076"/>
      <pc:docMkLst>
        <pc:docMk/>
      </pc:docMkLst>
      <pc:sldChg chg="modSp mod">
        <pc:chgData name="Steve Shellhammer" userId="0e71f22d-ee3e-49c0-82ff-dbc290af8082" providerId="ADAL" clId="{AAEDEB64-F97E-42B0-9F9D-BC1747B99782}" dt="2021-09-13T18:59:04.128" v="2380" actId="403"/>
        <pc:sldMkLst>
          <pc:docMk/>
          <pc:sldMk cId="0" sldId="256"/>
        </pc:sldMkLst>
        <pc:spChg chg="mod">
          <ac:chgData name="Steve Shellhammer" userId="0e71f22d-ee3e-49c0-82ff-dbc290af8082" providerId="ADAL" clId="{AAEDEB64-F97E-42B0-9F9D-BC1747B99782}" dt="2021-09-13T18:59:04.128" v="2380" actId="403"/>
          <ac:spMkLst>
            <pc:docMk/>
            <pc:sldMk cId="0" sldId="256"/>
            <ac:spMk id="3073" creationId="{00000000-0000-0000-0000-000000000000}"/>
          </ac:spMkLst>
        </pc:spChg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491374436" sldId="529"/>
        </pc:sldMkLst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1033386959" sldId="530"/>
        </pc:sldMkLst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3940175403" sldId="531"/>
        </pc:sldMkLst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3646594998" sldId="532"/>
        </pc:sldMkLst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1470928392" sldId="533"/>
        </pc:sldMkLst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3533804203" sldId="534"/>
        </pc:sldMkLst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767981311" sldId="535"/>
        </pc:sldMkLst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913928595" sldId="536"/>
        </pc:sldMkLst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2716857888" sldId="537"/>
        </pc:sldMkLst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2538287792" sldId="538"/>
        </pc:sldMkLst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340634408" sldId="539"/>
        </pc:sldMkLst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3090575766" sldId="540"/>
        </pc:sldMkLst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3549475240" sldId="541"/>
        </pc:sldMkLst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3476637942" sldId="542"/>
        </pc:sldMkLst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1889909565" sldId="543"/>
        </pc:sldMkLst>
      </pc:sldChg>
      <pc:sldChg chg="del">
        <pc:chgData name="Steve Shellhammer" userId="0e71f22d-ee3e-49c0-82ff-dbc290af8082" providerId="ADAL" clId="{AAEDEB64-F97E-42B0-9F9D-BC1747B99782}" dt="2021-09-13T18:02:59.734" v="51" actId="47"/>
        <pc:sldMkLst>
          <pc:docMk/>
          <pc:sldMk cId="2976029669" sldId="544"/>
        </pc:sldMkLst>
      </pc:sldChg>
      <pc:sldChg chg="modSp new mod">
        <pc:chgData name="Steve Shellhammer" userId="0e71f22d-ee3e-49c0-82ff-dbc290af8082" providerId="ADAL" clId="{AAEDEB64-F97E-42B0-9F9D-BC1747B99782}" dt="2021-09-13T18:07:20.477" v="529" actId="20577"/>
        <pc:sldMkLst>
          <pc:docMk/>
          <pc:sldMk cId="3498791066" sldId="545"/>
        </pc:sldMkLst>
        <pc:spChg chg="mod">
          <ac:chgData name="Steve Shellhammer" userId="0e71f22d-ee3e-49c0-82ff-dbc290af8082" providerId="ADAL" clId="{AAEDEB64-F97E-42B0-9F9D-BC1747B99782}" dt="2021-09-13T18:02:51.484" v="50" actId="20577"/>
          <ac:spMkLst>
            <pc:docMk/>
            <pc:sldMk cId="3498791066" sldId="545"/>
            <ac:spMk id="2" creationId="{DBB865E1-66BB-4E99-AFB8-B9FC8335739F}"/>
          </ac:spMkLst>
        </pc:spChg>
        <pc:spChg chg="mod">
          <ac:chgData name="Steve Shellhammer" userId="0e71f22d-ee3e-49c0-82ff-dbc290af8082" providerId="ADAL" clId="{AAEDEB64-F97E-42B0-9F9D-BC1747B99782}" dt="2021-09-13T18:07:20.477" v="529" actId="20577"/>
          <ac:spMkLst>
            <pc:docMk/>
            <pc:sldMk cId="3498791066" sldId="545"/>
            <ac:spMk id="3" creationId="{7BDE425A-7E50-40DC-A01C-11D3B10172BB}"/>
          </ac:spMkLst>
        </pc:spChg>
      </pc:sldChg>
      <pc:sldChg chg="modSp new mod">
        <pc:chgData name="Steve Shellhammer" userId="0e71f22d-ee3e-49c0-82ff-dbc290af8082" providerId="ADAL" clId="{AAEDEB64-F97E-42B0-9F9D-BC1747B99782}" dt="2021-10-20T16:10:29.538" v="2544" actId="1076"/>
        <pc:sldMkLst>
          <pc:docMk/>
          <pc:sldMk cId="1901122027" sldId="546"/>
        </pc:sldMkLst>
        <pc:spChg chg="mod">
          <ac:chgData name="Steve Shellhammer" userId="0e71f22d-ee3e-49c0-82ff-dbc290af8082" providerId="ADAL" clId="{AAEDEB64-F97E-42B0-9F9D-BC1747B99782}" dt="2021-10-20T16:10:25.035" v="2543" actId="14100"/>
          <ac:spMkLst>
            <pc:docMk/>
            <pc:sldMk cId="1901122027" sldId="546"/>
            <ac:spMk id="2" creationId="{4F42D96D-5D4B-499B-B007-17ED728D7A0A}"/>
          </ac:spMkLst>
        </pc:spChg>
        <pc:spChg chg="mod">
          <ac:chgData name="Steve Shellhammer" userId="0e71f22d-ee3e-49c0-82ff-dbc290af8082" providerId="ADAL" clId="{AAEDEB64-F97E-42B0-9F9D-BC1747B99782}" dt="2021-10-20T16:10:29.538" v="2544" actId="1076"/>
          <ac:spMkLst>
            <pc:docMk/>
            <pc:sldMk cId="1901122027" sldId="546"/>
            <ac:spMk id="3" creationId="{4E135912-6393-43A9-A457-771465DA055A}"/>
          </ac:spMkLst>
        </pc:spChg>
      </pc:sldChg>
      <pc:sldChg chg="addSp modSp new mod">
        <pc:chgData name="Steve Shellhammer" userId="0e71f22d-ee3e-49c0-82ff-dbc290af8082" providerId="ADAL" clId="{AAEDEB64-F97E-42B0-9F9D-BC1747B99782}" dt="2021-09-13T18:58:33.859" v="2374" actId="1076"/>
        <pc:sldMkLst>
          <pc:docMk/>
          <pc:sldMk cId="3418168406" sldId="547"/>
        </pc:sldMkLst>
        <pc:spChg chg="mod">
          <ac:chgData name="Steve Shellhammer" userId="0e71f22d-ee3e-49c0-82ff-dbc290af8082" providerId="ADAL" clId="{AAEDEB64-F97E-42B0-9F9D-BC1747B99782}" dt="2021-09-13T18:53:22.193" v="1909" actId="14100"/>
          <ac:spMkLst>
            <pc:docMk/>
            <pc:sldMk cId="3418168406" sldId="547"/>
            <ac:spMk id="2" creationId="{12226F6C-21E3-4716-8528-A0C521F7D5EE}"/>
          </ac:spMkLst>
        </pc:spChg>
        <pc:spChg chg="mod">
          <ac:chgData name="Steve Shellhammer" userId="0e71f22d-ee3e-49c0-82ff-dbc290af8082" providerId="ADAL" clId="{AAEDEB64-F97E-42B0-9F9D-BC1747B99782}" dt="2021-09-13T18:58:33.859" v="2374" actId="1076"/>
          <ac:spMkLst>
            <pc:docMk/>
            <pc:sldMk cId="3418168406" sldId="547"/>
            <ac:spMk id="3" creationId="{A0B6F6BF-BB41-4C53-8EE0-61F28885CE16}"/>
          </ac:spMkLst>
        </pc:spChg>
        <pc:spChg chg="add mod">
          <ac:chgData name="Steve Shellhammer" userId="0e71f22d-ee3e-49c0-82ff-dbc290af8082" providerId="ADAL" clId="{AAEDEB64-F97E-42B0-9F9D-BC1747B99782}" dt="2021-09-13T18:58:04.236" v="2294" actId="20577"/>
          <ac:spMkLst>
            <pc:docMk/>
            <pc:sldMk cId="3418168406" sldId="547"/>
            <ac:spMk id="7" creationId="{FB6E9F5D-13A7-41EC-BF46-4854766A00A5}"/>
          </ac:spMkLst>
        </pc:spChg>
        <pc:spChg chg="add mod">
          <ac:chgData name="Steve Shellhammer" userId="0e71f22d-ee3e-49c0-82ff-dbc290af8082" providerId="ADAL" clId="{AAEDEB64-F97E-42B0-9F9D-BC1747B99782}" dt="2021-09-13T18:58:29.526" v="2373" actId="1076"/>
          <ac:spMkLst>
            <pc:docMk/>
            <pc:sldMk cId="3418168406" sldId="547"/>
            <ac:spMk id="8" creationId="{AFE74DAA-5AB5-431B-8ED4-4310BD6FA4BE}"/>
          </ac:spMkLst>
        </pc:spChg>
      </pc:sldChg>
    </pc:docChg>
  </pc:docChgLst>
  <pc:docChgLst>
    <pc:chgData name="Steve Shellhammer" userId="0e71f22d-ee3e-49c0-82ff-dbc290af8082" providerId="ADAL" clId="{5AE2CC8C-54BD-4BD0-9392-2A265393AAE9}"/>
    <pc:docChg chg="undo custSel addSld delSld modSld">
      <pc:chgData name="Steve Shellhammer" userId="0e71f22d-ee3e-49c0-82ff-dbc290af8082" providerId="ADAL" clId="{5AE2CC8C-54BD-4BD0-9392-2A265393AAE9}" dt="2021-04-26T23:57:39.962" v="5190" actId="1076"/>
      <pc:docMkLst>
        <pc:docMk/>
      </pc:docMkLst>
      <pc:sldChg chg="delSp modSp mod">
        <pc:chgData name="Steve Shellhammer" userId="0e71f22d-ee3e-49c0-82ff-dbc290af8082" providerId="ADAL" clId="{5AE2CC8C-54BD-4BD0-9392-2A265393AAE9}" dt="2021-04-23T16:13:36.031" v="4833"/>
        <pc:sldMkLst>
          <pc:docMk/>
          <pc:sldMk cId="0" sldId="256"/>
        </pc:sldMkLst>
        <pc:spChg chg="del mod">
          <ac:chgData name="Steve Shellhammer" userId="0e71f22d-ee3e-49c0-82ff-dbc290af8082" providerId="ADAL" clId="{5AE2CC8C-54BD-4BD0-9392-2A265393AAE9}" dt="2021-04-21T22:28:33.202" v="61" actId="478"/>
          <ac:spMkLst>
            <pc:docMk/>
            <pc:sldMk cId="0" sldId="256"/>
            <ac:spMk id="11" creationId="{BAEB70CC-9A5D-4B0A-92C5-447F817E277A}"/>
          </ac:spMkLst>
        </pc:spChg>
        <pc:spChg chg="mod">
          <ac:chgData name="Steve Shellhammer" userId="0e71f22d-ee3e-49c0-82ff-dbc290af8082" providerId="ADAL" clId="{5AE2CC8C-54BD-4BD0-9392-2A265393AAE9}" dt="2021-04-21T22:29:38.106" v="64" actId="14100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5AE2CC8C-54BD-4BD0-9392-2A265393AAE9}" dt="2021-04-21T22:29:11.685" v="63" actId="20577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5AE2CC8C-54BD-4BD0-9392-2A265393AAE9}" dt="2021-04-23T16:13:36.031" v="4833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967477002" sldId="482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084003677" sldId="483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098337821" sldId="484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658309821" sldId="485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3393319472" sldId="486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4284133424" sldId="487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663599620" sldId="488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715842681" sldId="489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3250604963" sldId="490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4154146102" sldId="491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2084330954" sldId="492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1053439342" sldId="493"/>
        </pc:sldMkLst>
      </pc:sldChg>
      <pc:sldChg chg="del">
        <pc:chgData name="Steve Shellhammer" userId="0e71f22d-ee3e-49c0-82ff-dbc290af8082" providerId="ADAL" clId="{5AE2CC8C-54BD-4BD0-9392-2A265393AAE9}" dt="2021-04-21T23:44:51.117" v="4548" actId="47"/>
        <pc:sldMkLst>
          <pc:docMk/>
          <pc:sldMk cId="573313430" sldId="494"/>
        </pc:sldMkLst>
      </pc:sldChg>
      <pc:sldChg chg="modSp new mod">
        <pc:chgData name="Steve Shellhammer" userId="0e71f22d-ee3e-49c0-82ff-dbc290af8082" providerId="ADAL" clId="{5AE2CC8C-54BD-4BD0-9392-2A265393AAE9}" dt="2021-04-23T16:15:43.962" v="4876" actId="20577"/>
        <pc:sldMkLst>
          <pc:docMk/>
          <pc:sldMk cId="892577509" sldId="495"/>
        </pc:sldMkLst>
        <pc:spChg chg="mod">
          <ac:chgData name="Steve Shellhammer" userId="0e71f22d-ee3e-49c0-82ff-dbc290af8082" providerId="ADAL" clId="{5AE2CC8C-54BD-4BD0-9392-2A265393AAE9}" dt="2021-04-21T22:30:58.846" v="87" actId="20577"/>
          <ac:spMkLst>
            <pc:docMk/>
            <pc:sldMk cId="892577509" sldId="495"/>
            <ac:spMk id="2" creationId="{65C8E21A-9D73-42A7-8E70-24C3E6711C3C}"/>
          </ac:spMkLst>
        </pc:spChg>
        <pc:spChg chg="mod">
          <ac:chgData name="Steve Shellhammer" userId="0e71f22d-ee3e-49c0-82ff-dbc290af8082" providerId="ADAL" clId="{5AE2CC8C-54BD-4BD0-9392-2A265393AAE9}" dt="2021-04-23T16:15:43.962" v="4876" actId="20577"/>
          <ac:spMkLst>
            <pc:docMk/>
            <pc:sldMk cId="892577509" sldId="495"/>
            <ac:spMk id="3" creationId="{BA401E54-9A0D-467D-ABE5-FB4EB6F57B76}"/>
          </ac:spMkLst>
        </pc:spChg>
      </pc:sldChg>
      <pc:sldChg chg="modSp new mod">
        <pc:chgData name="Steve Shellhammer" userId="0e71f22d-ee3e-49c0-82ff-dbc290af8082" providerId="ADAL" clId="{5AE2CC8C-54BD-4BD0-9392-2A265393AAE9}" dt="2021-04-21T22:45:11.045" v="309" actId="255"/>
        <pc:sldMkLst>
          <pc:docMk/>
          <pc:sldMk cId="1472924119" sldId="496"/>
        </pc:sldMkLst>
        <pc:spChg chg="mod">
          <ac:chgData name="Steve Shellhammer" userId="0e71f22d-ee3e-49c0-82ff-dbc290af8082" providerId="ADAL" clId="{5AE2CC8C-54BD-4BD0-9392-2A265393AAE9}" dt="2021-04-21T22:37:36.825" v="294" actId="20577"/>
          <ac:spMkLst>
            <pc:docMk/>
            <pc:sldMk cId="1472924119" sldId="496"/>
            <ac:spMk id="2" creationId="{79AF1BB4-FA2B-4F0A-990E-47BD6E5EC3A1}"/>
          </ac:spMkLst>
        </pc:spChg>
        <pc:spChg chg="mod">
          <ac:chgData name="Steve Shellhammer" userId="0e71f22d-ee3e-49c0-82ff-dbc290af8082" providerId="ADAL" clId="{5AE2CC8C-54BD-4BD0-9392-2A265393AAE9}" dt="2021-04-21T22:45:11.045" v="309" actId="255"/>
          <ac:spMkLst>
            <pc:docMk/>
            <pc:sldMk cId="1472924119" sldId="496"/>
            <ac:spMk id="3" creationId="{9DE5CA36-B3A2-4376-A3B1-313C5A61EE74}"/>
          </ac:spMkLst>
        </pc:spChg>
      </pc:sldChg>
      <pc:sldChg chg="addSp delSp modSp new mod">
        <pc:chgData name="Steve Shellhammer" userId="0e71f22d-ee3e-49c0-82ff-dbc290af8082" providerId="ADAL" clId="{5AE2CC8C-54BD-4BD0-9392-2A265393AAE9}" dt="2021-04-22T00:02:03.780" v="4672" actId="14100"/>
        <pc:sldMkLst>
          <pc:docMk/>
          <pc:sldMk cId="2963953603" sldId="497"/>
        </pc:sldMkLst>
        <pc:spChg chg="mod">
          <ac:chgData name="Steve Shellhammer" userId="0e71f22d-ee3e-49c0-82ff-dbc290af8082" providerId="ADAL" clId="{5AE2CC8C-54BD-4BD0-9392-2A265393AAE9}" dt="2021-04-22T00:02:03.780" v="4672" actId="14100"/>
          <ac:spMkLst>
            <pc:docMk/>
            <pc:sldMk cId="2963953603" sldId="497"/>
            <ac:spMk id="2" creationId="{F99666DC-C4C2-4206-A43C-68C6D7DF4861}"/>
          </ac:spMkLst>
        </pc:spChg>
        <pc:spChg chg="mod">
          <ac:chgData name="Steve Shellhammer" userId="0e71f22d-ee3e-49c0-82ff-dbc290af8082" providerId="ADAL" clId="{5AE2CC8C-54BD-4BD0-9392-2A265393AAE9}" dt="2021-04-22T00:01:43.374" v="4666" actId="1036"/>
          <ac:spMkLst>
            <pc:docMk/>
            <pc:sldMk cId="2963953603" sldId="497"/>
            <ac:spMk id="3" creationId="{7111A924-DE11-4B4C-B125-5E466FD208EC}"/>
          </ac:spMkLst>
        </pc:spChg>
        <pc:spChg chg="add mod">
          <ac:chgData name="Steve Shellhammer" userId="0e71f22d-ee3e-49c0-82ff-dbc290af8082" providerId="ADAL" clId="{5AE2CC8C-54BD-4BD0-9392-2A265393AAE9}" dt="2021-04-22T00:01:43.374" v="4666" actId="1036"/>
          <ac:spMkLst>
            <pc:docMk/>
            <pc:sldMk cId="2963953603" sldId="497"/>
            <ac:spMk id="9" creationId="{CC44E1AF-96C3-4B51-9CED-1881F89E8E77}"/>
          </ac:spMkLst>
        </pc:spChg>
        <pc:picChg chg="add del mod">
          <ac:chgData name="Steve Shellhammer" userId="0e71f22d-ee3e-49c0-82ff-dbc290af8082" providerId="ADAL" clId="{5AE2CC8C-54BD-4BD0-9392-2A265393AAE9}" dt="2021-04-21T23:08:13.796" v="1151" actId="478"/>
          <ac:picMkLst>
            <pc:docMk/>
            <pc:sldMk cId="2963953603" sldId="497"/>
            <ac:picMk id="8" creationId="{6E9BA21D-D9C7-4EDD-838C-C7A7F91B957A}"/>
          </ac:picMkLst>
        </pc:picChg>
        <pc:picChg chg="del">
          <ac:chgData name="Steve Shellhammer" userId="0e71f22d-ee3e-49c0-82ff-dbc290af8082" providerId="ADAL" clId="{5AE2CC8C-54BD-4BD0-9392-2A265393AAE9}" dt="2021-04-21T23:08:39.577" v="1152" actId="478"/>
          <ac:picMkLst>
            <pc:docMk/>
            <pc:sldMk cId="2963953603" sldId="497"/>
            <ac:picMk id="10" creationId="{E18B5114-0087-4FA3-BFBA-765F0F74C232}"/>
          </ac:picMkLst>
        </pc:picChg>
        <pc:picChg chg="add mod">
          <ac:chgData name="Steve Shellhammer" userId="0e71f22d-ee3e-49c0-82ff-dbc290af8082" providerId="ADAL" clId="{5AE2CC8C-54BD-4BD0-9392-2A265393AAE9}" dt="2021-04-22T00:01:43.374" v="4666" actId="1036"/>
          <ac:picMkLst>
            <pc:docMk/>
            <pc:sldMk cId="2963953603" sldId="497"/>
            <ac:picMk id="12" creationId="{1912E62C-D68A-4C06-A304-6F8D6F059FEC}"/>
          </ac:picMkLst>
        </pc:picChg>
      </pc:sldChg>
      <pc:sldChg chg="addSp modSp new mod">
        <pc:chgData name="Steve Shellhammer" userId="0e71f22d-ee3e-49c0-82ff-dbc290af8082" providerId="ADAL" clId="{5AE2CC8C-54BD-4BD0-9392-2A265393AAE9}" dt="2021-04-22T00:02:59.966" v="4689" actId="14100"/>
        <pc:sldMkLst>
          <pc:docMk/>
          <pc:sldMk cId="700908960" sldId="498"/>
        </pc:sldMkLst>
        <pc:spChg chg="mod">
          <ac:chgData name="Steve Shellhammer" userId="0e71f22d-ee3e-49c0-82ff-dbc290af8082" providerId="ADAL" clId="{5AE2CC8C-54BD-4BD0-9392-2A265393AAE9}" dt="2021-04-22T00:02:59.966" v="4689" actId="14100"/>
          <ac:spMkLst>
            <pc:docMk/>
            <pc:sldMk cId="700908960" sldId="498"/>
            <ac:spMk id="2" creationId="{0C524286-70E5-4805-A30D-C30785D0A169}"/>
          </ac:spMkLst>
        </pc:spChg>
        <pc:spChg chg="mod">
          <ac:chgData name="Steve Shellhammer" userId="0e71f22d-ee3e-49c0-82ff-dbc290af8082" providerId="ADAL" clId="{5AE2CC8C-54BD-4BD0-9392-2A265393AAE9}" dt="2021-04-22T00:02:34.942" v="4684" actId="1036"/>
          <ac:spMkLst>
            <pc:docMk/>
            <pc:sldMk cId="700908960" sldId="498"/>
            <ac:spMk id="3" creationId="{5A2506E9-055C-47F5-B780-9EB7BE3A9BBE}"/>
          </ac:spMkLst>
        </pc:spChg>
        <pc:spChg chg="add mod">
          <ac:chgData name="Steve Shellhammer" userId="0e71f22d-ee3e-49c0-82ff-dbc290af8082" providerId="ADAL" clId="{5AE2CC8C-54BD-4BD0-9392-2A265393AAE9}" dt="2021-04-22T00:02:41.966" v="4688" actId="1036"/>
          <ac:spMkLst>
            <pc:docMk/>
            <pc:sldMk cId="700908960" sldId="498"/>
            <ac:spMk id="9" creationId="{5209FE2E-E864-4B84-9250-BDF9F1143C85}"/>
          </ac:spMkLst>
        </pc:spChg>
        <pc:spChg chg="add mod">
          <ac:chgData name="Steve Shellhammer" userId="0e71f22d-ee3e-49c0-82ff-dbc290af8082" providerId="ADAL" clId="{5AE2CC8C-54BD-4BD0-9392-2A265393AAE9}" dt="2021-04-21T23:27:43.505" v="2644" actId="1036"/>
          <ac:spMkLst>
            <pc:docMk/>
            <pc:sldMk cId="700908960" sldId="498"/>
            <ac:spMk id="10" creationId="{DE6368CD-1FA1-42A6-8BC2-F616B32B1757}"/>
          </ac:spMkLst>
        </pc:spChg>
        <pc:picChg chg="add mod">
          <ac:chgData name="Steve Shellhammer" userId="0e71f22d-ee3e-49c0-82ff-dbc290af8082" providerId="ADAL" clId="{5AE2CC8C-54BD-4BD0-9392-2A265393AAE9}" dt="2021-04-22T00:02:34.942" v="4684" actId="1036"/>
          <ac:picMkLst>
            <pc:docMk/>
            <pc:sldMk cId="700908960" sldId="498"/>
            <ac:picMk id="8" creationId="{66F4EBC2-186E-4292-8B3C-0D14A4570965}"/>
          </ac:picMkLst>
        </pc:picChg>
      </pc:sldChg>
      <pc:sldChg chg="modSp new mod">
        <pc:chgData name="Steve Shellhammer" userId="0e71f22d-ee3e-49c0-82ff-dbc290af8082" providerId="ADAL" clId="{5AE2CC8C-54BD-4BD0-9392-2A265393AAE9}" dt="2021-04-23T16:22:45.238" v="5142" actId="1076"/>
        <pc:sldMkLst>
          <pc:docMk/>
          <pc:sldMk cId="333785664" sldId="499"/>
        </pc:sldMkLst>
        <pc:spChg chg="mod">
          <ac:chgData name="Steve Shellhammer" userId="0e71f22d-ee3e-49c0-82ff-dbc290af8082" providerId="ADAL" clId="{5AE2CC8C-54BD-4BD0-9392-2A265393AAE9}" dt="2021-04-21T23:19:28.056" v="2141" actId="14100"/>
          <ac:spMkLst>
            <pc:docMk/>
            <pc:sldMk cId="333785664" sldId="499"/>
            <ac:spMk id="2" creationId="{57FDA659-E8DD-48E1-9BB8-71E8602F0131}"/>
          </ac:spMkLst>
        </pc:spChg>
        <pc:spChg chg="mod">
          <ac:chgData name="Steve Shellhammer" userId="0e71f22d-ee3e-49c0-82ff-dbc290af8082" providerId="ADAL" clId="{5AE2CC8C-54BD-4BD0-9392-2A265393AAE9}" dt="2021-04-23T16:22:45.238" v="5142" actId="1076"/>
          <ac:spMkLst>
            <pc:docMk/>
            <pc:sldMk cId="333785664" sldId="499"/>
            <ac:spMk id="3" creationId="{25816A25-D745-4898-9F55-B6E15A282E09}"/>
          </ac:spMkLst>
        </pc:spChg>
      </pc:sldChg>
      <pc:sldChg chg="modSp new mod">
        <pc:chgData name="Steve Shellhammer" userId="0e71f22d-ee3e-49c0-82ff-dbc290af8082" providerId="ADAL" clId="{5AE2CC8C-54BD-4BD0-9392-2A265393AAE9}" dt="2021-04-23T16:24:02.849" v="5170" actId="20577"/>
        <pc:sldMkLst>
          <pc:docMk/>
          <pc:sldMk cId="4037900903" sldId="500"/>
        </pc:sldMkLst>
        <pc:spChg chg="mod">
          <ac:chgData name="Steve Shellhammer" userId="0e71f22d-ee3e-49c0-82ff-dbc290af8082" providerId="ADAL" clId="{5AE2CC8C-54BD-4BD0-9392-2A265393AAE9}" dt="2021-04-21T23:30:06.492" v="2654" actId="20577"/>
          <ac:spMkLst>
            <pc:docMk/>
            <pc:sldMk cId="4037900903" sldId="500"/>
            <ac:spMk id="2" creationId="{DD303749-4E48-49BA-B517-34967E6EC8A0}"/>
          </ac:spMkLst>
        </pc:spChg>
        <pc:spChg chg="mod">
          <ac:chgData name="Steve Shellhammer" userId="0e71f22d-ee3e-49c0-82ff-dbc290af8082" providerId="ADAL" clId="{5AE2CC8C-54BD-4BD0-9392-2A265393AAE9}" dt="2021-04-23T16:24:02.849" v="5170" actId="20577"/>
          <ac:spMkLst>
            <pc:docMk/>
            <pc:sldMk cId="4037900903" sldId="500"/>
            <ac:spMk id="3" creationId="{5A8E1A93-57F9-4A16-A00E-4DAFC991DBE7}"/>
          </ac:spMkLst>
        </pc:spChg>
      </pc:sldChg>
      <pc:sldChg chg="modSp new mod">
        <pc:chgData name="Steve Shellhammer" userId="0e71f22d-ee3e-49c0-82ff-dbc290af8082" providerId="ADAL" clId="{5AE2CC8C-54BD-4BD0-9392-2A265393AAE9}" dt="2021-04-23T16:24:26.875" v="5175" actId="14100"/>
        <pc:sldMkLst>
          <pc:docMk/>
          <pc:sldMk cId="514910755" sldId="501"/>
        </pc:sldMkLst>
        <pc:spChg chg="mod">
          <ac:chgData name="Steve Shellhammer" userId="0e71f22d-ee3e-49c0-82ff-dbc290af8082" providerId="ADAL" clId="{5AE2CC8C-54BD-4BD0-9392-2A265393AAE9}" dt="2021-04-21T23:36:56.678" v="3574" actId="20577"/>
          <ac:spMkLst>
            <pc:docMk/>
            <pc:sldMk cId="514910755" sldId="501"/>
            <ac:spMk id="2" creationId="{2E5F2D5C-CD52-4140-9D25-98553406A1AD}"/>
          </ac:spMkLst>
        </pc:spChg>
        <pc:spChg chg="mod">
          <ac:chgData name="Steve Shellhammer" userId="0e71f22d-ee3e-49c0-82ff-dbc290af8082" providerId="ADAL" clId="{5AE2CC8C-54BD-4BD0-9392-2A265393AAE9}" dt="2021-04-23T16:24:26.875" v="5175" actId="14100"/>
          <ac:spMkLst>
            <pc:docMk/>
            <pc:sldMk cId="514910755" sldId="501"/>
            <ac:spMk id="3" creationId="{FD0C5417-72D1-41FF-AAAF-A463CE1A52B3}"/>
          </ac:spMkLst>
        </pc:spChg>
      </pc:sldChg>
      <pc:sldChg chg="modSp new del mod">
        <pc:chgData name="Steve Shellhammer" userId="0e71f22d-ee3e-49c0-82ff-dbc290af8082" providerId="ADAL" clId="{5AE2CC8C-54BD-4BD0-9392-2A265393AAE9}" dt="2021-04-21T23:44:44.150" v="4547" actId="47"/>
        <pc:sldMkLst>
          <pc:docMk/>
          <pc:sldMk cId="1677217986" sldId="502"/>
        </pc:sldMkLst>
        <pc:spChg chg="mod">
          <ac:chgData name="Steve Shellhammer" userId="0e71f22d-ee3e-49c0-82ff-dbc290af8082" providerId="ADAL" clId="{5AE2CC8C-54BD-4BD0-9392-2A265393AAE9}" dt="2021-04-21T23:38:28.640" v="3755" actId="404"/>
          <ac:spMkLst>
            <pc:docMk/>
            <pc:sldMk cId="1677217986" sldId="502"/>
            <ac:spMk id="2" creationId="{283EE06D-443A-415C-B0A8-C4BF254D3ABF}"/>
          </ac:spMkLst>
        </pc:spChg>
        <pc:spChg chg="mod">
          <ac:chgData name="Steve Shellhammer" userId="0e71f22d-ee3e-49c0-82ff-dbc290af8082" providerId="ADAL" clId="{5AE2CC8C-54BD-4BD0-9392-2A265393AAE9}" dt="2021-04-21T23:44:33.111" v="4546" actId="1076"/>
          <ac:spMkLst>
            <pc:docMk/>
            <pc:sldMk cId="1677217986" sldId="502"/>
            <ac:spMk id="3" creationId="{02C19FC9-5226-4726-86D4-E7697EC9E905}"/>
          </ac:spMkLst>
        </pc:spChg>
      </pc:sldChg>
      <pc:sldChg chg="delSp modSp new mod">
        <pc:chgData name="Steve Shellhammer" userId="0e71f22d-ee3e-49c0-82ff-dbc290af8082" providerId="ADAL" clId="{5AE2CC8C-54BD-4BD0-9392-2A265393AAE9}" dt="2021-04-21T23:45:18.572" v="4579" actId="403"/>
        <pc:sldMkLst>
          <pc:docMk/>
          <pc:sldMk cId="3594223674" sldId="502"/>
        </pc:sldMkLst>
        <pc:spChg chg="mod">
          <ac:chgData name="Steve Shellhammer" userId="0e71f22d-ee3e-49c0-82ff-dbc290af8082" providerId="ADAL" clId="{5AE2CC8C-54BD-4BD0-9392-2A265393AAE9}" dt="2021-04-21T23:45:18.572" v="4579" actId="403"/>
          <ac:spMkLst>
            <pc:docMk/>
            <pc:sldMk cId="3594223674" sldId="502"/>
            <ac:spMk id="2" creationId="{FBE98FF8-1EC0-4E68-8129-F461E79EE84F}"/>
          </ac:spMkLst>
        </pc:spChg>
        <pc:spChg chg="del">
          <ac:chgData name="Steve Shellhammer" userId="0e71f22d-ee3e-49c0-82ff-dbc290af8082" providerId="ADAL" clId="{5AE2CC8C-54BD-4BD0-9392-2A265393AAE9}" dt="2021-04-21T23:45:09.585" v="4576" actId="478"/>
          <ac:spMkLst>
            <pc:docMk/>
            <pc:sldMk cId="3594223674" sldId="502"/>
            <ac:spMk id="3" creationId="{532DF462-13F9-4CC9-AAF7-8CCD3558E6FA}"/>
          </ac:spMkLst>
        </pc:spChg>
      </pc:sldChg>
      <pc:sldChg chg="addSp delSp modSp new mod">
        <pc:chgData name="Steve Shellhammer" userId="0e71f22d-ee3e-49c0-82ff-dbc290af8082" providerId="ADAL" clId="{5AE2CC8C-54BD-4BD0-9392-2A265393AAE9}" dt="2021-04-22T00:08:13.112" v="4810" actId="478"/>
        <pc:sldMkLst>
          <pc:docMk/>
          <pc:sldMk cId="3104585391" sldId="503"/>
        </pc:sldMkLst>
        <pc:spChg chg="mod">
          <ac:chgData name="Steve Shellhammer" userId="0e71f22d-ee3e-49c0-82ff-dbc290af8082" providerId="ADAL" clId="{5AE2CC8C-54BD-4BD0-9392-2A265393AAE9}" dt="2021-04-21T23:50:17.976" v="4600" actId="14100"/>
          <ac:spMkLst>
            <pc:docMk/>
            <pc:sldMk cId="3104585391" sldId="503"/>
            <ac:spMk id="2" creationId="{8F54DBDA-043B-4381-87F0-6E90E8C6BE86}"/>
          </ac:spMkLst>
        </pc:spChg>
        <pc:spChg chg="del mod">
          <ac:chgData name="Steve Shellhammer" userId="0e71f22d-ee3e-49c0-82ff-dbc290af8082" providerId="ADAL" clId="{5AE2CC8C-54BD-4BD0-9392-2A265393AAE9}" dt="2021-04-22T00:08:09.186" v="4809" actId="478"/>
          <ac:spMkLst>
            <pc:docMk/>
            <pc:sldMk cId="3104585391" sldId="503"/>
            <ac:spMk id="3" creationId="{2C40415E-9D07-4AF3-9DE7-559537B3FFD1}"/>
          </ac:spMkLst>
        </pc:spChg>
        <pc:spChg chg="add del mod">
          <ac:chgData name="Steve Shellhammer" userId="0e71f22d-ee3e-49c0-82ff-dbc290af8082" providerId="ADAL" clId="{5AE2CC8C-54BD-4BD0-9392-2A265393AAE9}" dt="2021-04-22T00:08:13.112" v="4810" actId="478"/>
          <ac:spMkLst>
            <pc:docMk/>
            <pc:sldMk cId="3104585391" sldId="503"/>
            <ac:spMk id="10" creationId="{57A14326-F08F-4E48-A205-6736914D4EC2}"/>
          </ac:spMkLst>
        </pc:spChg>
        <pc:picChg chg="add mod">
          <ac:chgData name="Steve Shellhammer" userId="0e71f22d-ee3e-49c0-82ff-dbc290af8082" providerId="ADAL" clId="{5AE2CC8C-54BD-4BD0-9392-2A265393AAE9}" dt="2021-04-21T23:50:13.347" v="4599" actId="1076"/>
          <ac:picMkLst>
            <pc:docMk/>
            <pc:sldMk cId="3104585391" sldId="503"/>
            <ac:picMk id="8" creationId="{97A4F42C-2FE3-413C-BA2D-92CB091B9F9B}"/>
          </ac:picMkLst>
        </pc:picChg>
      </pc:sldChg>
      <pc:sldChg chg="addSp delSp modSp new mod">
        <pc:chgData name="Steve Shellhammer" userId="0e71f22d-ee3e-49c0-82ff-dbc290af8082" providerId="ADAL" clId="{5AE2CC8C-54BD-4BD0-9392-2A265393AAE9}" dt="2021-04-22T00:00:37.375" v="4656" actId="1035"/>
        <pc:sldMkLst>
          <pc:docMk/>
          <pc:sldMk cId="668802648" sldId="504"/>
        </pc:sldMkLst>
        <pc:spChg chg="mod">
          <ac:chgData name="Steve Shellhammer" userId="0e71f22d-ee3e-49c0-82ff-dbc290af8082" providerId="ADAL" clId="{5AE2CC8C-54BD-4BD0-9392-2A265393AAE9}" dt="2021-04-22T00:00:33.646" v="4655" actId="14100"/>
          <ac:spMkLst>
            <pc:docMk/>
            <pc:sldMk cId="668802648" sldId="504"/>
            <ac:spMk id="2" creationId="{25E7DE1C-152D-4B01-9064-FE57A0465216}"/>
          </ac:spMkLst>
        </pc:spChg>
        <pc:spChg chg="del mod">
          <ac:chgData name="Steve Shellhammer" userId="0e71f22d-ee3e-49c0-82ff-dbc290af8082" providerId="ADAL" clId="{5AE2CC8C-54BD-4BD0-9392-2A265393AAE9}" dt="2021-04-21T23:55:24.744" v="4619" actId="478"/>
          <ac:spMkLst>
            <pc:docMk/>
            <pc:sldMk cId="668802648" sldId="504"/>
            <ac:spMk id="3" creationId="{D200EC5C-BC31-4B98-BD32-C2AA7CD20DFE}"/>
          </ac:spMkLst>
        </pc:spChg>
        <pc:spChg chg="add del mod">
          <ac:chgData name="Steve Shellhammer" userId="0e71f22d-ee3e-49c0-82ff-dbc290af8082" providerId="ADAL" clId="{5AE2CC8C-54BD-4BD0-9392-2A265393AAE9}" dt="2021-04-21T23:55:27.924" v="4620" actId="478"/>
          <ac:spMkLst>
            <pc:docMk/>
            <pc:sldMk cId="668802648" sldId="504"/>
            <ac:spMk id="10" creationId="{369F3F4C-B88A-4E98-AFF7-F9732F8E1218}"/>
          </ac:spMkLst>
        </pc:spChg>
        <pc:picChg chg="add mod">
          <ac:chgData name="Steve Shellhammer" userId="0e71f22d-ee3e-49c0-82ff-dbc290af8082" providerId="ADAL" clId="{5AE2CC8C-54BD-4BD0-9392-2A265393AAE9}" dt="2021-04-22T00:00:37.375" v="4656" actId="1035"/>
          <ac:picMkLst>
            <pc:docMk/>
            <pc:sldMk cId="668802648" sldId="504"/>
            <ac:picMk id="8" creationId="{0596CB9B-9C88-44A6-8CA8-54F8163B3466}"/>
          </ac:picMkLst>
        </pc:picChg>
      </pc:sldChg>
      <pc:sldChg chg="addSp delSp modSp new mod">
        <pc:chgData name="Steve Shellhammer" userId="0e71f22d-ee3e-49c0-82ff-dbc290af8082" providerId="ADAL" clId="{5AE2CC8C-54BD-4BD0-9392-2A265393AAE9}" dt="2021-04-22T00:00:18.576" v="4648" actId="14100"/>
        <pc:sldMkLst>
          <pc:docMk/>
          <pc:sldMk cId="1824480865" sldId="505"/>
        </pc:sldMkLst>
        <pc:spChg chg="mod">
          <ac:chgData name="Steve Shellhammer" userId="0e71f22d-ee3e-49c0-82ff-dbc290af8082" providerId="ADAL" clId="{5AE2CC8C-54BD-4BD0-9392-2A265393AAE9}" dt="2021-04-22T00:00:18.576" v="4648" actId="14100"/>
          <ac:spMkLst>
            <pc:docMk/>
            <pc:sldMk cId="1824480865" sldId="505"/>
            <ac:spMk id="2" creationId="{CDA8E8D4-8E9B-406B-BAF2-884FCADCAF59}"/>
          </ac:spMkLst>
        </pc:spChg>
        <pc:spChg chg="del">
          <ac:chgData name="Steve Shellhammer" userId="0e71f22d-ee3e-49c0-82ff-dbc290af8082" providerId="ADAL" clId="{5AE2CC8C-54BD-4BD0-9392-2A265393AAE9}" dt="2021-04-21T23:56:10.420" v="4637" actId="478"/>
          <ac:spMkLst>
            <pc:docMk/>
            <pc:sldMk cId="1824480865" sldId="505"/>
            <ac:spMk id="3" creationId="{4830D021-166E-4DFE-825A-4E9555FE5D3B}"/>
          </ac:spMkLst>
        </pc:spChg>
        <pc:picChg chg="add mod">
          <ac:chgData name="Steve Shellhammer" userId="0e71f22d-ee3e-49c0-82ff-dbc290af8082" providerId="ADAL" clId="{5AE2CC8C-54BD-4BD0-9392-2A265393AAE9}" dt="2021-04-22T00:00:15.543" v="4647" actId="1076"/>
          <ac:picMkLst>
            <pc:docMk/>
            <pc:sldMk cId="1824480865" sldId="505"/>
            <ac:picMk id="8" creationId="{AAB318AE-D66A-4078-B568-4BE61CF218DC}"/>
          </ac:picMkLst>
        </pc:picChg>
      </pc:sldChg>
      <pc:sldChg chg="addSp delSp modSp new mod">
        <pc:chgData name="Steve Shellhammer" userId="0e71f22d-ee3e-49c0-82ff-dbc290af8082" providerId="ADAL" clId="{5AE2CC8C-54BD-4BD0-9392-2A265393AAE9}" dt="2021-04-26T23:57:39.962" v="5190" actId="1076"/>
        <pc:sldMkLst>
          <pc:docMk/>
          <pc:sldMk cId="3929891046" sldId="506"/>
        </pc:sldMkLst>
        <pc:spChg chg="mod">
          <ac:chgData name="Steve Shellhammer" userId="0e71f22d-ee3e-49c0-82ff-dbc290af8082" providerId="ADAL" clId="{5AE2CC8C-54BD-4BD0-9392-2A265393AAE9}" dt="2021-04-26T23:57:33.515" v="5187" actId="20577"/>
          <ac:spMkLst>
            <pc:docMk/>
            <pc:sldMk cId="3929891046" sldId="506"/>
            <ac:spMk id="2" creationId="{E9AC5550-D991-455D-B49F-5020D9261CF4}"/>
          </ac:spMkLst>
        </pc:spChg>
        <pc:spChg chg="del">
          <ac:chgData name="Steve Shellhammer" userId="0e71f22d-ee3e-49c0-82ff-dbc290af8082" providerId="ADAL" clId="{5AE2CC8C-54BD-4BD0-9392-2A265393AAE9}" dt="2021-04-26T23:57:36.566" v="5188" actId="478"/>
          <ac:spMkLst>
            <pc:docMk/>
            <pc:sldMk cId="3929891046" sldId="506"/>
            <ac:spMk id="3" creationId="{95B5799D-4929-4E73-ADD2-756FB80D1512}"/>
          </ac:spMkLst>
        </pc:spChg>
        <pc:graphicFrameChg chg="add mod">
          <ac:chgData name="Steve Shellhammer" userId="0e71f22d-ee3e-49c0-82ff-dbc290af8082" providerId="ADAL" clId="{5AE2CC8C-54BD-4BD0-9392-2A265393AAE9}" dt="2021-04-26T23:57:39.962" v="5190" actId="1076"/>
          <ac:graphicFrameMkLst>
            <pc:docMk/>
            <pc:sldMk cId="3929891046" sldId="506"/>
            <ac:graphicFrameMk id="7" creationId="{0A894D0C-AFC5-4F8F-9C44-D60DEE33340F}"/>
          </ac:graphicFrameMkLst>
        </pc:graphicFrameChg>
      </pc:sldChg>
    </pc:docChg>
  </pc:docChgLst>
  <pc:docChgLst>
    <pc:chgData name="Steve Shellhammer" userId="0e71f22d-ee3e-49c0-82ff-dbc290af8082" providerId="ADAL" clId="{28F774B0-0E1A-4926-97BD-A0C7B3B1577C}"/>
    <pc:docChg chg="custSel addSld modSld modMainMaster">
      <pc:chgData name="Steve Shellhammer" userId="0e71f22d-ee3e-49c0-82ff-dbc290af8082" providerId="ADAL" clId="{28F774B0-0E1A-4926-97BD-A0C7B3B1577C}" dt="2022-03-25T17:37:34.098" v="1016" actId="1076"/>
      <pc:docMkLst>
        <pc:docMk/>
      </pc:docMkLst>
      <pc:sldChg chg="modSp mod">
        <pc:chgData name="Steve Shellhammer" userId="0e71f22d-ee3e-49c0-82ff-dbc290af8082" providerId="ADAL" clId="{28F774B0-0E1A-4926-97BD-A0C7B3B1577C}" dt="2022-03-25T16:50:39.146" v="3" actId="20577"/>
        <pc:sldMkLst>
          <pc:docMk/>
          <pc:sldMk cId="0" sldId="256"/>
        </pc:sldMkLst>
        <pc:spChg chg="mod">
          <ac:chgData name="Steve Shellhammer" userId="0e71f22d-ee3e-49c0-82ff-dbc290af8082" providerId="ADAL" clId="{28F774B0-0E1A-4926-97BD-A0C7B3B1577C}" dt="2022-03-25T16:50:39.146" v="3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">
        <pc:chgData name="Steve Shellhammer" userId="0e71f22d-ee3e-49c0-82ff-dbc290af8082" providerId="ADAL" clId="{28F774B0-0E1A-4926-97BD-A0C7B3B1577C}" dt="2022-03-25T16:51:54.457" v="83" actId="20577"/>
        <pc:sldMkLst>
          <pc:docMk/>
          <pc:sldMk cId="3434330867" sldId="280"/>
        </pc:sldMkLst>
        <pc:spChg chg="mod">
          <ac:chgData name="Steve Shellhammer" userId="0e71f22d-ee3e-49c0-82ff-dbc290af8082" providerId="ADAL" clId="{28F774B0-0E1A-4926-97BD-A0C7B3B1577C}" dt="2022-03-25T16:51:54.457" v="83" actId="20577"/>
          <ac:spMkLst>
            <pc:docMk/>
            <pc:sldMk cId="3434330867" sldId="280"/>
            <ac:spMk id="2" creationId="{3DEED98D-114E-47AB-BD19-010D0436E193}"/>
          </ac:spMkLst>
        </pc:spChg>
      </pc:sldChg>
      <pc:sldChg chg="modSp new mod">
        <pc:chgData name="Steve Shellhammer" userId="0e71f22d-ee3e-49c0-82ff-dbc290af8082" providerId="ADAL" clId="{28F774B0-0E1A-4926-97BD-A0C7B3B1577C}" dt="2022-03-25T16:56:06.993" v="676" actId="1076"/>
        <pc:sldMkLst>
          <pc:docMk/>
          <pc:sldMk cId="1705103914" sldId="285"/>
        </pc:sldMkLst>
        <pc:spChg chg="mod">
          <ac:chgData name="Steve Shellhammer" userId="0e71f22d-ee3e-49c0-82ff-dbc290af8082" providerId="ADAL" clId="{28F774B0-0E1A-4926-97BD-A0C7B3B1577C}" dt="2022-03-25T16:52:05.913" v="94" actId="20577"/>
          <ac:spMkLst>
            <pc:docMk/>
            <pc:sldMk cId="1705103914" sldId="285"/>
            <ac:spMk id="2" creationId="{0A29E3CE-A85D-460A-8CEA-943110CA183A}"/>
          </ac:spMkLst>
        </pc:spChg>
        <pc:spChg chg="mod">
          <ac:chgData name="Steve Shellhammer" userId="0e71f22d-ee3e-49c0-82ff-dbc290af8082" providerId="ADAL" clId="{28F774B0-0E1A-4926-97BD-A0C7B3B1577C}" dt="2022-03-25T16:56:06.993" v="676" actId="1076"/>
          <ac:spMkLst>
            <pc:docMk/>
            <pc:sldMk cId="1705103914" sldId="285"/>
            <ac:spMk id="3" creationId="{D9558F66-87B8-4B87-8BCF-FEA98160EBDA}"/>
          </ac:spMkLst>
        </pc:spChg>
      </pc:sldChg>
      <pc:sldChg chg="addSp delSp modSp new mod">
        <pc:chgData name="Steve Shellhammer" userId="0e71f22d-ee3e-49c0-82ff-dbc290af8082" providerId="ADAL" clId="{28F774B0-0E1A-4926-97BD-A0C7B3B1577C}" dt="2022-03-25T17:37:16.884" v="1013" actId="1076"/>
        <pc:sldMkLst>
          <pc:docMk/>
          <pc:sldMk cId="773046282" sldId="286"/>
        </pc:sldMkLst>
        <pc:spChg chg="mod">
          <ac:chgData name="Steve Shellhammer" userId="0e71f22d-ee3e-49c0-82ff-dbc290af8082" providerId="ADAL" clId="{28F774B0-0E1A-4926-97BD-A0C7B3B1577C}" dt="2022-03-25T17:31:40.052" v="933" actId="20577"/>
          <ac:spMkLst>
            <pc:docMk/>
            <pc:sldMk cId="773046282" sldId="286"/>
            <ac:spMk id="2" creationId="{3483C0C3-FD7D-4F43-921C-FA7C4A609E3F}"/>
          </ac:spMkLst>
        </pc:spChg>
        <pc:spChg chg="mod">
          <ac:chgData name="Steve Shellhammer" userId="0e71f22d-ee3e-49c0-82ff-dbc290af8082" providerId="ADAL" clId="{28F774B0-0E1A-4926-97BD-A0C7B3B1577C}" dt="2022-03-25T17:33:15.002" v="993" actId="20577"/>
          <ac:spMkLst>
            <pc:docMk/>
            <pc:sldMk cId="773046282" sldId="286"/>
            <ac:spMk id="3" creationId="{E03F1A8A-BD36-4AC3-B0D5-34DC35DCF67A}"/>
          </ac:spMkLst>
        </pc:spChg>
        <pc:picChg chg="add mod">
          <ac:chgData name="Steve Shellhammer" userId="0e71f22d-ee3e-49c0-82ff-dbc290af8082" providerId="ADAL" clId="{28F774B0-0E1A-4926-97BD-A0C7B3B1577C}" dt="2022-03-25T17:37:16.884" v="1013" actId="1076"/>
          <ac:picMkLst>
            <pc:docMk/>
            <pc:sldMk cId="773046282" sldId="286"/>
            <ac:picMk id="8" creationId="{47EAF675-C364-4461-BAB0-88EA55BC67C1}"/>
          </ac:picMkLst>
        </pc:picChg>
        <pc:picChg chg="add del mod">
          <ac:chgData name="Steve Shellhammer" userId="0e71f22d-ee3e-49c0-82ff-dbc290af8082" providerId="ADAL" clId="{28F774B0-0E1A-4926-97BD-A0C7B3B1577C}" dt="2022-03-25T17:31:19.274" v="928" actId="478"/>
          <ac:picMkLst>
            <pc:docMk/>
            <pc:sldMk cId="773046282" sldId="286"/>
            <ac:picMk id="8" creationId="{C4332839-BBE0-46B2-8021-65CE0A2C3E3F}"/>
          </ac:picMkLst>
        </pc:picChg>
        <pc:picChg chg="add del mod">
          <ac:chgData name="Steve Shellhammer" userId="0e71f22d-ee3e-49c0-82ff-dbc290af8082" providerId="ADAL" clId="{28F774B0-0E1A-4926-97BD-A0C7B3B1577C}" dt="2022-03-25T17:37:01.603" v="1011" actId="478"/>
          <ac:picMkLst>
            <pc:docMk/>
            <pc:sldMk cId="773046282" sldId="286"/>
            <ac:picMk id="9" creationId="{95A5908D-ADE5-4E7E-BB1A-1176BE403B08}"/>
          </ac:picMkLst>
        </pc:picChg>
        <pc:picChg chg="add del mod">
          <ac:chgData name="Steve Shellhammer" userId="0e71f22d-ee3e-49c0-82ff-dbc290af8082" providerId="ADAL" clId="{28F774B0-0E1A-4926-97BD-A0C7B3B1577C}" dt="2022-03-25T17:31:21.648" v="929" actId="478"/>
          <ac:picMkLst>
            <pc:docMk/>
            <pc:sldMk cId="773046282" sldId="286"/>
            <ac:picMk id="10" creationId="{DB770BA4-9BE2-4E6F-8C0A-0415C8048857}"/>
          </ac:picMkLst>
        </pc:picChg>
        <pc:picChg chg="add mod">
          <ac:chgData name="Steve Shellhammer" userId="0e71f22d-ee3e-49c0-82ff-dbc290af8082" providerId="ADAL" clId="{28F774B0-0E1A-4926-97BD-A0C7B3B1577C}" dt="2022-03-25T17:32:08.698" v="938" actId="1076"/>
          <ac:picMkLst>
            <pc:docMk/>
            <pc:sldMk cId="773046282" sldId="286"/>
            <ac:picMk id="12" creationId="{C6FCBEEC-E422-4CCB-9750-34CF158232BA}"/>
          </ac:picMkLst>
        </pc:picChg>
      </pc:sldChg>
      <pc:sldChg chg="addSp delSp modSp add mod">
        <pc:chgData name="Steve Shellhammer" userId="0e71f22d-ee3e-49c0-82ff-dbc290af8082" providerId="ADAL" clId="{28F774B0-0E1A-4926-97BD-A0C7B3B1577C}" dt="2022-03-25T17:37:34.098" v="1016" actId="1076"/>
        <pc:sldMkLst>
          <pc:docMk/>
          <pc:sldMk cId="2843443486" sldId="287"/>
        </pc:sldMkLst>
        <pc:spChg chg="mod">
          <ac:chgData name="Steve Shellhammer" userId="0e71f22d-ee3e-49c0-82ff-dbc290af8082" providerId="ADAL" clId="{28F774B0-0E1A-4926-97BD-A0C7B3B1577C}" dt="2022-03-25T17:33:44.284" v="997" actId="20577"/>
          <ac:spMkLst>
            <pc:docMk/>
            <pc:sldMk cId="2843443486" sldId="287"/>
            <ac:spMk id="2" creationId="{3483C0C3-FD7D-4F43-921C-FA7C4A609E3F}"/>
          </ac:spMkLst>
        </pc:spChg>
        <pc:spChg chg="mod">
          <ac:chgData name="Steve Shellhammer" userId="0e71f22d-ee3e-49c0-82ff-dbc290af8082" providerId="ADAL" clId="{28F774B0-0E1A-4926-97BD-A0C7B3B1577C}" dt="2022-03-25T17:34:23.360" v="1010" actId="20577"/>
          <ac:spMkLst>
            <pc:docMk/>
            <pc:sldMk cId="2843443486" sldId="287"/>
            <ac:spMk id="3" creationId="{E03F1A8A-BD36-4AC3-B0D5-34DC35DCF67A}"/>
          </ac:spMkLst>
        </pc:spChg>
        <pc:picChg chg="add del mod">
          <ac:chgData name="Steve Shellhammer" userId="0e71f22d-ee3e-49c0-82ff-dbc290af8082" providerId="ADAL" clId="{28F774B0-0E1A-4926-97BD-A0C7B3B1577C}" dt="2022-03-25T17:37:23.469" v="1014" actId="478"/>
          <ac:picMkLst>
            <pc:docMk/>
            <pc:sldMk cId="2843443486" sldId="287"/>
            <ac:picMk id="8" creationId="{60CD057A-9260-4C4D-8305-710A4D4F4F10}"/>
          </ac:picMkLst>
        </pc:picChg>
        <pc:picChg chg="add mod">
          <ac:chgData name="Steve Shellhammer" userId="0e71f22d-ee3e-49c0-82ff-dbc290af8082" providerId="ADAL" clId="{28F774B0-0E1A-4926-97BD-A0C7B3B1577C}" dt="2022-03-25T17:37:34.098" v="1016" actId="1076"/>
          <ac:picMkLst>
            <pc:docMk/>
            <pc:sldMk cId="2843443486" sldId="287"/>
            <ac:picMk id="9" creationId="{0BF3C1D2-8E7F-467B-8218-F1F06ADAD4E3}"/>
          </ac:picMkLst>
        </pc:picChg>
        <pc:picChg chg="del">
          <ac:chgData name="Steve Shellhammer" userId="0e71f22d-ee3e-49c0-82ff-dbc290af8082" providerId="ADAL" clId="{28F774B0-0E1A-4926-97BD-A0C7B3B1577C}" dt="2022-03-25T17:33:46.782" v="998" actId="478"/>
          <ac:picMkLst>
            <pc:docMk/>
            <pc:sldMk cId="2843443486" sldId="287"/>
            <ac:picMk id="9" creationId="{95A5908D-ADE5-4E7E-BB1A-1176BE403B08}"/>
          </ac:picMkLst>
        </pc:picChg>
        <pc:picChg chg="add mod">
          <ac:chgData name="Steve Shellhammer" userId="0e71f22d-ee3e-49c0-82ff-dbc290af8082" providerId="ADAL" clId="{28F774B0-0E1A-4926-97BD-A0C7B3B1577C}" dt="2022-03-25T17:34:16.071" v="1006" actId="1076"/>
          <ac:picMkLst>
            <pc:docMk/>
            <pc:sldMk cId="2843443486" sldId="287"/>
            <ac:picMk id="11" creationId="{BEC7C4F2-FE7A-468E-9059-E229A6B9A6AF}"/>
          </ac:picMkLst>
        </pc:picChg>
        <pc:picChg chg="del">
          <ac:chgData name="Steve Shellhammer" userId="0e71f22d-ee3e-49c0-82ff-dbc290af8082" providerId="ADAL" clId="{28F774B0-0E1A-4926-97BD-A0C7B3B1577C}" dt="2022-03-25T17:33:47.804" v="999" actId="478"/>
          <ac:picMkLst>
            <pc:docMk/>
            <pc:sldMk cId="2843443486" sldId="287"/>
            <ac:picMk id="12" creationId="{C6FCBEEC-E422-4CCB-9750-34CF158232BA}"/>
          </ac:picMkLst>
        </pc:picChg>
      </pc:sldChg>
      <pc:sldMasterChg chg="modSldLayout">
        <pc:chgData name="Steve Shellhammer" userId="0e71f22d-ee3e-49c0-82ff-dbc290af8082" providerId="ADAL" clId="{28F774B0-0E1A-4926-97BD-A0C7B3B1577C}" dt="2022-03-25T16:50:51.599" v="5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28F774B0-0E1A-4926-97BD-A0C7B3B1577C}" dt="2022-03-25T16:50:51.599" v="5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28F774B0-0E1A-4926-97BD-A0C7B3B1577C}" dt="2022-03-25T16:50:51.599" v="5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FC49B6D1-531D-4D23-BAE4-B35DFCA18F42}"/>
    <pc:docChg chg="custSel addSld modSld sldOrd">
      <pc:chgData name="Steve Shellhammer" userId="0e71f22d-ee3e-49c0-82ff-dbc290af8082" providerId="ADAL" clId="{FC49B6D1-531D-4D23-BAE4-B35DFCA18F42}" dt="2020-09-09T19:04:48.053" v="1796" actId="20577"/>
      <pc:docMkLst>
        <pc:docMk/>
      </pc:docMkLst>
      <pc:sldChg chg="modSp mod">
        <pc:chgData name="Steve Shellhammer" userId="0e71f22d-ee3e-49c0-82ff-dbc290af8082" providerId="ADAL" clId="{FC49B6D1-531D-4D23-BAE4-B35DFCA18F42}" dt="2020-09-08T19:47:31.833" v="1" actId="20577"/>
        <pc:sldMkLst>
          <pc:docMk/>
          <pc:sldMk cId="0" sldId="256"/>
        </pc:sldMkLst>
        <pc:spChg chg="mod">
          <ac:chgData name="Steve Shellhammer" userId="0e71f22d-ee3e-49c0-82ff-dbc290af8082" providerId="ADAL" clId="{FC49B6D1-531D-4D23-BAE4-B35DFCA18F42}" dt="2020-09-08T19:47:31.833" v="1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FC49B6D1-531D-4D23-BAE4-B35DFCA18F42}" dt="2020-09-08T19:56:58.713" v="914" actId="20577"/>
        <pc:sldMkLst>
          <pc:docMk/>
          <pc:sldMk cId="1014374459" sldId="480"/>
        </pc:sldMkLst>
        <pc:spChg chg="mod">
          <ac:chgData name="Steve Shellhammer" userId="0e71f22d-ee3e-49c0-82ff-dbc290af8082" providerId="ADAL" clId="{FC49B6D1-531D-4D23-BAE4-B35DFCA18F42}" dt="2020-09-08T19:56:58.713" v="914" actId="20577"/>
          <ac:spMkLst>
            <pc:docMk/>
            <pc:sldMk cId="1014374459" sldId="480"/>
            <ac:spMk id="3" creationId="{06AD7F19-BBE7-42D5-81E1-D0A5F4F8AB06}"/>
          </ac:spMkLst>
        </pc:spChg>
      </pc:sldChg>
      <pc:sldChg chg="modSp mod">
        <pc:chgData name="Steve Shellhammer" userId="0e71f22d-ee3e-49c0-82ff-dbc290af8082" providerId="ADAL" clId="{FC49B6D1-531D-4D23-BAE4-B35DFCA18F42}" dt="2020-09-09T18:57:13.266" v="1697" actId="20577"/>
        <pc:sldMkLst>
          <pc:docMk/>
          <pc:sldMk cId="323650932" sldId="483"/>
        </pc:sldMkLst>
        <pc:spChg chg="mod">
          <ac:chgData name="Steve Shellhammer" userId="0e71f22d-ee3e-49c0-82ff-dbc290af8082" providerId="ADAL" clId="{FC49B6D1-531D-4D23-BAE4-B35DFCA18F42}" dt="2020-09-09T18:55:23.411" v="1696" actId="20577"/>
          <ac:spMkLst>
            <pc:docMk/>
            <pc:sldMk cId="323650932" sldId="483"/>
            <ac:spMk id="2" creationId="{F2038184-57B0-496C-90EE-3FC0489E37DD}"/>
          </ac:spMkLst>
        </pc:spChg>
        <pc:spChg chg="mod">
          <ac:chgData name="Steve Shellhammer" userId="0e71f22d-ee3e-49c0-82ff-dbc290af8082" providerId="ADAL" clId="{FC49B6D1-531D-4D23-BAE4-B35DFCA18F42}" dt="2020-09-09T18:57:13.266" v="1697" actId="20577"/>
          <ac:spMkLst>
            <pc:docMk/>
            <pc:sldMk cId="323650932" sldId="483"/>
            <ac:spMk id="3" creationId="{2568EDD7-0DD7-4C69-9997-C9202D2F8482}"/>
          </ac:spMkLst>
        </pc:spChg>
      </pc:sldChg>
      <pc:sldChg chg="ord">
        <pc:chgData name="Steve Shellhammer" userId="0e71f22d-ee3e-49c0-82ff-dbc290af8082" providerId="ADAL" clId="{FC49B6D1-531D-4D23-BAE4-B35DFCA18F42}" dt="2020-09-08T19:56:28.959" v="892"/>
        <pc:sldMkLst>
          <pc:docMk/>
          <pc:sldMk cId="1334691016" sldId="485"/>
        </pc:sldMkLst>
      </pc:sldChg>
      <pc:sldChg chg="modSp mod">
        <pc:chgData name="Steve Shellhammer" userId="0e71f22d-ee3e-49c0-82ff-dbc290af8082" providerId="ADAL" clId="{FC49B6D1-531D-4D23-BAE4-B35DFCA18F42}" dt="2020-09-08T22:28:26.660" v="1044" actId="20577"/>
        <pc:sldMkLst>
          <pc:docMk/>
          <pc:sldMk cId="3208908905" sldId="488"/>
        </pc:sldMkLst>
        <pc:graphicFrameChg chg="modGraphic">
          <ac:chgData name="Steve Shellhammer" userId="0e71f22d-ee3e-49c0-82ff-dbc290af8082" providerId="ADAL" clId="{FC49B6D1-531D-4D23-BAE4-B35DFCA18F42}" dt="2020-09-08T22:28:26.660" v="1044" actId="20577"/>
          <ac:graphicFrameMkLst>
            <pc:docMk/>
            <pc:sldMk cId="3208908905" sldId="488"/>
            <ac:graphicFrameMk id="7" creationId="{000B318F-0BF1-442D-95EA-0B75D102DB6D}"/>
          </ac:graphicFrameMkLst>
        </pc:graphicFrameChg>
      </pc:sldChg>
      <pc:sldChg chg="ord">
        <pc:chgData name="Steve Shellhammer" userId="0e71f22d-ee3e-49c0-82ff-dbc290af8082" providerId="ADAL" clId="{FC49B6D1-531D-4D23-BAE4-B35DFCA18F42}" dt="2020-09-08T19:56:28.959" v="892"/>
        <pc:sldMkLst>
          <pc:docMk/>
          <pc:sldMk cId="506027600" sldId="490"/>
        </pc:sldMkLst>
      </pc:sldChg>
      <pc:sldChg chg="delSp modSp new mod">
        <pc:chgData name="Steve Shellhammer" userId="0e71f22d-ee3e-49c0-82ff-dbc290af8082" providerId="ADAL" clId="{FC49B6D1-531D-4D23-BAE4-B35DFCA18F42}" dt="2020-09-08T19:49:24.169" v="113" actId="404"/>
        <pc:sldMkLst>
          <pc:docMk/>
          <pc:sldMk cId="313986917" sldId="491"/>
        </pc:sldMkLst>
        <pc:spChg chg="mod">
          <ac:chgData name="Steve Shellhammer" userId="0e71f22d-ee3e-49c0-82ff-dbc290af8082" providerId="ADAL" clId="{FC49B6D1-531D-4D23-BAE4-B35DFCA18F42}" dt="2020-09-08T19:49:24.169" v="113" actId="404"/>
          <ac:spMkLst>
            <pc:docMk/>
            <pc:sldMk cId="313986917" sldId="491"/>
            <ac:spMk id="2" creationId="{D7AD36B4-5E6E-4204-A200-FF4A3582E29F}"/>
          </ac:spMkLst>
        </pc:spChg>
        <pc:spChg chg="del">
          <ac:chgData name="Steve Shellhammer" userId="0e71f22d-ee3e-49c0-82ff-dbc290af8082" providerId="ADAL" clId="{FC49B6D1-531D-4D23-BAE4-B35DFCA18F42}" dt="2020-09-08T19:49:15.861" v="107" actId="478"/>
          <ac:spMkLst>
            <pc:docMk/>
            <pc:sldMk cId="313986917" sldId="491"/>
            <ac:spMk id="3" creationId="{BD090F05-3347-40A0-8CEA-8DDE6C187A43}"/>
          </ac:spMkLst>
        </pc:spChg>
      </pc:sldChg>
      <pc:sldChg chg="modSp new mod">
        <pc:chgData name="Steve Shellhammer" userId="0e71f22d-ee3e-49c0-82ff-dbc290af8082" providerId="ADAL" clId="{FC49B6D1-531D-4D23-BAE4-B35DFCA18F42}" dt="2020-09-08T20:01:57.300" v="989" actId="1076"/>
        <pc:sldMkLst>
          <pc:docMk/>
          <pc:sldMk cId="2263938305" sldId="492"/>
        </pc:sldMkLst>
        <pc:spChg chg="mod">
          <ac:chgData name="Steve Shellhammer" userId="0e71f22d-ee3e-49c0-82ff-dbc290af8082" providerId="ADAL" clId="{FC49B6D1-531D-4D23-BAE4-B35DFCA18F42}" dt="2020-09-08T19:56:16.509" v="890" actId="14100"/>
          <ac:spMkLst>
            <pc:docMk/>
            <pc:sldMk cId="2263938305" sldId="492"/>
            <ac:spMk id="2" creationId="{D040DFCF-B353-4D39-B28B-DD328507CEBA}"/>
          </ac:spMkLst>
        </pc:spChg>
        <pc:spChg chg="mod">
          <ac:chgData name="Steve Shellhammer" userId="0e71f22d-ee3e-49c0-82ff-dbc290af8082" providerId="ADAL" clId="{FC49B6D1-531D-4D23-BAE4-B35DFCA18F42}" dt="2020-09-08T20:01:57.300" v="989" actId="1076"/>
          <ac:spMkLst>
            <pc:docMk/>
            <pc:sldMk cId="2263938305" sldId="492"/>
            <ac:spMk id="3" creationId="{24DF8E25-6F62-4349-86E8-454BB5237C1F}"/>
          </ac:spMkLst>
        </pc:spChg>
      </pc:sldChg>
      <pc:sldChg chg="modSp new mod">
        <pc:chgData name="Steve Shellhammer" userId="0e71f22d-ee3e-49c0-82ff-dbc290af8082" providerId="ADAL" clId="{FC49B6D1-531D-4D23-BAE4-B35DFCA18F42}" dt="2020-09-09T19:04:48.053" v="1796" actId="20577"/>
        <pc:sldMkLst>
          <pc:docMk/>
          <pc:sldMk cId="3297841625" sldId="493"/>
        </pc:sldMkLst>
        <pc:spChg chg="mod">
          <ac:chgData name="Steve Shellhammer" userId="0e71f22d-ee3e-49c0-82ff-dbc290af8082" providerId="ADAL" clId="{FC49B6D1-531D-4D23-BAE4-B35DFCA18F42}" dt="2020-09-09T19:04:48.053" v="1796" actId="20577"/>
          <ac:spMkLst>
            <pc:docMk/>
            <pc:sldMk cId="3297841625" sldId="493"/>
            <ac:spMk id="2" creationId="{45018BB3-22A3-4490-AF3E-A9525A46F6C5}"/>
          </ac:spMkLst>
        </pc:spChg>
        <pc:spChg chg="mod">
          <ac:chgData name="Steve Shellhammer" userId="0e71f22d-ee3e-49c0-82ff-dbc290af8082" providerId="ADAL" clId="{FC49B6D1-531D-4D23-BAE4-B35DFCA18F42}" dt="2020-09-09T18:55:09.888" v="1693" actId="20577"/>
          <ac:spMkLst>
            <pc:docMk/>
            <pc:sldMk cId="3297841625" sldId="493"/>
            <ac:spMk id="3" creationId="{9672F7A1-1651-4BBA-AB39-D03EBE5E37A2}"/>
          </ac:spMkLst>
        </pc:spChg>
      </pc:sldChg>
      <pc:sldChg chg="modSp new mod">
        <pc:chgData name="Steve Shellhammer" userId="0e71f22d-ee3e-49c0-82ff-dbc290af8082" providerId="ADAL" clId="{FC49B6D1-531D-4D23-BAE4-B35DFCA18F42}" dt="2020-09-09T19:00:12.756" v="1794" actId="20577"/>
        <pc:sldMkLst>
          <pc:docMk/>
          <pc:sldMk cId="346948756" sldId="494"/>
        </pc:sldMkLst>
        <pc:spChg chg="mod">
          <ac:chgData name="Steve Shellhammer" userId="0e71f22d-ee3e-49c0-82ff-dbc290af8082" providerId="ADAL" clId="{FC49B6D1-531D-4D23-BAE4-B35DFCA18F42}" dt="2020-09-09T18:59:41.563" v="1779" actId="20577"/>
          <ac:spMkLst>
            <pc:docMk/>
            <pc:sldMk cId="346948756" sldId="494"/>
            <ac:spMk id="2" creationId="{EF1B32FA-F53F-472D-AF4D-29D7874EB198}"/>
          </ac:spMkLst>
        </pc:spChg>
        <pc:spChg chg="mod">
          <ac:chgData name="Steve Shellhammer" userId="0e71f22d-ee3e-49c0-82ff-dbc290af8082" providerId="ADAL" clId="{FC49B6D1-531D-4D23-BAE4-B35DFCA18F42}" dt="2020-09-09T19:00:12.756" v="1794" actId="20577"/>
          <ac:spMkLst>
            <pc:docMk/>
            <pc:sldMk cId="346948756" sldId="494"/>
            <ac:spMk id="3" creationId="{FFE4DCA8-2C23-4120-8CB0-D2B39B05032C}"/>
          </ac:spMkLst>
        </pc:spChg>
      </pc:sldChg>
    </pc:docChg>
  </pc:docChgLst>
  <pc:docChgLst>
    <pc:chgData name="Steve Shellhammer" userId="0e71f22d-ee3e-49c0-82ff-dbc290af8082" providerId="ADAL" clId="{0C2CC1C2-E273-42E5-8E0F-65847F02E61B}"/>
    <pc:docChg chg="modSld">
      <pc:chgData name="Steve Shellhammer" userId="0e71f22d-ee3e-49c0-82ff-dbc290af8082" providerId="ADAL" clId="{0C2CC1C2-E273-42E5-8E0F-65847F02E61B}" dt="2020-08-24T19:47:46.467" v="284" actId="20577"/>
      <pc:docMkLst>
        <pc:docMk/>
      </pc:docMkLst>
      <pc:sldChg chg="addSp modSp mod">
        <pc:chgData name="Steve Shellhammer" userId="0e71f22d-ee3e-49c0-82ff-dbc290af8082" providerId="ADAL" clId="{0C2CC1C2-E273-42E5-8E0F-65847F02E61B}" dt="2020-08-24T19:47:46.467" v="284" actId="20577"/>
        <pc:sldMkLst>
          <pc:docMk/>
          <pc:sldMk cId="1334691016" sldId="485"/>
        </pc:sldMkLst>
        <pc:spChg chg="mod">
          <ac:chgData name="Steve Shellhammer" userId="0e71f22d-ee3e-49c0-82ff-dbc290af8082" providerId="ADAL" clId="{0C2CC1C2-E273-42E5-8E0F-65847F02E61B}" dt="2020-08-24T19:43:48.156" v="112" actId="14100"/>
          <ac:spMkLst>
            <pc:docMk/>
            <pc:sldMk cId="1334691016" sldId="485"/>
            <ac:spMk id="2" creationId="{005DAA92-A641-45E9-9B1B-72663ACAA312}"/>
          </ac:spMkLst>
        </pc:spChg>
        <pc:spChg chg="mod">
          <ac:chgData name="Steve Shellhammer" userId="0e71f22d-ee3e-49c0-82ff-dbc290af8082" providerId="ADAL" clId="{0C2CC1C2-E273-42E5-8E0F-65847F02E61B}" dt="2020-08-24T19:43:50.586" v="113" actId="1076"/>
          <ac:spMkLst>
            <pc:docMk/>
            <pc:sldMk cId="1334691016" sldId="485"/>
            <ac:spMk id="3" creationId="{85E764BB-08F0-4F5B-87CC-541A3CA35AB1}"/>
          </ac:spMkLst>
        </pc:spChg>
        <pc:spChg chg="add mod">
          <ac:chgData name="Steve Shellhammer" userId="0e71f22d-ee3e-49c0-82ff-dbc290af8082" providerId="ADAL" clId="{0C2CC1C2-E273-42E5-8E0F-65847F02E61B}" dt="2020-08-24T19:47:46.467" v="284" actId="20577"/>
          <ac:spMkLst>
            <pc:docMk/>
            <pc:sldMk cId="1334691016" sldId="485"/>
            <ac:spMk id="8" creationId="{C6408CF9-5173-4895-BDD9-547491810A88}"/>
          </ac:spMkLst>
        </pc:spChg>
        <pc:picChg chg="mod">
          <ac:chgData name="Steve Shellhammer" userId="0e71f22d-ee3e-49c0-82ff-dbc290af8082" providerId="ADAL" clId="{0C2CC1C2-E273-42E5-8E0F-65847F02E61B}" dt="2020-08-24T19:43:53.234" v="114" actId="1076"/>
          <ac:picMkLst>
            <pc:docMk/>
            <pc:sldMk cId="1334691016" sldId="485"/>
            <ac:picMk id="7" creationId="{5DDC645C-1EC6-4D45-A9C1-97D679B27F80}"/>
          </ac:picMkLst>
        </pc:picChg>
      </pc:sldChg>
      <pc:sldChg chg="modSp mod">
        <pc:chgData name="Steve Shellhammer" userId="0e71f22d-ee3e-49c0-82ff-dbc290af8082" providerId="ADAL" clId="{0C2CC1C2-E273-42E5-8E0F-65847F02E61B}" dt="2020-08-24T19:45:50.772" v="224" actId="20577"/>
        <pc:sldMkLst>
          <pc:docMk/>
          <pc:sldMk cId="675243109" sldId="487"/>
        </pc:sldMkLst>
        <pc:spChg chg="mod">
          <ac:chgData name="Steve Shellhammer" userId="0e71f22d-ee3e-49c0-82ff-dbc290af8082" providerId="ADAL" clId="{0C2CC1C2-E273-42E5-8E0F-65847F02E61B}" dt="2020-08-24T19:45:35.417" v="221" actId="1076"/>
          <ac:spMkLst>
            <pc:docMk/>
            <pc:sldMk cId="675243109" sldId="487"/>
            <ac:spMk id="7" creationId="{C3FF793B-028C-4B28-85CC-FD8D7C5052C6}"/>
          </ac:spMkLst>
        </pc:spChg>
        <pc:graphicFrameChg chg="mod modGraphic">
          <ac:chgData name="Steve Shellhammer" userId="0e71f22d-ee3e-49c0-82ff-dbc290af8082" providerId="ADAL" clId="{0C2CC1C2-E273-42E5-8E0F-65847F02E61B}" dt="2020-08-24T19:45:50.772" v="224" actId="20577"/>
          <ac:graphicFrameMkLst>
            <pc:docMk/>
            <pc:sldMk cId="675243109" sldId="487"/>
            <ac:graphicFrameMk id="8" creationId="{3EE1DFF0-4B1A-4854-A798-EB1E74EF18D8}"/>
          </ac:graphicFrameMkLst>
        </pc:graphicFrameChg>
      </pc:sldChg>
    </pc:docChg>
  </pc:docChgLst>
  <pc:docChgLst>
    <pc:chgData name="Steve Shellhammer" userId="0e71f22d-ee3e-49c0-82ff-dbc290af8082" providerId="ADAL" clId="{5F0A67CB-CEDB-45B7-8A9A-ED3672DC8F3B}"/>
    <pc:docChg chg="modSld">
      <pc:chgData name="Steve Shellhammer" userId="0e71f22d-ee3e-49c0-82ff-dbc290af8082" providerId="ADAL" clId="{5F0A67CB-CEDB-45B7-8A9A-ED3672DC8F3B}" dt="2021-07-02T22:24:51.268" v="43" actId="1076"/>
      <pc:docMkLst>
        <pc:docMk/>
      </pc:docMkLst>
      <pc:sldChg chg="modSp mod">
        <pc:chgData name="Steve Shellhammer" userId="0e71f22d-ee3e-49c0-82ff-dbc290af8082" providerId="ADAL" clId="{5F0A67CB-CEDB-45B7-8A9A-ED3672DC8F3B}" dt="2021-07-02T22:19:34.021" v="1" actId="20577"/>
        <pc:sldMkLst>
          <pc:docMk/>
          <pc:sldMk cId="0" sldId="256"/>
        </pc:sldMkLst>
        <pc:spChg chg="mod">
          <ac:chgData name="Steve Shellhammer" userId="0e71f22d-ee3e-49c0-82ff-dbc290af8082" providerId="ADAL" clId="{5F0A67CB-CEDB-45B7-8A9A-ED3672DC8F3B}" dt="2021-07-02T22:19:34.021" v="1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5F0A67CB-CEDB-45B7-8A9A-ED3672DC8F3B}" dt="2021-07-02T22:24:51.268" v="43" actId="1076"/>
        <pc:sldMkLst>
          <pc:docMk/>
          <pc:sldMk cId="4109633702" sldId="511"/>
        </pc:sldMkLst>
        <pc:spChg chg="mod">
          <ac:chgData name="Steve Shellhammer" userId="0e71f22d-ee3e-49c0-82ff-dbc290af8082" providerId="ADAL" clId="{5F0A67CB-CEDB-45B7-8A9A-ED3672DC8F3B}" dt="2021-07-02T22:24:51.268" v="43" actId="1076"/>
          <ac:spMkLst>
            <pc:docMk/>
            <pc:sldMk cId="4109633702" sldId="511"/>
            <ac:spMk id="11" creationId="{C8B285BC-2FF4-48DD-ADB5-A6ED6F5AAF74}"/>
          </ac:spMkLst>
        </pc:spChg>
      </pc:sldChg>
    </pc:docChg>
  </pc:docChgLst>
  <pc:docChgLst>
    <pc:chgData name="Steve Shellhammer" userId="0e71f22d-ee3e-49c0-82ff-dbc290af8082" providerId="ADAL" clId="{467BD3AC-F198-4FA9-8F8B-0EF76C763259}"/>
    <pc:docChg chg="custSel addSld delSld modSld">
      <pc:chgData name="Steve Shellhammer" userId="0e71f22d-ee3e-49c0-82ff-dbc290af8082" providerId="ADAL" clId="{467BD3AC-F198-4FA9-8F8B-0EF76C763259}" dt="2020-08-24T18:15:56.133" v="675" actId="20577"/>
      <pc:docMkLst>
        <pc:docMk/>
      </pc:docMkLst>
      <pc:sldChg chg="modSp mod">
        <pc:chgData name="Steve Shellhammer" userId="0e71f22d-ee3e-49c0-82ff-dbc290af8082" providerId="ADAL" clId="{467BD3AC-F198-4FA9-8F8B-0EF76C763259}" dt="2020-08-24T17:50:33.184" v="18" actId="20577"/>
        <pc:sldMkLst>
          <pc:docMk/>
          <pc:sldMk cId="0" sldId="256"/>
        </pc:sldMkLst>
        <pc:spChg chg="mod">
          <ac:chgData name="Steve Shellhammer" userId="0e71f22d-ee3e-49c0-82ff-dbc290af8082" providerId="ADAL" clId="{467BD3AC-F198-4FA9-8F8B-0EF76C763259}" dt="2020-08-24T17:50:33.184" v="18" actId="20577"/>
          <ac:spMkLst>
            <pc:docMk/>
            <pc:sldMk cId="0" sldId="256"/>
            <ac:spMk id="3073" creationId="{00000000-0000-0000-0000-000000000000}"/>
          </ac:spMkLst>
        </pc:spChg>
      </pc:sldChg>
      <pc:sldChg chg="modSp mod">
        <pc:chgData name="Steve Shellhammer" userId="0e71f22d-ee3e-49c0-82ff-dbc290af8082" providerId="ADAL" clId="{467BD3AC-F198-4FA9-8F8B-0EF76C763259}" dt="2020-08-24T17:50:06.869" v="8" actId="6549"/>
        <pc:sldMkLst>
          <pc:docMk/>
          <pc:sldMk cId="1014374459" sldId="480"/>
        </pc:sldMkLst>
        <pc:spChg chg="mod">
          <ac:chgData name="Steve Shellhammer" userId="0e71f22d-ee3e-49c0-82ff-dbc290af8082" providerId="ADAL" clId="{467BD3AC-F198-4FA9-8F8B-0EF76C763259}" dt="2020-08-24T17:50:06.869" v="8" actId="6549"/>
          <ac:spMkLst>
            <pc:docMk/>
            <pc:sldMk cId="1014374459" sldId="480"/>
            <ac:spMk id="3" creationId="{06AD7F19-BBE7-42D5-81E1-D0A5F4F8AB06}"/>
          </ac:spMkLst>
        </pc:spChg>
      </pc:sldChg>
      <pc:sldChg chg="modSp mod">
        <pc:chgData name="Steve Shellhammer" userId="0e71f22d-ee3e-49c0-82ff-dbc290af8082" providerId="ADAL" clId="{467BD3AC-F198-4FA9-8F8B-0EF76C763259}" dt="2020-08-24T18:15:30.124" v="670" actId="20577"/>
        <pc:sldMkLst>
          <pc:docMk/>
          <pc:sldMk cId="3145523729" sldId="482"/>
        </pc:sldMkLst>
        <pc:spChg chg="mod">
          <ac:chgData name="Steve Shellhammer" userId="0e71f22d-ee3e-49c0-82ff-dbc290af8082" providerId="ADAL" clId="{467BD3AC-F198-4FA9-8F8B-0EF76C763259}" dt="2020-08-24T18:13:18.014" v="595" actId="20577"/>
          <ac:spMkLst>
            <pc:docMk/>
            <pc:sldMk cId="3145523729" sldId="482"/>
            <ac:spMk id="2" creationId="{005DAA92-A641-45E9-9B1B-72663ACAA312}"/>
          </ac:spMkLst>
        </pc:spChg>
        <pc:spChg chg="mod">
          <ac:chgData name="Steve Shellhammer" userId="0e71f22d-ee3e-49c0-82ff-dbc290af8082" providerId="ADAL" clId="{467BD3AC-F198-4FA9-8F8B-0EF76C763259}" dt="2020-08-24T18:15:30.124" v="670" actId="20577"/>
          <ac:spMkLst>
            <pc:docMk/>
            <pc:sldMk cId="3145523729" sldId="482"/>
            <ac:spMk id="3" creationId="{85E764BB-08F0-4F5B-87CC-541A3CA35AB1}"/>
          </ac:spMkLst>
        </pc:spChg>
      </pc:sldChg>
      <pc:sldChg chg="modSp mod">
        <pc:chgData name="Steve Shellhammer" userId="0e71f22d-ee3e-49c0-82ff-dbc290af8082" providerId="ADAL" clId="{467BD3AC-F198-4FA9-8F8B-0EF76C763259}" dt="2020-08-24T17:50:57.965" v="22" actId="20577"/>
        <pc:sldMkLst>
          <pc:docMk/>
          <pc:sldMk cId="323650932" sldId="483"/>
        </pc:sldMkLst>
        <pc:spChg chg="mod">
          <ac:chgData name="Steve Shellhammer" userId="0e71f22d-ee3e-49c0-82ff-dbc290af8082" providerId="ADAL" clId="{467BD3AC-F198-4FA9-8F8B-0EF76C763259}" dt="2020-08-24T17:50:57.965" v="22" actId="20577"/>
          <ac:spMkLst>
            <pc:docMk/>
            <pc:sldMk cId="323650932" sldId="483"/>
            <ac:spMk id="3" creationId="{2568EDD7-0DD7-4C69-9997-C9202D2F8482}"/>
          </ac:spMkLst>
        </pc:spChg>
      </pc:sldChg>
      <pc:sldChg chg="modSp mod">
        <pc:chgData name="Steve Shellhammer" userId="0e71f22d-ee3e-49c0-82ff-dbc290af8082" providerId="ADAL" clId="{467BD3AC-F198-4FA9-8F8B-0EF76C763259}" dt="2020-08-24T17:58:08.830" v="98" actId="1076"/>
        <pc:sldMkLst>
          <pc:docMk/>
          <pc:sldMk cId="1334691016" sldId="485"/>
        </pc:sldMkLst>
        <pc:picChg chg="mod">
          <ac:chgData name="Steve Shellhammer" userId="0e71f22d-ee3e-49c0-82ff-dbc290af8082" providerId="ADAL" clId="{467BD3AC-F198-4FA9-8F8B-0EF76C763259}" dt="2020-08-24T17:58:08.830" v="98" actId="1076"/>
          <ac:picMkLst>
            <pc:docMk/>
            <pc:sldMk cId="1334691016" sldId="485"/>
            <ac:picMk id="7" creationId="{5DDC645C-1EC6-4D45-A9C1-97D679B27F80}"/>
          </ac:picMkLst>
        </pc:picChg>
      </pc:sldChg>
      <pc:sldChg chg="modSp mod">
        <pc:chgData name="Steve Shellhammer" userId="0e71f22d-ee3e-49c0-82ff-dbc290af8082" providerId="ADAL" clId="{467BD3AC-F198-4FA9-8F8B-0EF76C763259}" dt="2020-08-24T18:07:09.017" v="376" actId="20577"/>
        <pc:sldMkLst>
          <pc:docMk/>
          <pc:sldMk cId="2415202813" sldId="486"/>
        </pc:sldMkLst>
        <pc:spChg chg="mod">
          <ac:chgData name="Steve Shellhammer" userId="0e71f22d-ee3e-49c0-82ff-dbc290af8082" providerId="ADAL" clId="{467BD3AC-F198-4FA9-8F8B-0EF76C763259}" dt="2020-08-24T18:07:09.017" v="376" actId="20577"/>
          <ac:spMkLst>
            <pc:docMk/>
            <pc:sldMk cId="2415202813" sldId="486"/>
            <ac:spMk id="3" creationId="{85E764BB-08F0-4F5B-87CC-541A3CA35AB1}"/>
          </ac:spMkLst>
        </pc:spChg>
      </pc:sldChg>
      <pc:sldChg chg="addSp modSp mod">
        <pc:chgData name="Steve Shellhammer" userId="0e71f22d-ee3e-49c0-82ff-dbc290af8082" providerId="ADAL" clId="{467BD3AC-F198-4FA9-8F8B-0EF76C763259}" dt="2020-08-24T18:15:00.246" v="653" actId="403"/>
        <pc:sldMkLst>
          <pc:docMk/>
          <pc:sldMk cId="675243109" sldId="487"/>
        </pc:sldMkLst>
        <pc:spChg chg="mod">
          <ac:chgData name="Steve Shellhammer" userId="0e71f22d-ee3e-49c0-82ff-dbc290af8082" providerId="ADAL" clId="{467BD3AC-F198-4FA9-8F8B-0EF76C763259}" dt="2020-08-24T18:00:23.943" v="200" actId="14100"/>
          <ac:spMkLst>
            <pc:docMk/>
            <pc:sldMk cId="675243109" sldId="487"/>
            <ac:spMk id="2" creationId="{2F86EDF1-4E29-437A-AD3C-2E8D8E7985BE}"/>
          </ac:spMkLst>
        </pc:spChg>
        <pc:spChg chg="mod">
          <ac:chgData name="Steve Shellhammer" userId="0e71f22d-ee3e-49c0-82ff-dbc290af8082" providerId="ADAL" clId="{467BD3AC-F198-4FA9-8F8B-0EF76C763259}" dt="2020-08-24T18:13:03.042" v="587" actId="20577"/>
          <ac:spMkLst>
            <pc:docMk/>
            <pc:sldMk cId="675243109" sldId="487"/>
            <ac:spMk id="3" creationId="{F7F3A0E5-FAAC-4B6F-9E0C-21E97D74B750}"/>
          </ac:spMkLst>
        </pc:spChg>
        <pc:spChg chg="add mod">
          <ac:chgData name="Steve Shellhammer" userId="0e71f22d-ee3e-49c0-82ff-dbc290af8082" providerId="ADAL" clId="{467BD3AC-F198-4FA9-8F8B-0EF76C763259}" dt="2020-08-24T18:14:55.447" v="652" actId="14100"/>
          <ac:spMkLst>
            <pc:docMk/>
            <pc:sldMk cId="675243109" sldId="487"/>
            <ac:spMk id="7" creationId="{C3FF793B-028C-4B28-85CC-FD8D7C5052C6}"/>
          </ac:spMkLst>
        </pc:spChg>
        <pc:graphicFrameChg chg="add mod modGraphic">
          <ac:chgData name="Steve Shellhammer" userId="0e71f22d-ee3e-49c0-82ff-dbc290af8082" providerId="ADAL" clId="{467BD3AC-F198-4FA9-8F8B-0EF76C763259}" dt="2020-08-24T18:15:00.246" v="653" actId="403"/>
          <ac:graphicFrameMkLst>
            <pc:docMk/>
            <pc:sldMk cId="675243109" sldId="487"/>
            <ac:graphicFrameMk id="8" creationId="{3EE1DFF0-4B1A-4854-A798-EB1E74EF18D8}"/>
          </ac:graphicFrameMkLst>
        </pc:graphicFrameChg>
      </pc:sldChg>
      <pc:sldChg chg="modSp mod">
        <pc:chgData name="Steve Shellhammer" userId="0e71f22d-ee3e-49c0-82ff-dbc290af8082" providerId="ADAL" clId="{467BD3AC-F198-4FA9-8F8B-0EF76C763259}" dt="2020-08-24T18:15:49.246" v="671" actId="404"/>
        <pc:sldMkLst>
          <pc:docMk/>
          <pc:sldMk cId="3208908905" sldId="488"/>
        </pc:sldMkLst>
        <pc:graphicFrameChg chg="modGraphic">
          <ac:chgData name="Steve Shellhammer" userId="0e71f22d-ee3e-49c0-82ff-dbc290af8082" providerId="ADAL" clId="{467BD3AC-F198-4FA9-8F8B-0EF76C763259}" dt="2020-08-24T18:15:49.246" v="671" actId="404"/>
          <ac:graphicFrameMkLst>
            <pc:docMk/>
            <pc:sldMk cId="3208908905" sldId="488"/>
            <ac:graphicFrameMk id="7" creationId="{000B318F-0BF1-442D-95EA-0B75D102DB6D}"/>
          </ac:graphicFrameMkLst>
        </pc:graphicFrameChg>
      </pc:sldChg>
      <pc:sldChg chg="modSp mod">
        <pc:chgData name="Steve Shellhammer" userId="0e71f22d-ee3e-49c0-82ff-dbc290af8082" providerId="ADAL" clId="{467BD3AC-F198-4FA9-8F8B-0EF76C763259}" dt="2020-08-24T18:15:56.133" v="675" actId="20577"/>
        <pc:sldMkLst>
          <pc:docMk/>
          <pc:sldMk cId="847141214" sldId="489"/>
        </pc:sldMkLst>
        <pc:spChg chg="mod">
          <ac:chgData name="Steve Shellhammer" userId="0e71f22d-ee3e-49c0-82ff-dbc290af8082" providerId="ADAL" clId="{467BD3AC-F198-4FA9-8F8B-0EF76C763259}" dt="2020-08-24T18:15:56.133" v="675" actId="20577"/>
          <ac:spMkLst>
            <pc:docMk/>
            <pc:sldMk cId="847141214" sldId="489"/>
            <ac:spMk id="3" creationId="{2FECA816-EEB6-4F6E-AF54-D0FEA8EB7482}"/>
          </ac:spMkLst>
        </pc:spChg>
      </pc:sldChg>
      <pc:sldChg chg="modSp mod">
        <pc:chgData name="Steve Shellhammer" userId="0e71f22d-ee3e-49c0-82ff-dbc290af8082" providerId="ADAL" clId="{467BD3AC-F198-4FA9-8F8B-0EF76C763259}" dt="2020-08-24T18:01:34.366" v="208" actId="20577"/>
        <pc:sldMkLst>
          <pc:docMk/>
          <pc:sldMk cId="506027600" sldId="490"/>
        </pc:sldMkLst>
        <pc:spChg chg="mod">
          <ac:chgData name="Steve Shellhammer" userId="0e71f22d-ee3e-49c0-82ff-dbc290af8082" providerId="ADAL" clId="{467BD3AC-F198-4FA9-8F8B-0EF76C763259}" dt="2020-08-24T17:57:37.140" v="71" actId="1076"/>
          <ac:spMkLst>
            <pc:docMk/>
            <pc:sldMk cId="506027600" sldId="490"/>
            <ac:spMk id="2" creationId="{005DAA92-A641-45E9-9B1B-72663ACAA312}"/>
          </ac:spMkLst>
        </pc:spChg>
        <pc:spChg chg="mod">
          <ac:chgData name="Steve Shellhammer" userId="0e71f22d-ee3e-49c0-82ff-dbc290af8082" providerId="ADAL" clId="{467BD3AC-F198-4FA9-8F8B-0EF76C763259}" dt="2020-08-24T18:01:34.366" v="208" actId="20577"/>
          <ac:spMkLst>
            <pc:docMk/>
            <pc:sldMk cId="506027600" sldId="490"/>
            <ac:spMk id="3" creationId="{85E764BB-08F0-4F5B-87CC-541A3CA35AB1}"/>
          </ac:spMkLst>
        </pc:spChg>
        <pc:picChg chg="mod">
          <ac:chgData name="Steve Shellhammer" userId="0e71f22d-ee3e-49c0-82ff-dbc290af8082" providerId="ADAL" clId="{467BD3AC-F198-4FA9-8F8B-0EF76C763259}" dt="2020-08-24T18:01:22.506" v="204" actId="1076"/>
          <ac:picMkLst>
            <pc:docMk/>
            <pc:sldMk cId="506027600" sldId="490"/>
            <ac:picMk id="9" creationId="{9DD57DE5-AF6C-40B1-A155-AB448FE707D0}"/>
          </ac:picMkLst>
        </pc:picChg>
      </pc:sldChg>
      <pc:sldChg chg="addSp delSp modSp new del mod">
        <pc:chgData name="Steve Shellhammer" userId="0e71f22d-ee3e-49c0-82ff-dbc290af8082" providerId="ADAL" clId="{467BD3AC-F198-4FA9-8F8B-0EF76C763259}" dt="2020-08-24T18:10:49.857" v="522" actId="47"/>
        <pc:sldMkLst>
          <pc:docMk/>
          <pc:sldMk cId="634102025" sldId="491"/>
        </pc:sldMkLst>
        <pc:spChg chg="del">
          <ac:chgData name="Steve Shellhammer" userId="0e71f22d-ee3e-49c0-82ff-dbc290af8082" providerId="ADAL" clId="{467BD3AC-F198-4FA9-8F8B-0EF76C763259}" dt="2020-08-24T18:02:32.856" v="210" actId="3680"/>
          <ac:spMkLst>
            <pc:docMk/>
            <pc:sldMk cId="634102025" sldId="491"/>
            <ac:spMk id="3" creationId="{4548D7F8-968D-49C8-B813-55A4DF4F9062}"/>
          </ac:spMkLst>
        </pc:spChg>
        <pc:graphicFrameChg chg="add mod ord modGraphic">
          <ac:chgData name="Steve Shellhammer" userId="0e71f22d-ee3e-49c0-82ff-dbc290af8082" providerId="ADAL" clId="{467BD3AC-F198-4FA9-8F8B-0EF76C763259}" dt="2020-08-24T18:09:13.285" v="517" actId="404"/>
          <ac:graphicFrameMkLst>
            <pc:docMk/>
            <pc:sldMk cId="634102025" sldId="491"/>
            <ac:graphicFrameMk id="7" creationId="{4F1ACEC2-331B-42CC-9998-446F904EBBA7}"/>
          </ac:graphicFrameMkLst>
        </pc:graphicFrameChg>
      </pc:sldChg>
      <pc:sldChg chg="modSp new del mod">
        <pc:chgData name="Steve Shellhammer" userId="0e71f22d-ee3e-49c0-82ff-dbc290af8082" providerId="ADAL" clId="{467BD3AC-F198-4FA9-8F8B-0EF76C763259}" dt="2020-08-24T18:09:01.289" v="516" actId="47"/>
        <pc:sldMkLst>
          <pc:docMk/>
          <pc:sldMk cId="1392521135" sldId="492"/>
        </pc:sldMkLst>
        <pc:spChg chg="mod">
          <ac:chgData name="Steve Shellhammer" userId="0e71f22d-ee3e-49c0-82ff-dbc290af8082" providerId="ADAL" clId="{467BD3AC-F198-4FA9-8F8B-0EF76C763259}" dt="2020-08-24T18:08:07.189" v="452" actId="20577"/>
          <ac:spMkLst>
            <pc:docMk/>
            <pc:sldMk cId="1392521135" sldId="492"/>
            <ac:spMk id="3" creationId="{DC0C9A4C-BF35-4DE5-8A62-942C45A4EB62}"/>
          </ac:spMkLst>
        </pc:spChg>
      </pc:sldChg>
    </pc:docChg>
  </pc:docChgLst>
  <pc:docChgLst>
    <pc:chgData name="Steve Shellhammer" userId="0e71f22d-ee3e-49c0-82ff-dbc290af8082" providerId="ADAL" clId="{B835243E-2886-4BF3-8946-CBCF6A74DBCE}"/>
    <pc:docChg chg="custSel modSld modMainMaster">
      <pc:chgData name="Steve Shellhammer" userId="0e71f22d-ee3e-49c0-82ff-dbc290af8082" providerId="ADAL" clId="{B835243E-2886-4BF3-8946-CBCF6A74DBCE}" dt="2022-03-08T16:50:55.110" v="169" actId="14100"/>
      <pc:docMkLst>
        <pc:docMk/>
      </pc:docMkLst>
      <pc:sldChg chg="modSp mod">
        <pc:chgData name="Steve Shellhammer" userId="0e71f22d-ee3e-49c0-82ff-dbc290af8082" providerId="ADAL" clId="{B835243E-2886-4BF3-8946-CBCF6A74DBCE}" dt="2022-03-08T16:47:58.040" v="1" actId="20577"/>
        <pc:sldMkLst>
          <pc:docMk/>
          <pc:sldMk cId="0" sldId="256"/>
        </pc:sldMkLst>
        <pc:spChg chg="mod">
          <ac:chgData name="Steve Shellhammer" userId="0e71f22d-ee3e-49c0-82ff-dbc290af8082" providerId="ADAL" clId="{B835243E-2886-4BF3-8946-CBCF6A74DBCE}" dt="2022-03-08T16:47:58.040" v="1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B835243E-2886-4BF3-8946-CBCF6A74DBCE}" dt="2022-03-08T16:50:55.110" v="169" actId="14100"/>
        <pc:sldMkLst>
          <pc:docMk/>
          <pc:sldMk cId="2958571588" sldId="277"/>
        </pc:sldMkLst>
        <pc:spChg chg="mod">
          <ac:chgData name="Steve Shellhammer" userId="0e71f22d-ee3e-49c0-82ff-dbc290af8082" providerId="ADAL" clId="{B835243E-2886-4BF3-8946-CBCF6A74DBCE}" dt="2022-03-08T16:49:45.223" v="55" actId="20577"/>
          <ac:spMkLst>
            <pc:docMk/>
            <pc:sldMk cId="2958571588" sldId="277"/>
            <ac:spMk id="8" creationId="{F52A21B1-12B9-42E4-8B98-D5C056583E2D}"/>
          </ac:spMkLst>
        </pc:spChg>
        <pc:spChg chg="mod">
          <ac:chgData name="Steve Shellhammer" userId="0e71f22d-ee3e-49c0-82ff-dbc290af8082" providerId="ADAL" clId="{B835243E-2886-4BF3-8946-CBCF6A74DBCE}" dt="2022-03-08T16:50:55.110" v="169" actId="14100"/>
          <ac:spMkLst>
            <pc:docMk/>
            <pc:sldMk cId="2958571588" sldId="277"/>
            <ac:spMk id="9" creationId="{0A69EF9D-C6B9-4F82-AE68-EA4D2CC1103E}"/>
          </ac:spMkLst>
        </pc:spChg>
      </pc:sldChg>
      <pc:sldChg chg="modSp mod">
        <pc:chgData name="Steve Shellhammer" userId="0e71f22d-ee3e-49c0-82ff-dbc290af8082" providerId="ADAL" clId="{B835243E-2886-4BF3-8946-CBCF6A74DBCE}" dt="2022-03-08T16:48:55.638" v="10" actId="313"/>
        <pc:sldMkLst>
          <pc:docMk/>
          <pc:sldMk cId="456678315" sldId="284"/>
        </pc:sldMkLst>
        <pc:spChg chg="mod">
          <ac:chgData name="Steve Shellhammer" userId="0e71f22d-ee3e-49c0-82ff-dbc290af8082" providerId="ADAL" clId="{B835243E-2886-4BF3-8946-CBCF6A74DBCE}" dt="2022-03-08T16:48:55.638" v="10" actId="313"/>
          <ac:spMkLst>
            <pc:docMk/>
            <pc:sldMk cId="456678315" sldId="284"/>
            <ac:spMk id="3" creationId="{B8A804CE-E61A-454F-8969-90B65CEA4115}"/>
          </ac:spMkLst>
        </pc:spChg>
      </pc:sldChg>
      <pc:sldMasterChg chg="modSldLayout">
        <pc:chgData name="Steve Shellhammer" userId="0e71f22d-ee3e-49c0-82ff-dbc290af8082" providerId="ADAL" clId="{B835243E-2886-4BF3-8946-CBCF6A74DBCE}" dt="2022-03-08T16:48:12.787" v="3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B835243E-2886-4BF3-8946-CBCF6A74DBCE}" dt="2022-03-08T16:48:12.787" v="3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B835243E-2886-4BF3-8946-CBCF6A74DBCE}" dt="2022-03-08T16:48:12.787" v="3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9A8F5A9B-1CB4-4C7E-9B2A-DC94F0BD82DD}"/>
    <pc:docChg chg="undo custSel modSld">
      <pc:chgData name="Steve Shellhammer" userId="0e71f22d-ee3e-49c0-82ff-dbc290af8082" providerId="ADAL" clId="{9A8F5A9B-1CB4-4C7E-9B2A-DC94F0BD82DD}" dt="2020-08-26T16:51:41.966" v="570" actId="14100"/>
      <pc:docMkLst>
        <pc:docMk/>
      </pc:docMkLst>
      <pc:sldChg chg="modSp mod">
        <pc:chgData name="Steve Shellhammer" userId="0e71f22d-ee3e-49c0-82ff-dbc290af8082" providerId="ADAL" clId="{9A8F5A9B-1CB4-4C7E-9B2A-DC94F0BD82DD}" dt="2020-08-26T16:46:09.517" v="425" actId="14100"/>
        <pc:sldMkLst>
          <pc:docMk/>
          <pc:sldMk cId="3145523729" sldId="482"/>
        </pc:sldMkLst>
        <pc:spChg chg="mod">
          <ac:chgData name="Steve Shellhammer" userId="0e71f22d-ee3e-49c0-82ff-dbc290af8082" providerId="ADAL" clId="{9A8F5A9B-1CB4-4C7E-9B2A-DC94F0BD82DD}" dt="2020-08-26T16:45:47.609" v="420" actId="1076"/>
          <ac:spMkLst>
            <pc:docMk/>
            <pc:sldMk cId="3145523729" sldId="482"/>
            <ac:spMk id="2" creationId="{005DAA92-A641-45E9-9B1B-72663ACAA312}"/>
          </ac:spMkLst>
        </pc:spChg>
        <pc:spChg chg="mod">
          <ac:chgData name="Steve Shellhammer" userId="0e71f22d-ee3e-49c0-82ff-dbc290af8082" providerId="ADAL" clId="{9A8F5A9B-1CB4-4C7E-9B2A-DC94F0BD82DD}" dt="2020-08-26T16:46:09.517" v="425" actId="14100"/>
          <ac:spMkLst>
            <pc:docMk/>
            <pc:sldMk cId="3145523729" sldId="482"/>
            <ac:spMk id="3" creationId="{85E764BB-08F0-4F5B-87CC-541A3CA35AB1}"/>
          </ac:spMkLst>
        </pc:spChg>
      </pc:sldChg>
      <pc:sldChg chg="modSp mod">
        <pc:chgData name="Steve Shellhammer" userId="0e71f22d-ee3e-49c0-82ff-dbc290af8082" providerId="ADAL" clId="{9A8F5A9B-1CB4-4C7E-9B2A-DC94F0BD82DD}" dt="2020-08-26T16:51:41.966" v="570" actId="14100"/>
        <pc:sldMkLst>
          <pc:docMk/>
          <pc:sldMk cId="675243109" sldId="487"/>
        </pc:sldMkLst>
        <pc:spChg chg="mod">
          <ac:chgData name="Steve Shellhammer" userId="0e71f22d-ee3e-49c0-82ff-dbc290af8082" providerId="ADAL" clId="{9A8F5A9B-1CB4-4C7E-9B2A-DC94F0BD82DD}" dt="2020-08-26T00:00:23.060" v="3" actId="1076"/>
          <ac:spMkLst>
            <pc:docMk/>
            <pc:sldMk cId="675243109" sldId="487"/>
            <ac:spMk id="2" creationId="{2F86EDF1-4E29-437A-AD3C-2E8D8E7985BE}"/>
          </ac:spMkLst>
        </pc:spChg>
        <pc:spChg chg="mod">
          <ac:chgData name="Steve Shellhammer" userId="0e71f22d-ee3e-49c0-82ff-dbc290af8082" providerId="ADAL" clId="{9A8F5A9B-1CB4-4C7E-9B2A-DC94F0BD82DD}" dt="2020-08-26T16:51:41.966" v="570" actId="14100"/>
          <ac:spMkLst>
            <pc:docMk/>
            <pc:sldMk cId="675243109" sldId="487"/>
            <ac:spMk id="3" creationId="{F7F3A0E5-FAAC-4B6F-9E0C-21E97D74B750}"/>
          </ac:spMkLst>
        </pc:spChg>
        <pc:spChg chg="mod">
          <ac:chgData name="Steve Shellhammer" userId="0e71f22d-ee3e-49c0-82ff-dbc290af8082" providerId="ADAL" clId="{9A8F5A9B-1CB4-4C7E-9B2A-DC94F0BD82DD}" dt="2020-08-26T16:49:11.643" v="468" actId="1035"/>
          <ac:spMkLst>
            <pc:docMk/>
            <pc:sldMk cId="675243109" sldId="487"/>
            <ac:spMk id="7" creationId="{C3FF793B-028C-4B28-85CC-FD8D7C5052C6}"/>
          </ac:spMkLst>
        </pc:spChg>
        <pc:graphicFrameChg chg="mod modGraphic">
          <ac:chgData name="Steve Shellhammer" userId="0e71f22d-ee3e-49c0-82ff-dbc290af8082" providerId="ADAL" clId="{9A8F5A9B-1CB4-4C7E-9B2A-DC94F0BD82DD}" dt="2020-08-26T16:51:23.387" v="568" actId="1035"/>
          <ac:graphicFrameMkLst>
            <pc:docMk/>
            <pc:sldMk cId="675243109" sldId="487"/>
            <ac:graphicFrameMk id="8" creationId="{3EE1DFF0-4B1A-4854-A798-EB1E74EF18D8}"/>
          </ac:graphicFrameMkLst>
        </pc:graphicFrameChg>
      </pc:sldChg>
    </pc:docChg>
  </pc:docChgLst>
  <pc:docChgLst>
    <pc:chgData name="Steve Shellhammer" userId="0e71f22d-ee3e-49c0-82ff-dbc290af8082" providerId="ADAL" clId="{CC9043EA-6F71-47CC-ABEE-15CAC70879AE}"/>
    <pc:docChg chg="custSel addSld delSld modSld">
      <pc:chgData name="Steve Shellhammer" userId="0e71f22d-ee3e-49c0-82ff-dbc290af8082" providerId="ADAL" clId="{CC9043EA-6F71-47CC-ABEE-15CAC70879AE}" dt="2022-01-26T00:37:01.945" v="226" actId="20577"/>
      <pc:docMkLst>
        <pc:docMk/>
      </pc:docMkLst>
      <pc:sldChg chg="modSp">
        <pc:chgData name="Steve Shellhammer" userId="0e71f22d-ee3e-49c0-82ff-dbc290af8082" providerId="ADAL" clId="{CC9043EA-6F71-47CC-ABEE-15CAC70879AE}" dt="2022-01-25T21:51:00.733" v="12" actId="20577"/>
        <pc:sldMkLst>
          <pc:docMk/>
          <pc:sldMk cId="1268093760" sldId="257"/>
        </pc:sldMkLst>
        <pc:spChg chg="mod">
          <ac:chgData name="Steve Shellhammer" userId="0e71f22d-ee3e-49c0-82ff-dbc290af8082" providerId="ADAL" clId="{CC9043EA-6F71-47CC-ABEE-15CAC70879AE}" dt="2022-01-25T21:51:00.733" v="12" actId="20577"/>
          <ac:spMkLst>
            <pc:docMk/>
            <pc:sldMk cId="1268093760" sldId="257"/>
            <ac:spMk id="3" creationId="{EDDB5013-A2C7-4FAC-881A-93D41F23553A}"/>
          </ac:spMkLst>
        </pc:spChg>
      </pc:sldChg>
      <pc:sldChg chg="modSp mod">
        <pc:chgData name="Steve Shellhammer" userId="0e71f22d-ee3e-49c0-82ff-dbc290af8082" providerId="ADAL" clId="{CC9043EA-6F71-47CC-ABEE-15CAC70879AE}" dt="2022-01-26T00:37:01.945" v="226" actId="20577"/>
        <pc:sldMkLst>
          <pc:docMk/>
          <pc:sldMk cId="1652988365" sldId="258"/>
        </pc:sldMkLst>
        <pc:spChg chg="mod">
          <ac:chgData name="Steve Shellhammer" userId="0e71f22d-ee3e-49c0-82ff-dbc290af8082" providerId="ADAL" clId="{CC9043EA-6F71-47CC-ABEE-15CAC70879AE}" dt="2022-01-25T21:51:11.655" v="21" actId="20577"/>
          <ac:spMkLst>
            <pc:docMk/>
            <pc:sldMk cId="1652988365" sldId="258"/>
            <ac:spMk id="2" creationId="{D5C11D99-D882-4054-ADC3-504D9E2FFAB9}"/>
          </ac:spMkLst>
        </pc:spChg>
        <pc:spChg chg="mod">
          <ac:chgData name="Steve Shellhammer" userId="0e71f22d-ee3e-49c0-82ff-dbc290af8082" providerId="ADAL" clId="{CC9043EA-6F71-47CC-ABEE-15CAC70879AE}" dt="2022-01-26T00:37:01.945" v="226" actId="20577"/>
          <ac:spMkLst>
            <pc:docMk/>
            <pc:sldMk cId="1652988365" sldId="258"/>
            <ac:spMk id="3" creationId="{EB09B830-A4B3-4204-95A4-7BED2A7445B1}"/>
          </ac:spMkLst>
        </pc:spChg>
      </pc:sldChg>
      <pc:sldChg chg="del">
        <pc:chgData name="Steve Shellhammer" userId="0e71f22d-ee3e-49c0-82ff-dbc290af8082" providerId="ADAL" clId="{CC9043EA-6F71-47CC-ABEE-15CAC70879AE}" dt="2022-01-25T21:51:19.722" v="22" actId="47"/>
        <pc:sldMkLst>
          <pc:docMk/>
          <pc:sldMk cId="2577833649" sldId="259"/>
        </pc:sldMkLst>
      </pc:sldChg>
      <pc:sldChg chg="addSp delSp modSp mod">
        <pc:chgData name="Steve Shellhammer" userId="0e71f22d-ee3e-49c0-82ff-dbc290af8082" providerId="ADAL" clId="{CC9043EA-6F71-47CC-ABEE-15CAC70879AE}" dt="2022-01-25T22:04:24.118" v="167" actId="403"/>
        <pc:sldMkLst>
          <pc:docMk/>
          <pc:sldMk cId="2056408364" sldId="260"/>
        </pc:sldMkLst>
        <pc:spChg chg="mod">
          <ac:chgData name="Steve Shellhammer" userId="0e71f22d-ee3e-49c0-82ff-dbc290af8082" providerId="ADAL" clId="{CC9043EA-6F71-47CC-ABEE-15CAC70879AE}" dt="2022-01-25T22:04:16.181" v="166" actId="404"/>
          <ac:spMkLst>
            <pc:docMk/>
            <pc:sldMk cId="2056408364" sldId="260"/>
            <ac:spMk id="2" creationId="{BBE060AA-CEF0-4CDD-9D06-79FF13393F4C}"/>
          </ac:spMkLst>
        </pc:spChg>
        <pc:spChg chg="add del mod">
          <ac:chgData name="Steve Shellhammer" userId="0e71f22d-ee3e-49c0-82ff-dbc290af8082" providerId="ADAL" clId="{CC9043EA-6F71-47CC-ABEE-15CAC70879AE}" dt="2022-01-25T22:03:36.237" v="153" actId="478"/>
          <ac:spMkLst>
            <pc:docMk/>
            <pc:sldMk cId="2056408364" sldId="260"/>
            <ac:spMk id="9" creationId="{E12DC4AF-3BF0-4AEB-9C85-EDAD6F18A274}"/>
          </ac:spMkLst>
        </pc:spChg>
        <pc:graphicFrameChg chg="del">
          <ac:chgData name="Steve Shellhammer" userId="0e71f22d-ee3e-49c0-82ff-dbc290af8082" providerId="ADAL" clId="{CC9043EA-6F71-47CC-ABEE-15CAC70879AE}" dt="2022-01-25T22:03:33.644" v="152" actId="478"/>
          <ac:graphicFrameMkLst>
            <pc:docMk/>
            <pc:sldMk cId="2056408364" sldId="260"/>
            <ac:graphicFrameMk id="7" creationId="{059A9400-15E3-4F8D-ABBD-E308815A203C}"/>
          </ac:graphicFrameMkLst>
        </pc:graphicFrameChg>
        <pc:graphicFrameChg chg="add del mod">
          <ac:chgData name="Steve Shellhammer" userId="0e71f22d-ee3e-49c0-82ff-dbc290af8082" providerId="ADAL" clId="{CC9043EA-6F71-47CC-ABEE-15CAC70879AE}" dt="2022-01-25T21:51:38.297" v="25" actId="478"/>
          <ac:graphicFrameMkLst>
            <pc:docMk/>
            <pc:sldMk cId="2056408364" sldId="260"/>
            <ac:graphicFrameMk id="8" creationId="{F73DD3D2-98F8-4629-B9B1-FEAE465076A0}"/>
          </ac:graphicFrameMkLst>
        </pc:graphicFrameChg>
        <pc:graphicFrameChg chg="add mod modGraphic">
          <ac:chgData name="Steve Shellhammer" userId="0e71f22d-ee3e-49c0-82ff-dbc290af8082" providerId="ADAL" clId="{CC9043EA-6F71-47CC-ABEE-15CAC70879AE}" dt="2022-01-25T22:04:24.118" v="167" actId="403"/>
          <ac:graphicFrameMkLst>
            <pc:docMk/>
            <pc:sldMk cId="2056408364" sldId="260"/>
            <ac:graphicFrameMk id="10" creationId="{FE466454-F0E2-4DCD-A179-B7C76D1B6613}"/>
          </ac:graphicFrameMkLst>
        </pc:graphicFrameChg>
      </pc:sldChg>
      <pc:sldChg chg="addSp delSp modSp new del mod">
        <pc:chgData name="Steve Shellhammer" userId="0e71f22d-ee3e-49c0-82ff-dbc290af8082" providerId="ADAL" clId="{CC9043EA-6F71-47CC-ABEE-15CAC70879AE}" dt="2022-01-25T22:07:14.785" v="168" actId="47"/>
        <pc:sldMkLst>
          <pc:docMk/>
          <pc:sldMk cId="2309229838" sldId="261"/>
        </pc:sldMkLst>
        <pc:spChg chg="del">
          <ac:chgData name="Steve Shellhammer" userId="0e71f22d-ee3e-49c0-82ff-dbc290af8082" providerId="ADAL" clId="{CC9043EA-6F71-47CC-ABEE-15CAC70879AE}" dt="2022-01-25T21:51:48.002" v="27" actId="3680"/>
          <ac:spMkLst>
            <pc:docMk/>
            <pc:sldMk cId="2309229838" sldId="261"/>
            <ac:spMk id="3" creationId="{B4B33DE4-33BF-4489-9AF4-17739295DD5F}"/>
          </ac:spMkLst>
        </pc:spChg>
        <pc:graphicFrameChg chg="add mod ord modGraphic">
          <ac:chgData name="Steve Shellhammer" userId="0e71f22d-ee3e-49c0-82ff-dbc290af8082" providerId="ADAL" clId="{CC9043EA-6F71-47CC-ABEE-15CAC70879AE}" dt="2022-01-25T22:03:26.031" v="151" actId="6549"/>
          <ac:graphicFrameMkLst>
            <pc:docMk/>
            <pc:sldMk cId="2309229838" sldId="261"/>
            <ac:graphicFrameMk id="7" creationId="{5D91BBEE-C108-477B-8A5C-09106F994EAD}"/>
          </ac:graphicFrameMkLst>
        </pc:graphicFrameChg>
      </pc:sldChg>
      <pc:sldChg chg="add del">
        <pc:chgData name="Steve Shellhammer" userId="0e71f22d-ee3e-49c0-82ff-dbc290af8082" providerId="ADAL" clId="{CC9043EA-6F71-47CC-ABEE-15CAC70879AE}" dt="2022-01-25T21:50:50.811" v="1" actId="47"/>
        <pc:sldMkLst>
          <pc:docMk/>
          <pc:sldMk cId="3886577313" sldId="261"/>
        </pc:sldMkLst>
      </pc:sldChg>
      <pc:sldChg chg="modSp new mod">
        <pc:chgData name="Steve Shellhammer" userId="0e71f22d-ee3e-49c0-82ff-dbc290af8082" providerId="ADAL" clId="{CC9043EA-6F71-47CC-ABEE-15CAC70879AE}" dt="2022-01-25T22:07:34.751" v="223" actId="20577"/>
        <pc:sldMkLst>
          <pc:docMk/>
          <pc:sldMk cId="4278205582" sldId="261"/>
        </pc:sldMkLst>
        <pc:spChg chg="mod">
          <ac:chgData name="Steve Shellhammer" userId="0e71f22d-ee3e-49c0-82ff-dbc290af8082" providerId="ADAL" clId="{CC9043EA-6F71-47CC-ABEE-15CAC70879AE}" dt="2022-01-25T22:07:20.778" v="176" actId="20577"/>
          <ac:spMkLst>
            <pc:docMk/>
            <pc:sldMk cId="4278205582" sldId="261"/>
            <ac:spMk id="2" creationId="{BC4255AC-9930-46EA-9C72-0E1FE7568323}"/>
          </ac:spMkLst>
        </pc:spChg>
        <pc:spChg chg="mod">
          <ac:chgData name="Steve Shellhammer" userId="0e71f22d-ee3e-49c0-82ff-dbc290af8082" providerId="ADAL" clId="{CC9043EA-6F71-47CC-ABEE-15CAC70879AE}" dt="2022-01-25T22:07:34.751" v="223" actId="20577"/>
          <ac:spMkLst>
            <pc:docMk/>
            <pc:sldMk cId="4278205582" sldId="261"/>
            <ac:spMk id="3" creationId="{91D131B7-D918-4595-8963-214AAEC8E514}"/>
          </ac:spMkLst>
        </pc:spChg>
      </pc:sldChg>
    </pc:docChg>
  </pc:docChgLst>
  <pc:docChgLst>
    <pc:chgData name="Steve Shellhammer" userId="0e71f22d-ee3e-49c0-82ff-dbc290af8082" providerId="ADAL" clId="{7B08573E-CF5A-4128-9365-91FA738293BA}"/>
    <pc:docChg chg="undo custSel addSld delSld modSld">
      <pc:chgData name="Steve Shellhammer" userId="0e71f22d-ee3e-49c0-82ff-dbc290af8082" providerId="ADAL" clId="{7B08573E-CF5A-4128-9365-91FA738293BA}" dt="2022-02-08T15:26:44.648" v="3601" actId="1037"/>
      <pc:docMkLst>
        <pc:docMk/>
      </pc:docMkLst>
      <pc:sldChg chg="modSp mod">
        <pc:chgData name="Steve Shellhammer" userId="0e71f22d-ee3e-49c0-82ff-dbc290af8082" providerId="ADAL" clId="{7B08573E-CF5A-4128-9365-91FA738293BA}" dt="2022-02-08T15:23:54.775" v="3546" actId="20577"/>
        <pc:sldMkLst>
          <pc:docMk/>
          <pc:sldMk cId="0" sldId="256"/>
        </pc:sldMkLst>
        <pc:spChg chg="mod">
          <ac:chgData name="Steve Shellhammer" userId="0e71f22d-ee3e-49c0-82ff-dbc290af8082" providerId="ADAL" clId="{7B08573E-CF5A-4128-9365-91FA738293BA}" dt="2022-02-08T15:23:54.775" v="3546" actId="20577"/>
          <ac:spMkLst>
            <pc:docMk/>
            <pc:sldMk cId="0" sldId="256"/>
            <ac:spMk id="3073" creationId="{00000000-0000-0000-0000-000000000000}"/>
          </ac:spMkLst>
        </pc:spChg>
      </pc:sldChg>
      <pc:sldChg chg="del">
        <pc:chgData name="Steve Shellhammer" userId="0e71f22d-ee3e-49c0-82ff-dbc290af8082" providerId="ADAL" clId="{7B08573E-CF5A-4128-9365-91FA738293BA}" dt="2022-02-08T00:15:40.506" v="57" actId="47"/>
        <pc:sldMkLst>
          <pc:docMk/>
          <pc:sldMk cId="1268093760" sldId="257"/>
        </pc:sldMkLst>
      </pc:sldChg>
      <pc:sldChg chg="modSp new mod">
        <pc:chgData name="Steve Shellhammer" userId="0e71f22d-ee3e-49c0-82ff-dbc290af8082" providerId="ADAL" clId="{7B08573E-CF5A-4128-9365-91FA738293BA}" dt="2022-02-08T15:24:53.879" v="3571" actId="20577"/>
        <pc:sldMkLst>
          <pc:docMk/>
          <pc:sldMk cId="2511664735" sldId="257"/>
        </pc:sldMkLst>
        <pc:spChg chg="mod">
          <ac:chgData name="Steve Shellhammer" userId="0e71f22d-ee3e-49c0-82ff-dbc290af8082" providerId="ADAL" clId="{7B08573E-CF5A-4128-9365-91FA738293BA}" dt="2022-02-08T00:20:50.485" v="889" actId="14100"/>
          <ac:spMkLst>
            <pc:docMk/>
            <pc:sldMk cId="2511664735" sldId="257"/>
            <ac:spMk id="2" creationId="{A7655C73-D81E-4C05-A5C9-DC29F10DF7AD}"/>
          </ac:spMkLst>
        </pc:spChg>
        <pc:spChg chg="mod">
          <ac:chgData name="Steve Shellhammer" userId="0e71f22d-ee3e-49c0-82ff-dbc290af8082" providerId="ADAL" clId="{7B08573E-CF5A-4128-9365-91FA738293BA}" dt="2022-02-08T15:24:53.879" v="3571" actId="20577"/>
          <ac:spMkLst>
            <pc:docMk/>
            <pc:sldMk cId="2511664735" sldId="257"/>
            <ac:spMk id="3" creationId="{45565E3D-52F0-4518-B875-4D0C302C04DD}"/>
          </ac:spMkLst>
        </pc:spChg>
      </pc:sldChg>
      <pc:sldChg chg="modSp new mod">
        <pc:chgData name="Steve Shellhammer" userId="0e71f22d-ee3e-49c0-82ff-dbc290af8082" providerId="ADAL" clId="{7B08573E-CF5A-4128-9365-91FA738293BA}" dt="2022-02-08T14:41:16.553" v="1681" actId="14100"/>
        <pc:sldMkLst>
          <pc:docMk/>
          <pc:sldMk cId="344360819" sldId="258"/>
        </pc:sldMkLst>
        <pc:spChg chg="mod">
          <ac:chgData name="Steve Shellhammer" userId="0e71f22d-ee3e-49c0-82ff-dbc290af8082" providerId="ADAL" clId="{7B08573E-CF5A-4128-9365-91FA738293BA}" dt="2022-02-08T14:41:13.543" v="1680" actId="14100"/>
          <ac:spMkLst>
            <pc:docMk/>
            <pc:sldMk cId="344360819" sldId="258"/>
            <ac:spMk id="2" creationId="{AFEBA42E-30C4-4119-A175-3EE067DDD4E0}"/>
          </ac:spMkLst>
        </pc:spChg>
        <pc:spChg chg="mod">
          <ac:chgData name="Steve Shellhammer" userId="0e71f22d-ee3e-49c0-82ff-dbc290af8082" providerId="ADAL" clId="{7B08573E-CF5A-4128-9365-91FA738293BA}" dt="2022-02-08T14:41:16.553" v="1681" actId="14100"/>
          <ac:spMkLst>
            <pc:docMk/>
            <pc:sldMk cId="344360819" sldId="258"/>
            <ac:spMk id="3" creationId="{6555433A-5BBD-4A0B-A2D6-08DADE20A731}"/>
          </ac:spMkLst>
        </pc:spChg>
      </pc:sldChg>
      <pc:sldChg chg="del">
        <pc:chgData name="Steve Shellhammer" userId="0e71f22d-ee3e-49c0-82ff-dbc290af8082" providerId="ADAL" clId="{7B08573E-CF5A-4128-9365-91FA738293BA}" dt="2022-02-08T00:15:40.506" v="57" actId="47"/>
        <pc:sldMkLst>
          <pc:docMk/>
          <pc:sldMk cId="1652988365" sldId="258"/>
        </pc:sldMkLst>
      </pc:sldChg>
      <pc:sldChg chg="addSp delSp modSp new mod">
        <pc:chgData name="Steve Shellhammer" userId="0e71f22d-ee3e-49c0-82ff-dbc290af8082" providerId="ADAL" clId="{7B08573E-CF5A-4128-9365-91FA738293BA}" dt="2022-02-08T14:52:10.526" v="2350" actId="20577"/>
        <pc:sldMkLst>
          <pc:docMk/>
          <pc:sldMk cId="1932184069" sldId="259"/>
        </pc:sldMkLst>
        <pc:spChg chg="mod">
          <ac:chgData name="Steve Shellhammer" userId="0e71f22d-ee3e-49c0-82ff-dbc290af8082" providerId="ADAL" clId="{7B08573E-CF5A-4128-9365-91FA738293BA}" dt="2022-02-08T14:44:39.480" v="1774" actId="1035"/>
          <ac:spMkLst>
            <pc:docMk/>
            <pc:sldMk cId="1932184069" sldId="259"/>
            <ac:spMk id="2" creationId="{694E2481-C413-4915-AE7E-FCFA24817AF9}"/>
          </ac:spMkLst>
        </pc:spChg>
        <pc:spChg chg="del">
          <ac:chgData name="Steve Shellhammer" userId="0e71f22d-ee3e-49c0-82ff-dbc290af8082" providerId="ADAL" clId="{7B08573E-CF5A-4128-9365-91FA738293BA}" dt="2022-02-08T14:43:28.171" v="1758" actId="3680"/>
          <ac:spMkLst>
            <pc:docMk/>
            <pc:sldMk cId="1932184069" sldId="259"/>
            <ac:spMk id="3" creationId="{B440A900-FF25-454A-AF14-9F67903B530D}"/>
          </ac:spMkLst>
        </pc:spChg>
        <pc:graphicFrameChg chg="add mod ord modGraphic">
          <ac:chgData name="Steve Shellhammer" userId="0e71f22d-ee3e-49c0-82ff-dbc290af8082" providerId="ADAL" clId="{7B08573E-CF5A-4128-9365-91FA738293BA}" dt="2022-02-08T14:52:10.526" v="2350" actId="20577"/>
          <ac:graphicFrameMkLst>
            <pc:docMk/>
            <pc:sldMk cId="1932184069" sldId="259"/>
            <ac:graphicFrameMk id="7" creationId="{E89D5667-5A03-4677-914D-C27077E4A7CB}"/>
          </ac:graphicFrameMkLst>
        </pc:graphicFrameChg>
      </pc:sldChg>
      <pc:sldChg chg="del">
        <pc:chgData name="Steve Shellhammer" userId="0e71f22d-ee3e-49c0-82ff-dbc290af8082" providerId="ADAL" clId="{7B08573E-CF5A-4128-9365-91FA738293BA}" dt="2022-02-08T00:15:40.506" v="57" actId="47"/>
        <pc:sldMkLst>
          <pc:docMk/>
          <pc:sldMk cId="2056408364" sldId="260"/>
        </pc:sldMkLst>
      </pc:sldChg>
      <pc:sldChg chg="modSp new mod">
        <pc:chgData name="Steve Shellhammer" userId="0e71f22d-ee3e-49c0-82ff-dbc290af8082" providerId="ADAL" clId="{7B08573E-CF5A-4128-9365-91FA738293BA}" dt="2022-02-08T15:25:42.836" v="3586" actId="20577"/>
        <pc:sldMkLst>
          <pc:docMk/>
          <pc:sldMk cId="2434410561" sldId="260"/>
        </pc:sldMkLst>
        <pc:spChg chg="mod">
          <ac:chgData name="Steve Shellhammer" userId="0e71f22d-ee3e-49c0-82ff-dbc290af8082" providerId="ADAL" clId="{7B08573E-CF5A-4128-9365-91FA738293BA}" dt="2022-02-08T15:09:31.294" v="3545" actId="403"/>
          <ac:spMkLst>
            <pc:docMk/>
            <pc:sldMk cId="2434410561" sldId="260"/>
            <ac:spMk id="2" creationId="{565F02E4-3697-4C1B-97E9-1422AFE4F66F}"/>
          </ac:spMkLst>
        </pc:spChg>
        <pc:spChg chg="mod">
          <ac:chgData name="Steve Shellhammer" userId="0e71f22d-ee3e-49c0-82ff-dbc290af8082" providerId="ADAL" clId="{7B08573E-CF5A-4128-9365-91FA738293BA}" dt="2022-02-08T15:25:42.836" v="3586" actId="20577"/>
          <ac:spMkLst>
            <pc:docMk/>
            <pc:sldMk cId="2434410561" sldId="260"/>
            <ac:spMk id="3" creationId="{3004D3F6-1E9E-4ECC-BB86-1A8D368F7858}"/>
          </ac:spMkLst>
        </pc:spChg>
      </pc:sldChg>
      <pc:sldChg chg="modSp new mod">
        <pc:chgData name="Steve Shellhammer" userId="0e71f22d-ee3e-49c0-82ff-dbc290af8082" providerId="ADAL" clId="{7B08573E-CF5A-4128-9365-91FA738293BA}" dt="2022-02-08T15:25:51.026" v="3587" actId="1076"/>
        <pc:sldMkLst>
          <pc:docMk/>
          <pc:sldMk cId="2023378369" sldId="261"/>
        </pc:sldMkLst>
        <pc:spChg chg="mod">
          <ac:chgData name="Steve Shellhammer" userId="0e71f22d-ee3e-49c0-82ff-dbc290af8082" providerId="ADAL" clId="{7B08573E-CF5A-4128-9365-91FA738293BA}" dt="2022-02-08T14:56:31.977" v="3020" actId="14100"/>
          <ac:spMkLst>
            <pc:docMk/>
            <pc:sldMk cId="2023378369" sldId="261"/>
            <ac:spMk id="2" creationId="{A937B502-3587-4A6A-BDA0-F2A0DA3DF27B}"/>
          </ac:spMkLst>
        </pc:spChg>
        <pc:spChg chg="mod">
          <ac:chgData name="Steve Shellhammer" userId="0e71f22d-ee3e-49c0-82ff-dbc290af8082" providerId="ADAL" clId="{7B08573E-CF5A-4128-9365-91FA738293BA}" dt="2022-02-08T15:25:51.026" v="3587" actId="1076"/>
          <ac:spMkLst>
            <pc:docMk/>
            <pc:sldMk cId="2023378369" sldId="261"/>
            <ac:spMk id="3" creationId="{EC7EF962-E8C4-4C85-997E-75939736EEEC}"/>
          </ac:spMkLst>
        </pc:spChg>
      </pc:sldChg>
      <pc:sldChg chg="del">
        <pc:chgData name="Steve Shellhammer" userId="0e71f22d-ee3e-49c0-82ff-dbc290af8082" providerId="ADAL" clId="{7B08573E-CF5A-4128-9365-91FA738293BA}" dt="2022-02-08T00:15:40.506" v="57" actId="47"/>
        <pc:sldMkLst>
          <pc:docMk/>
          <pc:sldMk cId="4278205582" sldId="261"/>
        </pc:sldMkLst>
      </pc:sldChg>
      <pc:sldChg chg="del">
        <pc:chgData name="Steve Shellhammer" userId="0e71f22d-ee3e-49c0-82ff-dbc290af8082" providerId="ADAL" clId="{7B08573E-CF5A-4128-9365-91FA738293BA}" dt="2022-02-08T00:15:40.506" v="57" actId="47"/>
        <pc:sldMkLst>
          <pc:docMk/>
          <pc:sldMk cId="1649032138" sldId="262"/>
        </pc:sldMkLst>
      </pc:sldChg>
      <pc:sldChg chg="addSp modSp new mod">
        <pc:chgData name="Steve Shellhammer" userId="0e71f22d-ee3e-49c0-82ff-dbc290af8082" providerId="ADAL" clId="{7B08573E-CF5A-4128-9365-91FA738293BA}" dt="2022-02-08T15:26:17.384" v="3594" actId="14100"/>
        <pc:sldMkLst>
          <pc:docMk/>
          <pc:sldMk cId="2684813012" sldId="262"/>
        </pc:sldMkLst>
        <pc:spChg chg="mod">
          <ac:chgData name="Steve Shellhammer" userId="0e71f22d-ee3e-49c0-82ff-dbc290af8082" providerId="ADAL" clId="{7B08573E-CF5A-4128-9365-91FA738293BA}" dt="2022-02-08T15:26:17.384" v="3594" actId="14100"/>
          <ac:spMkLst>
            <pc:docMk/>
            <pc:sldMk cId="2684813012" sldId="262"/>
            <ac:spMk id="2" creationId="{441A47FD-3820-4A0E-B6E8-F7B80BA359EE}"/>
          </ac:spMkLst>
        </pc:spChg>
        <pc:spChg chg="mod">
          <ac:chgData name="Steve Shellhammer" userId="0e71f22d-ee3e-49c0-82ff-dbc290af8082" providerId="ADAL" clId="{7B08573E-CF5A-4128-9365-91FA738293BA}" dt="2022-02-08T15:26:10.103" v="3592" actId="1038"/>
          <ac:spMkLst>
            <pc:docMk/>
            <pc:sldMk cId="2684813012" sldId="262"/>
            <ac:spMk id="3" creationId="{B8A82F53-0724-4CE7-9C07-59A8E83DF647}"/>
          </ac:spMkLst>
        </pc:spChg>
        <pc:picChg chg="add mod">
          <ac:chgData name="Steve Shellhammer" userId="0e71f22d-ee3e-49c0-82ff-dbc290af8082" providerId="ADAL" clId="{7B08573E-CF5A-4128-9365-91FA738293BA}" dt="2022-02-08T15:26:12.888" v="3593" actId="1076"/>
          <ac:picMkLst>
            <pc:docMk/>
            <pc:sldMk cId="2684813012" sldId="262"/>
            <ac:picMk id="8" creationId="{43D7D153-65D3-46FC-ADC6-53EB64863501}"/>
          </ac:picMkLst>
        </pc:picChg>
      </pc:sldChg>
      <pc:sldChg chg="addSp delSp modSp new mod">
        <pc:chgData name="Steve Shellhammer" userId="0e71f22d-ee3e-49c0-82ff-dbc290af8082" providerId="ADAL" clId="{7B08573E-CF5A-4128-9365-91FA738293BA}" dt="2022-02-08T15:26:44.648" v="3601" actId="1037"/>
        <pc:sldMkLst>
          <pc:docMk/>
          <pc:sldMk cId="156053059" sldId="263"/>
        </pc:sldMkLst>
        <pc:spChg chg="mod">
          <ac:chgData name="Steve Shellhammer" userId="0e71f22d-ee3e-49c0-82ff-dbc290af8082" providerId="ADAL" clId="{7B08573E-CF5A-4128-9365-91FA738293BA}" dt="2022-02-08T15:06:29.516" v="3414" actId="404"/>
          <ac:spMkLst>
            <pc:docMk/>
            <pc:sldMk cId="156053059" sldId="263"/>
            <ac:spMk id="2" creationId="{E708C361-AA25-4A97-873A-1B7C7D451B26}"/>
          </ac:spMkLst>
        </pc:spChg>
        <pc:spChg chg="del">
          <ac:chgData name="Steve Shellhammer" userId="0e71f22d-ee3e-49c0-82ff-dbc290af8082" providerId="ADAL" clId="{7B08573E-CF5A-4128-9365-91FA738293BA}" dt="2022-02-08T15:06:41.153" v="3415" actId="3680"/>
          <ac:spMkLst>
            <pc:docMk/>
            <pc:sldMk cId="156053059" sldId="263"/>
            <ac:spMk id="3" creationId="{5309FEC0-C47C-4D8F-B2AA-284D5CDF6473}"/>
          </ac:spMkLst>
        </pc:spChg>
        <pc:graphicFrameChg chg="add mod ord modGraphic">
          <ac:chgData name="Steve Shellhammer" userId="0e71f22d-ee3e-49c0-82ff-dbc290af8082" providerId="ADAL" clId="{7B08573E-CF5A-4128-9365-91FA738293BA}" dt="2022-02-08T15:26:44.648" v="3601" actId="1037"/>
          <ac:graphicFrameMkLst>
            <pc:docMk/>
            <pc:sldMk cId="156053059" sldId="263"/>
            <ac:graphicFrameMk id="7" creationId="{E37E04F9-9568-4F29-9B66-9B354F5AD5CA}"/>
          </ac:graphicFrameMkLst>
        </pc:graphicFrameChg>
      </pc:sldChg>
      <pc:sldChg chg="del">
        <pc:chgData name="Steve Shellhammer" userId="0e71f22d-ee3e-49c0-82ff-dbc290af8082" providerId="ADAL" clId="{7B08573E-CF5A-4128-9365-91FA738293BA}" dt="2022-02-08T00:15:40.506" v="57" actId="47"/>
        <pc:sldMkLst>
          <pc:docMk/>
          <pc:sldMk cId="4041358185" sldId="263"/>
        </pc:sldMkLst>
      </pc:sldChg>
    </pc:docChg>
  </pc:docChgLst>
  <pc:docChgLst>
    <pc:chgData name="Steve Shellhammer" userId="0e71f22d-ee3e-49c0-82ff-dbc290af8082" providerId="ADAL" clId="{00C9895E-1A4F-4142-9EDB-EB546B2E7B5E}"/>
    <pc:docChg chg="custSel addSld delSld modSld">
      <pc:chgData name="Steve Shellhammer" userId="0e71f22d-ee3e-49c0-82ff-dbc290af8082" providerId="ADAL" clId="{00C9895E-1A4F-4142-9EDB-EB546B2E7B5E}" dt="2021-10-25T23:42:39.748" v="2265" actId="20577"/>
      <pc:docMkLst>
        <pc:docMk/>
      </pc:docMkLst>
      <pc:sldChg chg="modSp mod">
        <pc:chgData name="Steve Shellhammer" userId="0e71f22d-ee3e-49c0-82ff-dbc290af8082" providerId="ADAL" clId="{00C9895E-1A4F-4142-9EDB-EB546B2E7B5E}" dt="2021-10-25T21:50:13.195" v="1305" actId="14734"/>
        <pc:sldMkLst>
          <pc:docMk/>
          <pc:sldMk cId="0" sldId="256"/>
        </pc:sldMkLst>
        <pc:spChg chg="mod">
          <ac:chgData name="Steve Shellhammer" userId="0e71f22d-ee3e-49c0-82ff-dbc290af8082" providerId="ADAL" clId="{00C9895E-1A4F-4142-9EDB-EB546B2E7B5E}" dt="2021-10-25T18:56:57.835" v="25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00C9895E-1A4F-4142-9EDB-EB546B2E7B5E}" dt="2021-10-25T18:57:01.388" v="29" actId="20577"/>
          <ac:spMkLst>
            <pc:docMk/>
            <pc:sldMk cId="0" sldId="256"/>
            <ac:spMk id="3074" creationId="{00000000-0000-0000-0000-000000000000}"/>
          </ac:spMkLst>
        </pc:spChg>
        <pc:graphicFrameChg chg="modGraphic">
          <ac:chgData name="Steve Shellhammer" userId="0e71f22d-ee3e-49c0-82ff-dbc290af8082" providerId="ADAL" clId="{00C9895E-1A4F-4142-9EDB-EB546B2E7B5E}" dt="2021-10-25T21:50:13.195" v="1305" actId="14734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00C9895E-1A4F-4142-9EDB-EB546B2E7B5E}" dt="2021-10-25T23:36:57.734" v="1829" actId="47"/>
        <pc:sldMkLst>
          <pc:docMk/>
          <pc:sldMk cId="3498791066" sldId="545"/>
        </pc:sldMkLst>
      </pc:sldChg>
      <pc:sldChg chg="modSp new mod">
        <pc:chgData name="Steve Shellhammer" userId="0e71f22d-ee3e-49c0-82ff-dbc290af8082" providerId="ADAL" clId="{00C9895E-1A4F-4142-9EDB-EB546B2E7B5E}" dt="2021-10-25T23:42:39.748" v="2265" actId="20577"/>
        <pc:sldMkLst>
          <pc:docMk/>
          <pc:sldMk cId="2930705681" sldId="548"/>
        </pc:sldMkLst>
        <pc:spChg chg="mod">
          <ac:chgData name="Steve Shellhammer" userId="0e71f22d-ee3e-49c0-82ff-dbc290af8082" providerId="ADAL" clId="{00C9895E-1A4F-4142-9EDB-EB546B2E7B5E}" dt="2021-10-25T18:58:29.618" v="170" actId="313"/>
          <ac:spMkLst>
            <pc:docMk/>
            <pc:sldMk cId="2930705681" sldId="548"/>
            <ac:spMk id="2" creationId="{D6842561-D714-4C94-934C-EB9546F14E9E}"/>
          </ac:spMkLst>
        </pc:spChg>
        <pc:spChg chg="mod">
          <ac:chgData name="Steve Shellhammer" userId="0e71f22d-ee3e-49c0-82ff-dbc290af8082" providerId="ADAL" clId="{00C9895E-1A4F-4142-9EDB-EB546B2E7B5E}" dt="2021-10-25T23:42:39.748" v="2265" actId="20577"/>
          <ac:spMkLst>
            <pc:docMk/>
            <pc:sldMk cId="2930705681" sldId="548"/>
            <ac:spMk id="3" creationId="{82D63D66-E0E9-422D-8EFD-99CAC0548C61}"/>
          </ac:spMkLst>
        </pc:spChg>
      </pc:sldChg>
      <pc:sldChg chg="modSp new mod">
        <pc:chgData name="Steve Shellhammer" userId="0e71f22d-ee3e-49c0-82ff-dbc290af8082" providerId="ADAL" clId="{00C9895E-1A4F-4142-9EDB-EB546B2E7B5E}" dt="2021-10-25T19:03:49.085" v="314" actId="313"/>
        <pc:sldMkLst>
          <pc:docMk/>
          <pc:sldMk cId="1684751992" sldId="549"/>
        </pc:sldMkLst>
        <pc:spChg chg="mod">
          <ac:chgData name="Steve Shellhammer" userId="0e71f22d-ee3e-49c0-82ff-dbc290af8082" providerId="ADAL" clId="{00C9895E-1A4F-4142-9EDB-EB546B2E7B5E}" dt="2021-10-25T18:58:49.180" v="193" actId="20577"/>
          <ac:spMkLst>
            <pc:docMk/>
            <pc:sldMk cId="1684751992" sldId="549"/>
            <ac:spMk id="2" creationId="{D4D734A5-A41C-4A23-AA5D-D06F2050EA60}"/>
          </ac:spMkLst>
        </pc:spChg>
        <pc:spChg chg="mod">
          <ac:chgData name="Steve Shellhammer" userId="0e71f22d-ee3e-49c0-82ff-dbc290af8082" providerId="ADAL" clId="{00C9895E-1A4F-4142-9EDB-EB546B2E7B5E}" dt="2021-10-25T19:03:49.085" v="314" actId="313"/>
          <ac:spMkLst>
            <pc:docMk/>
            <pc:sldMk cId="1684751992" sldId="549"/>
            <ac:spMk id="3" creationId="{A2621A20-BBC8-4FF7-B64A-9A63E1A263A1}"/>
          </ac:spMkLst>
        </pc:spChg>
      </pc:sldChg>
      <pc:sldChg chg="addSp modSp new mod">
        <pc:chgData name="Steve Shellhammer" userId="0e71f22d-ee3e-49c0-82ff-dbc290af8082" providerId="ADAL" clId="{00C9895E-1A4F-4142-9EDB-EB546B2E7B5E}" dt="2021-10-25T20:48:55.859" v="1091" actId="14100"/>
        <pc:sldMkLst>
          <pc:docMk/>
          <pc:sldMk cId="3371991456" sldId="550"/>
        </pc:sldMkLst>
        <pc:spChg chg="mod">
          <ac:chgData name="Steve Shellhammer" userId="0e71f22d-ee3e-49c0-82ff-dbc290af8082" providerId="ADAL" clId="{00C9895E-1A4F-4142-9EDB-EB546B2E7B5E}" dt="2021-10-25T20:46:47.694" v="926" actId="14100"/>
          <ac:spMkLst>
            <pc:docMk/>
            <pc:sldMk cId="3371991456" sldId="550"/>
            <ac:spMk id="2" creationId="{5945155D-4148-4CA0-8F09-6493DEF9852C}"/>
          </ac:spMkLst>
        </pc:spChg>
        <pc:spChg chg="mod">
          <ac:chgData name="Steve Shellhammer" userId="0e71f22d-ee3e-49c0-82ff-dbc290af8082" providerId="ADAL" clId="{00C9895E-1A4F-4142-9EDB-EB546B2E7B5E}" dt="2021-10-25T20:47:26.345" v="935" actId="1076"/>
          <ac:spMkLst>
            <pc:docMk/>
            <pc:sldMk cId="3371991456" sldId="550"/>
            <ac:spMk id="3" creationId="{126EDEB5-FEED-4625-AB24-960870EFEF5F}"/>
          </ac:spMkLst>
        </pc:spChg>
        <pc:spChg chg="add mod">
          <ac:chgData name="Steve Shellhammer" userId="0e71f22d-ee3e-49c0-82ff-dbc290af8082" providerId="ADAL" clId="{00C9895E-1A4F-4142-9EDB-EB546B2E7B5E}" dt="2021-10-25T20:48:55.859" v="1091" actId="14100"/>
          <ac:spMkLst>
            <pc:docMk/>
            <pc:sldMk cId="3371991456" sldId="550"/>
            <ac:spMk id="9" creationId="{D8AEDE15-304A-48F9-B0E1-834A681148D7}"/>
          </ac:spMkLst>
        </pc:spChg>
        <pc:picChg chg="add mod">
          <ac:chgData name="Steve Shellhammer" userId="0e71f22d-ee3e-49c0-82ff-dbc290af8082" providerId="ADAL" clId="{00C9895E-1A4F-4142-9EDB-EB546B2E7B5E}" dt="2021-10-25T20:48:49.064" v="1089" actId="1076"/>
          <ac:picMkLst>
            <pc:docMk/>
            <pc:sldMk cId="3371991456" sldId="550"/>
            <ac:picMk id="8" creationId="{C7C0B986-1CE0-489B-9B0E-77F4D57603D3}"/>
          </ac:picMkLst>
        </pc:picChg>
      </pc:sldChg>
      <pc:sldChg chg="addSp modSp new mod">
        <pc:chgData name="Steve Shellhammer" userId="0e71f22d-ee3e-49c0-82ff-dbc290af8082" providerId="ADAL" clId="{00C9895E-1A4F-4142-9EDB-EB546B2E7B5E}" dt="2021-10-25T20:53:58.938" v="1302" actId="1076"/>
        <pc:sldMkLst>
          <pc:docMk/>
          <pc:sldMk cId="1883888431" sldId="551"/>
        </pc:sldMkLst>
        <pc:spChg chg="mod">
          <ac:chgData name="Steve Shellhammer" userId="0e71f22d-ee3e-49c0-82ff-dbc290af8082" providerId="ADAL" clId="{00C9895E-1A4F-4142-9EDB-EB546B2E7B5E}" dt="2021-10-25T20:49:42.955" v="1115" actId="1076"/>
          <ac:spMkLst>
            <pc:docMk/>
            <pc:sldMk cId="1883888431" sldId="551"/>
            <ac:spMk id="2" creationId="{53ECD331-1363-423C-A78E-1064EDF1D78D}"/>
          </ac:spMkLst>
        </pc:spChg>
        <pc:spChg chg="mod">
          <ac:chgData name="Steve Shellhammer" userId="0e71f22d-ee3e-49c0-82ff-dbc290af8082" providerId="ADAL" clId="{00C9895E-1A4F-4142-9EDB-EB546B2E7B5E}" dt="2021-10-25T20:53:13.689" v="1300" actId="14100"/>
          <ac:spMkLst>
            <pc:docMk/>
            <pc:sldMk cId="1883888431" sldId="551"/>
            <ac:spMk id="3" creationId="{92546C50-A27B-47EF-8E7E-BA4873773A24}"/>
          </ac:spMkLst>
        </pc:spChg>
        <pc:picChg chg="add mod">
          <ac:chgData name="Steve Shellhammer" userId="0e71f22d-ee3e-49c0-82ff-dbc290af8082" providerId="ADAL" clId="{00C9895E-1A4F-4142-9EDB-EB546B2E7B5E}" dt="2021-10-25T20:53:58.938" v="1302" actId="1076"/>
          <ac:picMkLst>
            <pc:docMk/>
            <pc:sldMk cId="1883888431" sldId="551"/>
            <ac:picMk id="8" creationId="{B0740F2C-BEA1-410A-BE38-838EB19D163A}"/>
          </ac:picMkLst>
        </pc:picChg>
      </pc:sldChg>
      <pc:sldChg chg="addSp modSp new mod">
        <pc:chgData name="Steve Shellhammer" userId="0e71f22d-ee3e-49c0-82ff-dbc290af8082" providerId="ADAL" clId="{00C9895E-1A4F-4142-9EDB-EB546B2E7B5E}" dt="2021-10-25T23:40:29.465" v="2039" actId="403"/>
        <pc:sldMkLst>
          <pc:docMk/>
          <pc:sldMk cId="2033410224" sldId="552"/>
        </pc:sldMkLst>
        <pc:spChg chg="mod">
          <ac:chgData name="Steve Shellhammer" userId="0e71f22d-ee3e-49c0-82ff-dbc290af8082" providerId="ADAL" clId="{00C9895E-1A4F-4142-9EDB-EB546B2E7B5E}" dt="2021-10-25T23:35:26.292" v="1777" actId="1076"/>
          <ac:spMkLst>
            <pc:docMk/>
            <pc:sldMk cId="2033410224" sldId="552"/>
            <ac:spMk id="2" creationId="{CA7BD517-901D-4B05-8D19-6415689838B3}"/>
          </ac:spMkLst>
        </pc:spChg>
        <pc:spChg chg="mod">
          <ac:chgData name="Steve Shellhammer" userId="0e71f22d-ee3e-49c0-82ff-dbc290af8082" providerId="ADAL" clId="{00C9895E-1A4F-4142-9EDB-EB546B2E7B5E}" dt="2021-10-25T23:35:30.800" v="1778" actId="255"/>
          <ac:spMkLst>
            <pc:docMk/>
            <pc:sldMk cId="2033410224" sldId="552"/>
            <ac:spMk id="3" creationId="{5753F8A4-7099-4FBB-A0F1-373FB5B17DC5}"/>
          </ac:spMkLst>
        </pc:spChg>
        <pc:graphicFrameChg chg="add mod modGraphic">
          <ac:chgData name="Steve Shellhammer" userId="0e71f22d-ee3e-49c0-82ff-dbc290af8082" providerId="ADAL" clId="{00C9895E-1A4F-4142-9EDB-EB546B2E7B5E}" dt="2021-10-25T23:40:29.465" v="2039" actId="403"/>
          <ac:graphicFrameMkLst>
            <pc:docMk/>
            <pc:sldMk cId="2033410224" sldId="552"/>
            <ac:graphicFrameMk id="7" creationId="{3670FE3A-B938-451C-89B9-19DA1D44C3D0}"/>
          </ac:graphicFrameMkLst>
        </pc:graphicFrameChg>
      </pc:sldChg>
      <pc:sldChg chg="delSp modSp new mod">
        <pc:chgData name="Steve Shellhammer" userId="0e71f22d-ee3e-49c0-82ff-dbc290af8082" providerId="ADAL" clId="{00C9895E-1A4F-4142-9EDB-EB546B2E7B5E}" dt="2021-10-25T23:36:24.612" v="1828" actId="403"/>
        <pc:sldMkLst>
          <pc:docMk/>
          <pc:sldMk cId="1908705316" sldId="553"/>
        </pc:sldMkLst>
        <pc:spChg chg="mod">
          <ac:chgData name="Steve Shellhammer" userId="0e71f22d-ee3e-49c0-82ff-dbc290af8082" providerId="ADAL" clId="{00C9895E-1A4F-4142-9EDB-EB546B2E7B5E}" dt="2021-10-25T23:36:24.612" v="1828" actId="403"/>
          <ac:spMkLst>
            <pc:docMk/>
            <pc:sldMk cId="1908705316" sldId="553"/>
            <ac:spMk id="2" creationId="{0613BB0B-1E92-471B-934C-35547A8671FB}"/>
          </ac:spMkLst>
        </pc:spChg>
        <pc:spChg chg="del">
          <ac:chgData name="Steve Shellhammer" userId="0e71f22d-ee3e-49c0-82ff-dbc290af8082" providerId="ADAL" clId="{00C9895E-1A4F-4142-9EDB-EB546B2E7B5E}" dt="2021-10-25T23:36:11.203" v="1824" actId="478"/>
          <ac:spMkLst>
            <pc:docMk/>
            <pc:sldMk cId="1908705316" sldId="553"/>
            <ac:spMk id="3" creationId="{EB2911F4-8BC7-4120-A993-8E1348FB07E8}"/>
          </ac:spMkLst>
        </pc:spChg>
      </pc:sldChg>
      <pc:sldChg chg="addSp delSp modSp new del mod">
        <pc:chgData name="Steve Shellhammer" userId="0e71f22d-ee3e-49c0-82ff-dbc290af8082" providerId="ADAL" clId="{00C9895E-1A4F-4142-9EDB-EB546B2E7B5E}" dt="2021-10-25T23:35:44.832" v="1780" actId="47"/>
        <pc:sldMkLst>
          <pc:docMk/>
          <pc:sldMk cId="2673124950" sldId="553"/>
        </pc:sldMkLst>
        <pc:spChg chg="del">
          <ac:chgData name="Steve Shellhammer" userId="0e71f22d-ee3e-49c0-82ff-dbc290af8082" providerId="ADAL" clId="{00C9895E-1A4F-4142-9EDB-EB546B2E7B5E}" dt="2021-10-25T23:31:52.983" v="1624" actId="3680"/>
          <ac:spMkLst>
            <pc:docMk/>
            <pc:sldMk cId="2673124950" sldId="553"/>
            <ac:spMk id="3" creationId="{118F2417-98A8-47BB-8DED-B036C7D437EC}"/>
          </ac:spMkLst>
        </pc:spChg>
        <pc:graphicFrameChg chg="add mod ord modGraphic">
          <ac:chgData name="Steve Shellhammer" userId="0e71f22d-ee3e-49c0-82ff-dbc290af8082" providerId="ADAL" clId="{00C9895E-1A4F-4142-9EDB-EB546B2E7B5E}" dt="2021-10-25T23:35:08.627" v="1774" actId="20577"/>
          <ac:graphicFrameMkLst>
            <pc:docMk/>
            <pc:sldMk cId="2673124950" sldId="553"/>
            <ac:graphicFrameMk id="7" creationId="{8F7722A7-84C2-4B1F-92E4-896B7EF7A0FE}"/>
          </ac:graphicFrameMkLst>
        </pc:graphicFrameChg>
      </pc:sldChg>
      <pc:sldChg chg="modSp new mod">
        <pc:chgData name="Steve Shellhammer" userId="0e71f22d-ee3e-49c0-82ff-dbc290af8082" providerId="ADAL" clId="{00C9895E-1A4F-4142-9EDB-EB546B2E7B5E}" dt="2021-10-25T23:39:07.560" v="1932" actId="20577"/>
        <pc:sldMkLst>
          <pc:docMk/>
          <pc:sldMk cId="2916031353" sldId="554"/>
        </pc:sldMkLst>
        <pc:spChg chg="mod">
          <ac:chgData name="Steve Shellhammer" userId="0e71f22d-ee3e-49c0-82ff-dbc290af8082" providerId="ADAL" clId="{00C9895E-1A4F-4142-9EDB-EB546B2E7B5E}" dt="2021-10-25T23:37:25.843" v="1845" actId="20577"/>
          <ac:spMkLst>
            <pc:docMk/>
            <pc:sldMk cId="2916031353" sldId="554"/>
            <ac:spMk id="2" creationId="{7C31E95B-EE66-4035-94E3-BD53949F53D5}"/>
          </ac:spMkLst>
        </pc:spChg>
        <pc:spChg chg="mod">
          <ac:chgData name="Steve Shellhammer" userId="0e71f22d-ee3e-49c0-82ff-dbc290af8082" providerId="ADAL" clId="{00C9895E-1A4F-4142-9EDB-EB546B2E7B5E}" dt="2021-10-25T23:39:07.560" v="1932" actId="20577"/>
          <ac:spMkLst>
            <pc:docMk/>
            <pc:sldMk cId="2916031353" sldId="554"/>
            <ac:spMk id="3" creationId="{2B732B91-4643-4F71-AFE3-E7F862E1C21F}"/>
          </ac:spMkLst>
        </pc:spChg>
      </pc:sldChg>
      <pc:sldChg chg="addSp modSp add mod">
        <pc:chgData name="Steve Shellhammer" userId="0e71f22d-ee3e-49c0-82ff-dbc290af8082" providerId="ADAL" clId="{00C9895E-1A4F-4142-9EDB-EB546B2E7B5E}" dt="2021-10-25T23:40:46.019" v="2041" actId="1076"/>
        <pc:sldMkLst>
          <pc:docMk/>
          <pc:sldMk cId="2555676226" sldId="555"/>
        </pc:sldMkLst>
        <pc:spChg chg="mod">
          <ac:chgData name="Steve Shellhammer" userId="0e71f22d-ee3e-49c0-82ff-dbc290af8082" providerId="ADAL" clId="{00C9895E-1A4F-4142-9EDB-EB546B2E7B5E}" dt="2021-10-25T23:40:20.825" v="2038" actId="14100"/>
          <ac:spMkLst>
            <pc:docMk/>
            <pc:sldMk cId="2555676226" sldId="555"/>
            <ac:spMk id="2" creationId="{7C31E95B-EE66-4035-94E3-BD53949F53D5}"/>
          </ac:spMkLst>
        </pc:spChg>
        <pc:spChg chg="mod">
          <ac:chgData name="Steve Shellhammer" userId="0e71f22d-ee3e-49c0-82ff-dbc290af8082" providerId="ADAL" clId="{00C9895E-1A4F-4142-9EDB-EB546B2E7B5E}" dt="2021-10-25T23:40:18.193" v="2037" actId="1076"/>
          <ac:spMkLst>
            <pc:docMk/>
            <pc:sldMk cId="2555676226" sldId="555"/>
            <ac:spMk id="3" creationId="{2B732B91-4643-4F71-AFE3-E7F862E1C21F}"/>
          </ac:spMkLst>
        </pc:spChg>
        <pc:graphicFrameChg chg="add mod">
          <ac:chgData name="Steve Shellhammer" userId="0e71f22d-ee3e-49c0-82ff-dbc290af8082" providerId="ADAL" clId="{00C9895E-1A4F-4142-9EDB-EB546B2E7B5E}" dt="2021-10-25T23:40:46.019" v="2041" actId="1076"/>
          <ac:graphicFrameMkLst>
            <pc:docMk/>
            <pc:sldMk cId="2555676226" sldId="555"/>
            <ac:graphicFrameMk id="7" creationId="{F87FAF33-1A01-4FDD-B5E8-D6542D0B9EAA}"/>
          </ac:graphicFrameMkLst>
        </pc:graphicFrameChg>
      </pc:sldChg>
    </pc:docChg>
  </pc:docChgLst>
  <pc:docChgLst>
    <pc:chgData name="Steve Shellhammer" userId="0e71f22d-ee3e-49c0-82ff-dbc290af8082" providerId="ADAL" clId="{ED74AE49-413F-4C18-A93D-4818AE843540}"/>
    <pc:docChg chg="undo redo custSel addSld delSld modSld sldOrd">
      <pc:chgData name="Steve Shellhammer" userId="0e71f22d-ee3e-49c0-82ff-dbc290af8082" providerId="ADAL" clId="{ED74AE49-413F-4C18-A93D-4818AE843540}" dt="2020-10-09T16:33:36.480" v="4776" actId="1035"/>
      <pc:docMkLst>
        <pc:docMk/>
      </pc:docMkLst>
      <pc:sldChg chg="modSp mod">
        <pc:chgData name="Steve Shellhammer" userId="0e71f22d-ee3e-49c0-82ff-dbc290af8082" providerId="ADAL" clId="{ED74AE49-413F-4C18-A93D-4818AE843540}" dt="2020-10-06T21:33:16.796" v="3050"/>
        <pc:sldMkLst>
          <pc:docMk/>
          <pc:sldMk cId="0" sldId="256"/>
        </pc:sldMkLst>
        <pc:spChg chg="mod">
          <ac:chgData name="Steve Shellhammer" userId="0e71f22d-ee3e-49c0-82ff-dbc290af8082" providerId="ADAL" clId="{ED74AE49-413F-4C18-A93D-4818AE843540}" dt="2020-09-29T23:08:38.237" v="1384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ED74AE49-413F-4C18-A93D-4818AE843540}" dt="2020-09-29T23:08:17.055" v="1373" actId="20577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ED74AE49-413F-4C18-A93D-4818AE843540}" dt="2020-10-06T21:33:16.796" v="3050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modSp mod">
        <pc:chgData name="Steve Shellhammer" userId="0e71f22d-ee3e-49c0-82ff-dbc290af8082" providerId="ADAL" clId="{ED74AE49-413F-4C18-A93D-4818AE843540}" dt="2020-09-18T00:00:45.189" v="506" actId="20577"/>
        <pc:sldMkLst>
          <pc:docMk/>
          <pc:sldMk cId="1632125" sldId="479"/>
        </pc:sldMkLst>
        <pc:spChg chg="mod">
          <ac:chgData name="Steve Shellhammer" userId="0e71f22d-ee3e-49c0-82ff-dbc290af8082" providerId="ADAL" clId="{ED74AE49-413F-4C18-A93D-4818AE843540}" dt="2020-09-18T00:00:45.189" v="506" actId="20577"/>
          <ac:spMkLst>
            <pc:docMk/>
            <pc:sldMk cId="1632125" sldId="479"/>
            <ac:spMk id="3" creationId="{95F00F21-C9D4-41E9-8AE4-5CB8F3844943}"/>
          </ac:spMkLst>
        </pc:sp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1014374459" sldId="480"/>
        </pc:sldMkLst>
      </pc:sldChg>
      <pc:sldChg chg="modSp new mod">
        <pc:chgData name="Steve Shellhammer" userId="0e71f22d-ee3e-49c0-82ff-dbc290af8082" providerId="ADAL" clId="{ED74AE49-413F-4C18-A93D-4818AE843540}" dt="2020-10-08T22:47:43.729" v="3058" actId="14100"/>
        <pc:sldMkLst>
          <pc:docMk/>
          <pc:sldMk cId="3653012693" sldId="480"/>
        </pc:sldMkLst>
        <pc:spChg chg="mod">
          <ac:chgData name="Steve Shellhammer" userId="0e71f22d-ee3e-49c0-82ff-dbc290af8082" providerId="ADAL" clId="{ED74AE49-413F-4C18-A93D-4818AE843540}" dt="2020-09-17T23:53:50.870" v="48" actId="20577"/>
          <ac:spMkLst>
            <pc:docMk/>
            <pc:sldMk cId="3653012693" sldId="480"/>
            <ac:spMk id="2" creationId="{972F3BC9-103D-4AB8-A004-1A6A8493B701}"/>
          </ac:spMkLst>
        </pc:spChg>
        <pc:spChg chg="mod">
          <ac:chgData name="Steve Shellhammer" userId="0e71f22d-ee3e-49c0-82ff-dbc290af8082" providerId="ADAL" clId="{ED74AE49-413F-4C18-A93D-4818AE843540}" dt="2020-10-08T22:47:43.729" v="3058" actId="14100"/>
          <ac:spMkLst>
            <pc:docMk/>
            <pc:sldMk cId="3653012693" sldId="480"/>
            <ac:spMk id="3" creationId="{A7C6948E-3D02-428A-822A-3CA13F46104E}"/>
          </ac:spMkLst>
        </pc:spChg>
      </pc:sldChg>
      <pc:sldChg chg="modSp new mod">
        <pc:chgData name="Steve Shellhammer" userId="0e71f22d-ee3e-49c0-82ff-dbc290af8082" providerId="ADAL" clId="{ED74AE49-413F-4C18-A93D-4818AE843540}" dt="2020-10-08T22:48:28.184" v="3071" actId="20577"/>
        <pc:sldMkLst>
          <pc:docMk/>
          <pc:sldMk cId="2881346024" sldId="481"/>
        </pc:sldMkLst>
        <pc:spChg chg="mod">
          <ac:chgData name="Steve Shellhammer" userId="0e71f22d-ee3e-49c0-82ff-dbc290af8082" providerId="ADAL" clId="{ED74AE49-413F-4C18-A93D-4818AE843540}" dt="2020-09-29T23:56:08.646" v="2024" actId="20577"/>
          <ac:spMkLst>
            <pc:docMk/>
            <pc:sldMk cId="2881346024" sldId="481"/>
            <ac:spMk id="2" creationId="{D8E44063-4B71-4CB6-9878-12BC0ECFBF99}"/>
          </ac:spMkLst>
        </pc:spChg>
        <pc:spChg chg="mod">
          <ac:chgData name="Steve Shellhammer" userId="0e71f22d-ee3e-49c0-82ff-dbc290af8082" providerId="ADAL" clId="{ED74AE49-413F-4C18-A93D-4818AE843540}" dt="2020-10-08T22:48:28.184" v="3071" actId="20577"/>
          <ac:spMkLst>
            <pc:docMk/>
            <pc:sldMk cId="2881346024" sldId="481"/>
            <ac:spMk id="3" creationId="{9FEE12A3-3F50-4C87-9875-94513EF82C6B}"/>
          </ac:spMkLst>
        </pc:sp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4238986428" sldId="481"/>
        </pc:sldMkLst>
      </pc:sldChg>
      <pc:sldChg chg="addSp delSp modSp new mod">
        <pc:chgData name="Steve Shellhammer" userId="0e71f22d-ee3e-49c0-82ff-dbc290af8082" providerId="ADAL" clId="{ED74AE49-413F-4C18-A93D-4818AE843540}" dt="2020-09-18T16:01:09.697" v="1112" actId="20577"/>
        <pc:sldMkLst>
          <pc:docMk/>
          <pc:sldMk cId="2975279318" sldId="482"/>
        </pc:sldMkLst>
        <pc:spChg chg="mod">
          <ac:chgData name="Steve Shellhammer" userId="0e71f22d-ee3e-49c0-82ff-dbc290af8082" providerId="ADAL" clId="{ED74AE49-413F-4C18-A93D-4818AE843540}" dt="2020-09-18T15:58:33.117" v="1051" actId="14100"/>
          <ac:spMkLst>
            <pc:docMk/>
            <pc:sldMk cId="2975279318" sldId="482"/>
            <ac:spMk id="2" creationId="{327ACE7A-1EFF-470F-ACF7-D0531A92E210}"/>
          </ac:spMkLst>
        </pc:spChg>
        <pc:spChg chg="del mod">
          <ac:chgData name="Steve Shellhammer" userId="0e71f22d-ee3e-49c0-82ff-dbc290af8082" providerId="ADAL" clId="{ED74AE49-413F-4C18-A93D-4818AE843540}" dt="2020-09-18T15:51:13.077" v="1048" actId="478"/>
          <ac:spMkLst>
            <pc:docMk/>
            <pc:sldMk cId="2975279318" sldId="482"/>
            <ac:spMk id="3" creationId="{4BF36A06-0284-4DE2-B756-FE2DC93AE5F4}"/>
          </ac:spMkLst>
        </pc:spChg>
        <pc:spChg chg="add del mod">
          <ac:chgData name="Steve Shellhammer" userId="0e71f22d-ee3e-49c0-82ff-dbc290af8082" providerId="ADAL" clId="{ED74AE49-413F-4C18-A93D-4818AE843540}" dt="2020-09-18T15:51:15.648" v="1049" actId="478"/>
          <ac:spMkLst>
            <pc:docMk/>
            <pc:sldMk cId="2975279318" sldId="482"/>
            <ac:spMk id="8" creationId="{68EDF2D1-61E7-4016-ABFE-C6D40E463CE3}"/>
          </ac:spMkLst>
        </pc:spChg>
        <pc:graphicFrameChg chg="add mod modGraphic">
          <ac:chgData name="Steve Shellhammer" userId="0e71f22d-ee3e-49c0-82ff-dbc290af8082" providerId="ADAL" clId="{ED74AE49-413F-4C18-A93D-4818AE843540}" dt="2020-09-18T16:01:09.697" v="1112" actId="20577"/>
          <ac:graphicFrameMkLst>
            <pc:docMk/>
            <pc:sldMk cId="2975279318" sldId="482"/>
            <ac:graphicFrameMk id="10" creationId="{CEBCA222-FE15-4DDD-AD4A-17148DDD1592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145523729" sldId="482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23650932" sldId="483"/>
        </pc:sldMkLst>
      </pc:sldChg>
      <pc:sldChg chg="addSp delSp modSp new mod">
        <pc:chgData name="Steve Shellhammer" userId="0e71f22d-ee3e-49c0-82ff-dbc290af8082" providerId="ADAL" clId="{ED74AE49-413F-4C18-A93D-4818AE843540}" dt="2020-10-08T22:49:15.635" v="3075" actId="20577"/>
        <pc:sldMkLst>
          <pc:docMk/>
          <pc:sldMk cId="2288411570" sldId="483"/>
        </pc:sldMkLst>
        <pc:spChg chg="mod">
          <ac:chgData name="Steve Shellhammer" userId="0e71f22d-ee3e-49c0-82ff-dbc290af8082" providerId="ADAL" clId="{ED74AE49-413F-4C18-A93D-4818AE843540}" dt="2020-09-29T23:37:23.727" v="1804" actId="14100"/>
          <ac:spMkLst>
            <pc:docMk/>
            <pc:sldMk cId="2288411570" sldId="483"/>
            <ac:spMk id="2" creationId="{24EEB1EA-6245-4E5A-A2CE-885EEE88BE1D}"/>
          </ac:spMkLst>
        </pc:spChg>
        <pc:spChg chg="del">
          <ac:chgData name="Steve Shellhammer" userId="0e71f22d-ee3e-49c0-82ff-dbc290af8082" providerId="ADAL" clId="{ED74AE49-413F-4C18-A93D-4818AE843540}" dt="2020-09-18T16:12:04.064" v="1269" actId="478"/>
          <ac:spMkLst>
            <pc:docMk/>
            <pc:sldMk cId="2288411570" sldId="483"/>
            <ac:spMk id="3" creationId="{FF478EC9-E78A-4195-B639-3F8E1A30EE8E}"/>
          </ac:spMkLst>
        </pc:spChg>
        <pc:spChg chg="add mod">
          <ac:chgData name="Steve Shellhammer" userId="0e71f22d-ee3e-49c0-82ff-dbc290af8082" providerId="ADAL" clId="{ED74AE49-413F-4C18-A93D-4818AE843540}" dt="2020-09-30T18:06:29.533" v="2188" actId="20577"/>
          <ac:spMkLst>
            <pc:docMk/>
            <pc:sldMk cId="2288411570" sldId="483"/>
            <ac:spMk id="7" creationId="{2C2B590C-1D70-4E1C-9D33-21D777659AA8}"/>
          </ac:spMkLst>
        </pc:spChg>
        <pc:graphicFrameChg chg="add mod modGraphic">
          <ac:chgData name="Steve Shellhammer" userId="0e71f22d-ee3e-49c0-82ff-dbc290af8082" providerId="ADAL" clId="{ED74AE49-413F-4C18-A93D-4818AE843540}" dt="2020-10-08T22:49:15.635" v="3075" actId="20577"/>
          <ac:graphicFrameMkLst>
            <pc:docMk/>
            <pc:sldMk cId="2288411570" sldId="483"/>
            <ac:graphicFrameMk id="8" creationId="{23A827FD-8DFC-40D9-963D-3AE4002A19E0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1165083760" sldId="484"/>
        </pc:sldMkLst>
      </pc:sldChg>
      <pc:sldChg chg="modSp new del mod">
        <pc:chgData name="Steve Shellhammer" userId="0e71f22d-ee3e-49c0-82ff-dbc290af8082" providerId="ADAL" clId="{ED74AE49-413F-4C18-A93D-4818AE843540}" dt="2020-09-29T23:37:50.506" v="1847" actId="47"/>
        <pc:sldMkLst>
          <pc:docMk/>
          <pc:sldMk cId="1710601456" sldId="484"/>
        </pc:sldMkLst>
        <pc:spChg chg="mod">
          <ac:chgData name="Steve Shellhammer" userId="0e71f22d-ee3e-49c0-82ff-dbc290af8082" providerId="ADAL" clId="{ED74AE49-413F-4C18-A93D-4818AE843540}" dt="2020-09-29T23:32:48.501" v="1716" actId="14100"/>
          <ac:spMkLst>
            <pc:docMk/>
            <pc:sldMk cId="1710601456" sldId="484"/>
            <ac:spMk id="3" creationId="{B1F8897B-A893-4591-BE7F-4D7AA5756E65}"/>
          </ac:spMkLst>
        </pc:spChg>
      </pc:sldChg>
      <pc:sldChg chg="modSp new mod">
        <pc:chgData name="Steve Shellhammer" userId="0e71f22d-ee3e-49c0-82ff-dbc290af8082" providerId="ADAL" clId="{ED74AE49-413F-4C18-A93D-4818AE843540}" dt="2020-09-30T00:03:08.205" v="2063" actId="20577"/>
        <pc:sldMkLst>
          <pc:docMk/>
          <pc:sldMk cId="1790051191" sldId="484"/>
        </pc:sldMkLst>
        <pc:spChg chg="mod">
          <ac:chgData name="Steve Shellhammer" userId="0e71f22d-ee3e-49c0-82ff-dbc290af8082" providerId="ADAL" clId="{ED74AE49-413F-4C18-A93D-4818AE843540}" dt="2020-09-30T00:02:52.259" v="2056" actId="14100"/>
          <ac:spMkLst>
            <pc:docMk/>
            <pc:sldMk cId="1790051191" sldId="484"/>
            <ac:spMk id="2" creationId="{9D982DB4-0274-46EB-B835-602D889633D9}"/>
          </ac:spMkLst>
        </pc:spChg>
        <pc:spChg chg="mod">
          <ac:chgData name="Steve Shellhammer" userId="0e71f22d-ee3e-49c0-82ff-dbc290af8082" providerId="ADAL" clId="{ED74AE49-413F-4C18-A93D-4818AE843540}" dt="2020-09-30T00:03:08.205" v="2063" actId="20577"/>
          <ac:spMkLst>
            <pc:docMk/>
            <pc:sldMk cId="1790051191" sldId="484"/>
            <ac:spMk id="3" creationId="{09AA718B-282E-4CC9-A944-38227338923D}"/>
          </ac:spMkLst>
        </pc:spChg>
      </pc:sldChg>
      <pc:sldChg chg="modSp add mod">
        <pc:chgData name="Steve Shellhammer" userId="0e71f22d-ee3e-49c0-82ff-dbc290af8082" providerId="ADAL" clId="{ED74AE49-413F-4C18-A93D-4818AE843540}" dt="2020-10-09T16:26:27.647" v="4551" actId="20577"/>
        <pc:sldMkLst>
          <pc:docMk/>
          <pc:sldMk cId="239854975" sldId="485"/>
        </pc:sldMkLst>
        <pc:spChg chg="mod">
          <ac:chgData name="Steve Shellhammer" userId="0e71f22d-ee3e-49c0-82ff-dbc290af8082" providerId="ADAL" clId="{ED74AE49-413F-4C18-A93D-4818AE843540}" dt="2020-10-09T16:10:12.030" v="4025" actId="1076"/>
          <ac:spMkLst>
            <pc:docMk/>
            <pc:sldMk cId="239854975" sldId="485"/>
            <ac:spMk id="2" creationId="{24EEB1EA-6245-4E5A-A2CE-885EEE88BE1D}"/>
          </ac:spMkLst>
        </pc:spChg>
        <pc:spChg chg="mod">
          <ac:chgData name="Steve Shellhammer" userId="0e71f22d-ee3e-49c0-82ff-dbc290af8082" providerId="ADAL" clId="{ED74AE49-413F-4C18-A93D-4818AE843540}" dt="2020-10-09T16:10:54.516" v="4040" actId="14100"/>
          <ac:spMkLst>
            <pc:docMk/>
            <pc:sldMk cId="239854975" sldId="485"/>
            <ac:spMk id="7" creationId="{2C2B590C-1D70-4E1C-9D33-21D777659AA8}"/>
          </ac:spMkLst>
        </pc:spChg>
        <pc:graphicFrameChg chg="mod modGraphic">
          <ac:chgData name="Steve Shellhammer" userId="0e71f22d-ee3e-49c0-82ff-dbc290af8082" providerId="ADAL" clId="{ED74AE49-413F-4C18-A93D-4818AE843540}" dt="2020-10-09T16:26:27.647" v="4551" actId="20577"/>
          <ac:graphicFrameMkLst>
            <pc:docMk/>
            <pc:sldMk cId="239854975" sldId="485"/>
            <ac:graphicFrameMk id="8" creationId="{23A827FD-8DFC-40D9-963D-3AE4002A19E0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38.667" v="28" actId="47"/>
        <pc:sldMkLst>
          <pc:docMk/>
          <pc:sldMk cId="1334691016" sldId="485"/>
        </pc:sldMkLst>
      </pc:sldChg>
      <pc:sldChg chg="modSp add del mod">
        <pc:chgData name="Steve Shellhammer" userId="0e71f22d-ee3e-49c0-82ff-dbc290af8082" providerId="ADAL" clId="{ED74AE49-413F-4C18-A93D-4818AE843540}" dt="2020-09-30T00:04:19.136" v="2069" actId="47"/>
        <pc:sldMkLst>
          <pc:docMk/>
          <pc:sldMk cId="3952999485" sldId="485"/>
        </pc:sldMkLst>
        <pc:graphicFrameChg chg="modGraphic">
          <ac:chgData name="Steve Shellhammer" userId="0e71f22d-ee3e-49c0-82ff-dbc290af8082" providerId="ADAL" clId="{ED74AE49-413F-4C18-A93D-4818AE843540}" dt="2020-09-30T00:03:32.320" v="2065" actId="6549"/>
          <ac:graphicFrameMkLst>
            <pc:docMk/>
            <pc:sldMk cId="3952999485" sldId="485"/>
            <ac:graphicFrameMk id="8" creationId="{23A827FD-8DFC-40D9-963D-3AE4002A19E0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2415202813" sldId="486"/>
        </pc:sldMkLst>
      </pc:sldChg>
      <pc:sldChg chg="addSp delSp modSp new mod">
        <pc:chgData name="Steve Shellhammer" userId="0e71f22d-ee3e-49c0-82ff-dbc290af8082" providerId="ADAL" clId="{ED74AE49-413F-4C18-A93D-4818AE843540}" dt="2020-10-09T16:21:03.387" v="4219" actId="1036"/>
        <pc:sldMkLst>
          <pc:docMk/>
          <pc:sldMk cId="3446185811" sldId="486"/>
        </pc:sldMkLst>
        <pc:spChg chg="mod">
          <ac:chgData name="Steve Shellhammer" userId="0e71f22d-ee3e-49c0-82ff-dbc290af8082" providerId="ADAL" clId="{ED74AE49-413F-4C18-A93D-4818AE843540}" dt="2020-09-30T18:34:55.849" v="2698" actId="404"/>
          <ac:spMkLst>
            <pc:docMk/>
            <pc:sldMk cId="3446185811" sldId="486"/>
            <ac:spMk id="2" creationId="{97026B3C-E27A-4922-85CD-81B2314C5AD1}"/>
          </ac:spMkLst>
        </pc:spChg>
        <pc:spChg chg="del">
          <ac:chgData name="Steve Shellhammer" userId="0e71f22d-ee3e-49c0-82ff-dbc290af8082" providerId="ADAL" clId="{ED74AE49-413F-4C18-A93D-4818AE843540}" dt="2020-09-30T18:35:17.920" v="2699" actId="3680"/>
          <ac:spMkLst>
            <pc:docMk/>
            <pc:sldMk cId="3446185811" sldId="486"/>
            <ac:spMk id="3" creationId="{7558E9E8-AD50-45E3-9BE6-B9B7EF7327D1}"/>
          </ac:spMkLst>
        </pc:spChg>
        <pc:spChg chg="add del mod">
          <ac:chgData name="Steve Shellhammer" userId="0e71f22d-ee3e-49c0-82ff-dbc290af8082" providerId="ADAL" clId="{ED74AE49-413F-4C18-A93D-4818AE843540}" dt="2020-10-09T16:19:52.407" v="4153" actId="478"/>
          <ac:spMkLst>
            <pc:docMk/>
            <pc:sldMk cId="3446185811" sldId="486"/>
            <ac:spMk id="8" creationId="{9F1BD6C8-0E06-4E5A-AFC4-810451E52E34}"/>
          </ac:spMkLst>
        </pc:spChg>
        <pc:graphicFrameChg chg="add mod ord modGraphic">
          <ac:chgData name="Steve Shellhammer" userId="0e71f22d-ee3e-49c0-82ff-dbc290af8082" providerId="ADAL" clId="{ED74AE49-413F-4C18-A93D-4818AE843540}" dt="2020-10-09T16:21:03.387" v="4219" actId="1036"/>
          <ac:graphicFrameMkLst>
            <pc:docMk/>
            <pc:sldMk cId="3446185811" sldId="486"/>
            <ac:graphicFrameMk id="7" creationId="{D5E95D89-708C-4B49-A55F-CCEAB243C4B8}"/>
          </ac:graphicFrameMkLst>
        </pc:graphicFrame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675243109" sldId="487"/>
        </pc:sldMkLst>
      </pc:sldChg>
      <pc:sldChg chg="modSp new del mod">
        <pc:chgData name="Steve Shellhammer" userId="0e71f22d-ee3e-49c0-82ff-dbc290af8082" providerId="ADAL" clId="{ED74AE49-413F-4C18-A93D-4818AE843540}" dt="2020-09-30T18:41:03.140" v="3027" actId="47"/>
        <pc:sldMkLst>
          <pc:docMk/>
          <pc:sldMk cId="2266658147" sldId="487"/>
        </pc:sldMkLst>
        <pc:spChg chg="mod">
          <ac:chgData name="Steve Shellhammer" userId="0e71f22d-ee3e-49c0-82ff-dbc290af8082" providerId="ADAL" clId="{ED74AE49-413F-4C18-A93D-4818AE843540}" dt="2020-09-30T18:40:31.874" v="3017" actId="14100"/>
          <ac:spMkLst>
            <pc:docMk/>
            <pc:sldMk cId="2266658147" sldId="487"/>
            <ac:spMk id="3" creationId="{32C90941-07D4-4D1D-828B-8B327D358D84}"/>
          </ac:spMkLst>
        </pc:spChg>
      </pc:sldChg>
      <pc:sldChg chg="addSp delSp modSp new mod">
        <pc:chgData name="Steve Shellhammer" userId="0e71f22d-ee3e-49c0-82ff-dbc290af8082" providerId="ADAL" clId="{ED74AE49-413F-4C18-A93D-4818AE843540}" dt="2020-10-09T00:25:22.317" v="3896" actId="1076"/>
        <pc:sldMkLst>
          <pc:docMk/>
          <pc:sldMk cId="3764238631" sldId="487"/>
        </pc:sldMkLst>
        <pc:spChg chg="mod">
          <ac:chgData name="Steve Shellhammer" userId="0e71f22d-ee3e-49c0-82ff-dbc290af8082" providerId="ADAL" clId="{ED74AE49-413F-4C18-A93D-4818AE843540}" dt="2020-10-08T22:52:28.838" v="3151" actId="404"/>
          <ac:spMkLst>
            <pc:docMk/>
            <pc:sldMk cId="3764238631" sldId="487"/>
            <ac:spMk id="2" creationId="{4989B90D-9847-4F49-B216-7670369E72C2}"/>
          </ac:spMkLst>
        </pc:spChg>
        <pc:spChg chg="mod">
          <ac:chgData name="Steve Shellhammer" userId="0e71f22d-ee3e-49c0-82ff-dbc290af8082" providerId="ADAL" clId="{ED74AE49-413F-4C18-A93D-4818AE843540}" dt="2020-10-09T00:11:38.987" v="3348" actId="14100"/>
          <ac:spMkLst>
            <pc:docMk/>
            <pc:sldMk cId="3764238631" sldId="487"/>
            <ac:spMk id="3" creationId="{7C8819EC-BB46-4FEC-AD6E-6EB4003F71BF}"/>
          </ac:spMkLst>
        </pc:spChg>
        <pc:picChg chg="add del mod">
          <ac:chgData name="Steve Shellhammer" userId="0e71f22d-ee3e-49c0-82ff-dbc290af8082" providerId="ADAL" clId="{ED74AE49-413F-4C18-A93D-4818AE843540}" dt="2020-10-08T22:53:18.673" v="3160" actId="478"/>
          <ac:picMkLst>
            <pc:docMk/>
            <pc:sldMk cId="3764238631" sldId="487"/>
            <ac:picMk id="7" creationId="{584CF5F4-2A4B-4CFA-B6A4-895034FF3F6D}"/>
          </ac:picMkLst>
        </pc:picChg>
        <pc:picChg chg="del mod">
          <ac:chgData name="Steve Shellhammer" userId="0e71f22d-ee3e-49c0-82ff-dbc290af8082" providerId="ADAL" clId="{ED74AE49-413F-4C18-A93D-4818AE843540}" dt="2020-10-09T00:25:05.874" v="3894" actId="478"/>
          <ac:picMkLst>
            <pc:docMk/>
            <pc:sldMk cId="3764238631" sldId="487"/>
            <ac:picMk id="8" creationId="{B7BCBE0F-4FC1-4040-ADB6-BBC270020991}"/>
          </ac:picMkLst>
        </pc:picChg>
        <pc:picChg chg="mod">
          <ac:chgData name="Steve Shellhammer" userId="0e71f22d-ee3e-49c0-82ff-dbc290af8082" providerId="ADAL" clId="{ED74AE49-413F-4C18-A93D-4818AE843540}" dt="2020-10-09T00:25:22.317" v="3896" actId="1076"/>
          <ac:picMkLst>
            <pc:docMk/>
            <pc:sldMk cId="3764238631" sldId="487"/>
            <ac:picMk id="9" creationId="{DF08FEEE-65C9-432F-A6B3-15737EA8B4EF}"/>
          </ac:picMkLst>
        </pc:pic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208908905" sldId="488"/>
        </pc:sldMkLst>
      </pc:sldChg>
      <pc:sldChg chg="delSp modSp new mod">
        <pc:chgData name="Steve Shellhammer" userId="0e71f22d-ee3e-49c0-82ff-dbc290af8082" providerId="ADAL" clId="{ED74AE49-413F-4C18-A93D-4818AE843540}" dt="2020-10-09T16:02:20.586" v="3911" actId="1076"/>
        <pc:sldMkLst>
          <pc:docMk/>
          <pc:sldMk cId="3454468360" sldId="488"/>
        </pc:sldMkLst>
        <pc:spChg chg="mod">
          <ac:chgData name="Steve Shellhammer" userId="0e71f22d-ee3e-49c0-82ff-dbc290af8082" providerId="ADAL" clId="{ED74AE49-413F-4C18-A93D-4818AE843540}" dt="2020-10-08T22:52:36.417" v="3152" actId="20577"/>
          <ac:spMkLst>
            <pc:docMk/>
            <pc:sldMk cId="3454468360" sldId="488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16:01:49.660" v="3909" actId="20577"/>
          <ac:spMkLst>
            <pc:docMk/>
            <pc:sldMk cId="3454468360" sldId="488"/>
            <ac:spMk id="3" creationId="{D62DF583-1910-432F-91CE-56D6424FE663}"/>
          </ac:spMkLst>
        </pc:spChg>
        <pc:picChg chg="del mod">
          <ac:chgData name="Steve Shellhammer" userId="0e71f22d-ee3e-49c0-82ff-dbc290af8082" providerId="ADAL" clId="{ED74AE49-413F-4C18-A93D-4818AE843540}" dt="2020-10-08T22:55:48.383" v="3206" actId="478"/>
          <ac:picMkLst>
            <pc:docMk/>
            <pc:sldMk cId="3454468360" sldId="488"/>
            <ac:picMk id="7" creationId="{8616A9DF-1EFC-463C-B3D9-307099543E53}"/>
          </ac:picMkLst>
        </pc:picChg>
        <pc:picChg chg="mod">
          <ac:chgData name="Steve Shellhammer" userId="0e71f22d-ee3e-49c0-82ff-dbc290af8082" providerId="ADAL" clId="{ED74AE49-413F-4C18-A93D-4818AE843540}" dt="2020-10-09T16:02:20.586" v="3911" actId="1076"/>
          <ac:picMkLst>
            <pc:docMk/>
            <pc:sldMk cId="3454468360" sldId="488"/>
            <ac:picMk id="8" creationId="{4C56CAFB-362F-480E-9412-55266999522F}"/>
          </ac:picMkLst>
        </pc:pic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847141214" sldId="489"/>
        </pc:sldMkLst>
      </pc:sldChg>
      <pc:sldChg chg="addSp delSp modSp add mod">
        <pc:chgData name="Steve Shellhammer" userId="0e71f22d-ee3e-49c0-82ff-dbc290af8082" providerId="ADAL" clId="{ED74AE49-413F-4C18-A93D-4818AE843540}" dt="2020-10-09T16:06:16.784" v="3924" actId="20577"/>
        <pc:sldMkLst>
          <pc:docMk/>
          <pc:sldMk cId="4254195244" sldId="489"/>
        </pc:sldMkLst>
        <pc:spChg chg="mod">
          <ac:chgData name="Steve Shellhammer" userId="0e71f22d-ee3e-49c0-82ff-dbc290af8082" providerId="ADAL" clId="{ED74AE49-413F-4C18-A93D-4818AE843540}" dt="2020-10-09T16:06:16.784" v="3924" actId="20577"/>
          <ac:spMkLst>
            <pc:docMk/>
            <pc:sldMk cId="4254195244" sldId="489"/>
            <ac:spMk id="2" creationId="{082B2151-97BA-40A1-88C5-95797F4006E8}"/>
          </ac:spMkLst>
        </pc:spChg>
        <pc:spChg chg="del">
          <ac:chgData name="Steve Shellhammer" userId="0e71f22d-ee3e-49c0-82ff-dbc290af8082" providerId="ADAL" clId="{ED74AE49-413F-4C18-A93D-4818AE843540}" dt="2020-10-09T00:13:40.276" v="3447" actId="478"/>
          <ac:spMkLst>
            <pc:docMk/>
            <pc:sldMk cId="4254195244" sldId="489"/>
            <ac:spMk id="3" creationId="{D62DF583-1910-432F-91CE-56D6424FE663}"/>
          </ac:spMkLst>
        </pc:spChg>
        <pc:spChg chg="add del mod">
          <ac:chgData name="Steve Shellhammer" userId="0e71f22d-ee3e-49c0-82ff-dbc290af8082" providerId="ADAL" clId="{ED74AE49-413F-4C18-A93D-4818AE843540}" dt="2020-10-09T00:13:43.710" v="3449" actId="478"/>
          <ac:spMkLst>
            <pc:docMk/>
            <pc:sldMk cId="4254195244" sldId="489"/>
            <ac:spMk id="10" creationId="{39A314C2-17D6-4ECC-A336-35FA4D2E1A18}"/>
          </ac:spMkLst>
        </pc:spChg>
        <pc:spChg chg="add mod">
          <ac:chgData name="Steve Shellhammer" userId="0e71f22d-ee3e-49c0-82ff-dbc290af8082" providerId="ADAL" clId="{ED74AE49-413F-4C18-A93D-4818AE843540}" dt="2020-10-09T16:02:35.070" v="3915" actId="20577"/>
          <ac:spMkLst>
            <pc:docMk/>
            <pc:sldMk cId="4254195244" sldId="489"/>
            <ac:spMk id="11" creationId="{4799191B-262C-4DD6-9314-79A029782901}"/>
          </ac:spMkLst>
        </pc:spChg>
        <pc:picChg chg="mod">
          <ac:chgData name="Steve Shellhammer" userId="0e71f22d-ee3e-49c0-82ff-dbc290af8082" providerId="ADAL" clId="{ED74AE49-413F-4C18-A93D-4818AE843540}" dt="2020-10-08T23:54:13.519" v="3219" actId="1076"/>
          <ac:picMkLst>
            <pc:docMk/>
            <pc:sldMk cId="4254195244" sldId="489"/>
            <ac:picMk id="7" creationId="{3169A4A2-58EA-4D6A-8965-ED11C40BF6C8}"/>
          </ac:picMkLst>
        </pc:picChg>
        <pc:picChg chg="del">
          <ac:chgData name="Steve Shellhammer" userId="0e71f22d-ee3e-49c0-82ff-dbc290af8082" providerId="ADAL" clId="{ED74AE49-413F-4C18-A93D-4818AE843540}" dt="2020-10-08T23:53:53.634" v="3217" actId="478"/>
          <ac:picMkLst>
            <pc:docMk/>
            <pc:sldMk cId="4254195244" sldId="489"/>
            <ac:picMk id="8" creationId="{4C56CAFB-362F-480E-9412-55266999522F}"/>
          </ac:picMkLst>
        </pc:picChg>
      </pc:sldChg>
      <pc:sldChg chg="del">
        <pc:chgData name="Steve Shellhammer" userId="0e71f22d-ee3e-49c0-82ff-dbc290af8082" providerId="ADAL" clId="{ED74AE49-413F-4C18-A93D-4818AE843540}" dt="2020-09-17T23:53:38.667" v="28" actId="47"/>
        <pc:sldMkLst>
          <pc:docMk/>
          <pc:sldMk cId="506027600" sldId="490"/>
        </pc:sldMkLst>
      </pc:sldChg>
      <pc:sldChg chg="delSp modSp add mod ord">
        <pc:chgData name="Steve Shellhammer" userId="0e71f22d-ee3e-49c0-82ff-dbc290af8082" providerId="ADAL" clId="{ED74AE49-413F-4C18-A93D-4818AE843540}" dt="2020-10-09T00:25:44.688" v="3900" actId="20577"/>
        <pc:sldMkLst>
          <pc:docMk/>
          <pc:sldMk cId="3514583303" sldId="490"/>
        </pc:sldMkLst>
        <pc:spChg chg="mod">
          <ac:chgData name="Steve Shellhammer" userId="0e71f22d-ee3e-49c0-82ff-dbc290af8082" providerId="ADAL" clId="{ED74AE49-413F-4C18-A93D-4818AE843540}" dt="2020-10-09T00:23:45.252" v="3822" actId="20577"/>
          <ac:spMkLst>
            <pc:docMk/>
            <pc:sldMk cId="3514583303" sldId="490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25:44.688" v="3900" actId="20577"/>
          <ac:spMkLst>
            <pc:docMk/>
            <pc:sldMk cId="3514583303" sldId="490"/>
            <ac:spMk id="3" creationId="{D62DF583-1910-432F-91CE-56D6424FE663}"/>
          </ac:spMkLst>
        </pc:spChg>
        <pc:picChg chg="del">
          <ac:chgData name="Steve Shellhammer" userId="0e71f22d-ee3e-49c0-82ff-dbc290af8082" providerId="ADAL" clId="{ED74AE49-413F-4C18-A93D-4818AE843540}" dt="2020-10-08T23:54:31.434" v="3221" actId="478"/>
          <ac:picMkLst>
            <pc:docMk/>
            <pc:sldMk cId="3514583303" sldId="490"/>
            <ac:picMk id="7" creationId="{3169A4A2-58EA-4D6A-8965-ED11C40BF6C8}"/>
          </ac:picMkLst>
        </pc:picChg>
        <pc:picChg chg="del mod">
          <ac:chgData name="Steve Shellhammer" userId="0e71f22d-ee3e-49c0-82ff-dbc290af8082" providerId="ADAL" clId="{ED74AE49-413F-4C18-A93D-4818AE843540}" dt="2020-10-09T00:23:20.324" v="3818" actId="478"/>
          <ac:picMkLst>
            <pc:docMk/>
            <pc:sldMk cId="3514583303" sldId="490"/>
            <ac:picMk id="8" creationId="{E984A64F-FFC0-462B-BA25-DE120571926B}"/>
          </ac:picMkLst>
        </pc:picChg>
        <pc:picChg chg="mod">
          <ac:chgData name="Steve Shellhammer" userId="0e71f22d-ee3e-49c0-82ff-dbc290af8082" providerId="ADAL" clId="{ED74AE49-413F-4C18-A93D-4818AE843540}" dt="2020-10-09T00:23:43.329" v="3821" actId="1076"/>
          <ac:picMkLst>
            <pc:docMk/>
            <pc:sldMk cId="3514583303" sldId="490"/>
            <ac:picMk id="9" creationId="{2311F3E7-32E3-4E6D-82CD-94DDE8241504}"/>
          </ac:picMkLst>
        </pc:picChg>
      </pc:sldChg>
      <pc:sldChg chg="del">
        <pc:chgData name="Steve Shellhammer" userId="0e71f22d-ee3e-49c0-82ff-dbc290af8082" providerId="ADAL" clId="{ED74AE49-413F-4C18-A93D-4818AE843540}" dt="2020-09-17T23:53:38.667" v="28" actId="47"/>
        <pc:sldMkLst>
          <pc:docMk/>
          <pc:sldMk cId="313986917" sldId="491"/>
        </pc:sldMkLst>
      </pc:sldChg>
      <pc:sldChg chg="delSp modSp add mod">
        <pc:chgData name="Steve Shellhammer" userId="0e71f22d-ee3e-49c0-82ff-dbc290af8082" providerId="ADAL" clId="{ED74AE49-413F-4C18-A93D-4818AE843540}" dt="2020-10-09T00:27:15.526" v="3905" actId="1076"/>
        <pc:sldMkLst>
          <pc:docMk/>
          <pc:sldMk cId="2033409932" sldId="491"/>
        </pc:sldMkLst>
        <pc:spChg chg="mod">
          <ac:chgData name="Steve Shellhammer" userId="0e71f22d-ee3e-49c0-82ff-dbc290af8082" providerId="ADAL" clId="{ED74AE49-413F-4C18-A93D-4818AE843540}" dt="2020-10-08T23:57:08.411" v="3247" actId="20577"/>
          <ac:spMkLst>
            <pc:docMk/>
            <pc:sldMk cId="2033409932" sldId="491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14:23.849" v="3498" actId="20577"/>
          <ac:spMkLst>
            <pc:docMk/>
            <pc:sldMk cId="2033409932" sldId="491"/>
            <ac:spMk id="3" creationId="{D62DF583-1910-432F-91CE-56D6424FE663}"/>
          </ac:spMkLst>
        </pc:spChg>
        <pc:picChg chg="del">
          <ac:chgData name="Steve Shellhammer" userId="0e71f22d-ee3e-49c0-82ff-dbc290af8082" providerId="ADAL" clId="{ED74AE49-413F-4C18-A93D-4818AE843540}" dt="2020-10-08T23:56:10.579" v="3237" actId="478"/>
          <ac:picMkLst>
            <pc:docMk/>
            <pc:sldMk cId="2033409932" sldId="491"/>
            <ac:picMk id="7" creationId="{3169A4A2-58EA-4D6A-8965-ED11C40BF6C8}"/>
          </ac:picMkLst>
        </pc:picChg>
        <pc:picChg chg="del mod">
          <ac:chgData name="Steve Shellhammer" userId="0e71f22d-ee3e-49c0-82ff-dbc290af8082" providerId="ADAL" clId="{ED74AE49-413F-4C18-A93D-4818AE843540}" dt="2020-10-09T00:26:49.839" v="3901" actId="478"/>
          <ac:picMkLst>
            <pc:docMk/>
            <pc:sldMk cId="2033409932" sldId="491"/>
            <ac:picMk id="8" creationId="{F67C116F-6C44-462C-8CC2-111DB469B63A}"/>
          </ac:picMkLst>
        </pc:picChg>
        <pc:picChg chg="mod">
          <ac:chgData name="Steve Shellhammer" userId="0e71f22d-ee3e-49c0-82ff-dbc290af8082" providerId="ADAL" clId="{ED74AE49-413F-4C18-A93D-4818AE843540}" dt="2020-10-09T00:27:15.526" v="3905" actId="1076"/>
          <ac:picMkLst>
            <pc:docMk/>
            <pc:sldMk cId="2033409932" sldId="491"/>
            <ac:picMk id="9" creationId="{B4AF6DB8-1984-4DDC-974C-A45EEA2BF177}"/>
          </ac:picMkLst>
        </pc:pic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2263938305" sldId="492"/>
        </pc:sldMkLst>
      </pc:sldChg>
      <pc:sldChg chg="delSp modSp add mod">
        <pc:chgData name="Steve Shellhammer" userId="0e71f22d-ee3e-49c0-82ff-dbc290af8082" providerId="ADAL" clId="{ED74AE49-413F-4C18-A93D-4818AE843540}" dt="2020-10-09T16:08:21.189" v="3928" actId="1076"/>
        <pc:sldMkLst>
          <pc:docMk/>
          <pc:sldMk cId="3912687455" sldId="492"/>
        </pc:sldMkLst>
        <pc:spChg chg="mod">
          <ac:chgData name="Steve Shellhammer" userId="0e71f22d-ee3e-49c0-82ff-dbc290af8082" providerId="ADAL" clId="{ED74AE49-413F-4C18-A93D-4818AE843540}" dt="2020-10-08T23:59:21.337" v="3268" actId="403"/>
          <ac:spMkLst>
            <pc:docMk/>
            <pc:sldMk cId="3912687455" sldId="492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21:30.187" v="3817" actId="20577"/>
          <ac:spMkLst>
            <pc:docMk/>
            <pc:sldMk cId="3912687455" sldId="492"/>
            <ac:spMk id="3" creationId="{D62DF583-1910-432F-91CE-56D6424FE663}"/>
          </ac:spMkLst>
        </pc:spChg>
        <pc:picChg chg="del mod">
          <ac:chgData name="Steve Shellhammer" userId="0e71f22d-ee3e-49c0-82ff-dbc290af8082" providerId="ADAL" clId="{ED74AE49-413F-4C18-A93D-4818AE843540}" dt="2020-10-09T00:07:20.696" v="3296" actId="478"/>
          <ac:picMkLst>
            <pc:docMk/>
            <pc:sldMk cId="3912687455" sldId="492"/>
            <ac:picMk id="7" creationId="{0EE734E3-661B-49EC-9ADC-E1687AEA460F}"/>
          </ac:picMkLst>
        </pc:picChg>
        <pc:picChg chg="mod">
          <ac:chgData name="Steve Shellhammer" userId="0e71f22d-ee3e-49c0-82ff-dbc290af8082" providerId="ADAL" clId="{ED74AE49-413F-4C18-A93D-4818AE843540}" dt="2020-10-09T16:08:21.189" v="3928" actId="1076"/>
          <ac:picMkLst>
            <pc:docMk/>
            <pc:sldMk cId="3912687455" sldId="492"/>
            <ac:picMk id="7" creationId="{BBE3F555-F70E-4875-90C5-D54D2476A680}"/>
          </ac:picMkLst>
        </pc:picChg>
        <pc:picChg chg="del">
          <ac:chgData name="Steve Shellhammer" userId="0e71f22d-ee3e-49c0-82ff-dbc290af8082" providerId="ADAL" clId="{ED74AE49-413F-4C18-A93D-4818AE843540}" dt="2020-10-08T23:57:44.876" v="3253" actId="478"/>
          <ac:picMkLst>
            <pc:docMk/>
            <pc:sldMk cId="3912687455" sldId="492"/>
            <ac:picMk id="8" creationId="{F67C116F-6C44-462C-8CC2-111DB469B63A}"/>
          </ac:picMkLst>
        </pc:picChg>
        <pc:picChg chg="del">
          <ac:chgData name="Steve Shellhammer" userId="0e71f22d-ee3e-49c0-82ff-dbc290af8082" providerId="ADAL" clId="{ED74AE49-413F-4C18-A93D-4818AE843540}" dt="2020-10-09T00:07:35.095" v="3297"/>
          <ac:picMkLst>
            <pc:docMk/>
            <pc:sldMk cId="3912687455" sldId="492"/>
            <ac:picMk id="9" creationId="{563CACBE-457E-4933-ACD9-8BDA9BE49E5B}"/>
          </ac:picMkLst>
        </pc:picChg>
        <pc:picChg chg="del">
          <ac:chgData name="Steve Shellhammer" userId="0e71f22d-ee3e-49c0-82ff-dbc290af8082" providerId="ADAL" clId="{ED74AE49-413F-4C18-A93D-4818AE843540}" dt="2020-10-09T00:07:46.840" v="3298" actId="478"/>
          <ac:picMkLst>
            <pc:docMk/>
            <pc:sldMk cId="3912687455" sldId="492"/>
            <ac:picMk id="10" creationId="{696A280A-24AA-4397-BCD6-2F73FA963A78}"/>
          </ac:picMkLst>
        </pc:picChg>
        <pc:picChg chg="del mod">
          <ac:chgData name="Steve Shellhammer" userId="0e71f22d-ee3e-49c0-82ff-dbc290af8082" providerId="ADAL" clId="{ED74AE49-413F-4C18-A93D-4818AE843540}" dt="2020-10-09T16:07:59.851" v="3925" actId="478"/>
          <ac:picMkLst>
            <pc:docMk/>
            <pc:sldMk cId="3912687455" sldId="492"/>
            <ac:picMk id="11" creationId="{39596136-F159-41E5-BEF2-75436C8F9EF4}"/>
          </ac:picMkLst>
        </pc:picChg>
      </pc:sldChg>
      <pc:sldChg chg="delSp modSp add mod">
        <pc:chgData name="Steve Shellhammer" userId="0e71f22d-ee3e-49c0-82ff-dbc290af8082" providerId="ADAL" clId="{ED74AE49-413F-4C18-A93D-4818AE843540}" dt="2020-10-09T16:03:35.018" v="3917" actId="1076"/>
        <pc:sldMkLst>
          <pc:docMk/>
          <pc:sldMk cId="3267503242" sldId="493"/>
        </pc:sldMkLst>
        <pc:spChg chg="mod">
          <ac:chgData name="Steve Shellhammer" userId="0e71f22d-ee3e-49c0-82ff-dbc290af8082" providerId="ADAL" clId="{ED74AE49-413F-4C18-A93D-4818AE843540}" dt="2020-10-09T00:01:11.590" v="3293" actId="404"/>
          <ac:spMkLst>
            <pc:docMk/>
            <pc:sldMk cId="3267503242" sldId="493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20:00.936" v="3756" actId="14100"/>
          <ac:spMkLst>
            <pc:docMk/>
            <pc:sldMk cId="3267503242" sldId="493"/>
            <ac:spMk id="3" creationId="{D62DF583-1910-432F-91CE-56D6424FE663}"/>
          </ac:spMkLst>
        </pc:spChg>
        <pc:picChg chg="del">
          <ac:chgData name="Steve Shellhammer" userId="0e71f22d-ee3e-49c0-82ff-dbc290af8082" providerId="ADAL" clId="{ED74AE49-413F-4C18-A93D-4818AE843540}" dt="2020-10-09T00:00:33.472" v="3282" actId="478"/>
          <ac:picMkLst>
            <pc:docMk/>
            <pc:sldMk cId="3267503242" sldId="493"/>
            <ac:picMk id="7" creationId="{0EE734E3-661B-49EC-9ADC-E1687AEA460F}"/>
          </ac:picMkLst>
        </pc:picChg>
        <pc:picChg chg="mod">
          <ac:chgData name="Steve Shellhammer" userId="0e71f22d-ee3e-49c0-82ff-dbc290af8082" providerId="ADAL" clId="{ED74AE49-413F-4C18-A93D-4818AE843540}" dt="2020-10-09T16:03:35.018" v="3917" actId="1076"/>
          <ac:picMkLst>
            <pc:docMk/>
            <pc:sldMk cId="3267503242" sldId="493"/>
            <ac:picMk id="8" creationId="{3B8BE99E-708B-4AA3-8300-816DF1C8E357}"/>
          </ac:picMkLst>
        </pc:picChg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297841625" sldId="493"/>
        </pc:sldMkLst>
      </pc:sldChg>
      <pc:sldChg chg="del">
        <pc:chgData name="Steve Shellhammer" userId="0e71f22d-ee3e-49c0-82ff-dbc290af8082" providerId="ADAL" clId="{ED74AE49-413F-4C18-A93D-4818AE843540}" dt="2020-09-17T23:53:27.790" v="24" actId="47"/>
        <pc:sldMkLst>
          <pc:docMk/>
          <pc:sldMk cId="346948756" sldId="494"/>
        </pc:sldMkLst>
      </pc:sldChg>
      <pc:sldChg chg="delSp modSp add mod">
        <pc:chgData name="Steve Shellhammer" userId="0e71f22d-ee3e-49c0-82ff-dbc290af8082" providerId="ADAL" clId="{ED74AE49-413F-4C18-A93D-4818AE843540}" dt="2020-10-09T16:18:07.740" v="4070" actId="1076"/>
        <pc:sldMkLst>
          <pc:docMk/>
          <pc:sldMk cId="1545545651" sldId="494"/>
        </pc:sldMkLst>
        <pc:spChg chg="mod">
          <ac:chgData name="Steve Shellhammer" userId="0e71f22d-ee3e-49c0-82ff-dbc290af8082" providerId="ADAL" clId="{ED74AE49-413F-4C18-A93D-4818AE843540}" dt="2020-10-09T00:09:50.054" v="3306" actId="20577"/>
          <ac:spMkLst>
            <pc:docMk/>
            <pc:sldMk cId="1545545651" sldId="494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00:21:13.123" v="3813" actId="1076"/>
          <ac:spMkLst>
            <pc:docMk/>
            <pc:sldMk cId="1545545651" sldId="494"/>
            <ac:spMk id="3" creationId="{D62DF583-1910-432F-91CE-56D6424FE663}"/>
          </ac:spMkLst>
        </pc:spChg>
        <pc:picChg chg="del mod">
          <ac:chgData name="Steve Shellhammer" userId="0e71f22d-ee3e-49c0-82ff-dbc290af8082" providerId="ADAL" clId="{ED74AE49-413F-4C18-A93D-4818AE843540}" dt="2020-10-09T16:17:52.152" v="4068" actId="478"/>
          <ac:picMkLst>
            <pc:docMk/>
            <pc:sldMk cId="1545545651" sldId="494"/>
            <ac:picMk id="7" creationId="{90F65E59-780A-4B0F-9780-4049BBC7452E}"/>
          </ac:picMkLst>
        </pc:picChg>
        <pc:picChg chg="mod">
          <ac:chgData name="Steve Shellhammer" userId="0e71f22d-ee3e-49c0-82ff-dbc290af8082" providerId="ADAL" clId="{ED74AE49-413F-4C18-A93D-4818AE843540}" dt="2020-10-09T16:18:07.740" v="4070" actId="1076"/>
          <ac:picMkLst>
            <pc:docMk/>
            <pc:sldMk cId="1545545651" sldId="494"/>
            <ac:picMk id="8" creationId="{1C9876AC-BAB1-400A-8FBC-D61FE3494288}"/>
          </ac:picMkLst>
        </pc:picChg>
        <pc:picChg chg="del">
          <ac:chgData name="Steve Shellhammer" userId="0e71f22d-ee3e-49c0-82ff-dbc290af8082" providerId="ADAL" clId="{ED74AE49-413F-4C18-A93D-4818AE843540}" dt="2020-10-09T00:03:28.400" v="3295" actId="478"/>
          <ac:picMkLst>
            <pc:docMk/>
            <pc:sldMk cId="1545545651" sldId="494"/>
            <ac:picMk id="8" creationId="{3B8BE99E-708B-4AA3-8300-816DF1C8E357}"/>
          </ac:picMkLst>
        </pc:picChg>
      </pc:sldChg>
      <pc:sldChg chg="delSp modSp add mod">
        <pc:chgData name="Steve Shellhammer" userId="0e71f22d-ee3e-49c0-82ff-dbc290af8082" providerId="ADAL" clId="{ED74AE49-413F-4C18-A93D-4818AE843540}" dt="2020-10-09T16:15:12.626" v="4067" actId="14100"/>
        <pc:sldMkLst>
          <pc:docMk/>
          <pc:sldMk cId="1836799658" sldId="495"/>
        </pc:sldMkLst>
        <pc:spChg chg="mod">
          <ac:chgData name="Steve Shellhammer" userId="0e71f22d-ee3e-49c0-82ff-dbc290af8082" providerId="ADAL" clId="{ED74AE49-413F-4C18-A93D-4818AE843540}" dt="2020-10-09T00:10:18.390" v="3319" actId="20577"/>
          <ac:spMkLst>
            <pc:docMk/>
            <pc:sldMk cId="1836799658" sldId="495"/>
            <ac:spMk id="2" creationId="{082B2151-97BA-40A1-88C5-95797F4006E8}"/>
          </ac:spMkLst>
        </pc:spChg>
        <pc:spChg chg="mod">
          <ac:chgData name="Steve Shellhammer" userId="0e71f22d-ee3e-49c0-82ff-dbc290af8082" providerId="ADAL" clId="{ED74AE49-413F-4C18-A93D-4818AE843540}" dt="2020-10-09T16:15:12.626" v="4067" actId="14100"/>
          <ac:spMkLst>
            <pc:docMk/>
            <pc:sldMk cId="1836799658" sldId="495"/>
            <ac:spMk id="3" creationId="{D62DF583-1910-432F-91CE-56D6424FE663}"/>
          </ac:spMkLst>
        </pc:spChg>
        <pc:picChg chg="del">
          <ac:chgData name="Steve Shellhammer" userId="0e71f22d-ee3e-49c0-82ff-dbc290af8082" providerId="ADAL" clId="{ED74AE49-413F-4C18-A93D-4818AE843540}" dt="2020-10-09T00:10:20.420" v="3320" actId="478"/>
          <ac:picMkLst>
            <pc:docMk/>
            <pc:sldMk cId="1836799658" sldId="495"/>
            <ac:picMk id="7" creationId="{90F65E59-780A-4B0F-9780-4049BBC7452E}"/>
          </ac:picMkLst>
        </pc:picChg>
        <pc:picChg chg="mod">
          <ac:chgData name="Steve Shellhammer" userId="0e71f22d-ee3e-49c0-82ff-dbc290af8082" providerId="ADAL" clId="{ED74AE49-413F-4C18-A93D-4818AE843540}" dt="2020-10-09T16:15:08.461" v="4065" actId="1076"/>
          <ac:picMkLst>
            <pc:docMk/>
            <pc:sldMk cId="1836799658" sldId="495"/>
            <ac:picMk id="8" creationId="{DA0EA314-22C5-440C-A58D-20C242FB3614}"/>
          </ac:picMkLst>
        </pc:picChg>
      </pc:sldChg>
      <pc:sldChg chg="modSp new mod">
        <pc:chgData name="Steve Shellhammer" userId="0e71f22d-ee3e-49c0-82ff-dbc290af8082" providerId="ADAL" clId="{ED74AE49-413F-4C18-A93D-4818AE843540}" dt="2020-10-09T16:33:13.282" v="4768" actId="14100"/>
        <pc:sldMkLst>
          <pc:docMk/>
          <pc:sldMk cId="54922741" sldId="496"/>
        </pc:sldMkLst>
        <pc:spChg chg="mod">
          <ac:chgData name="Steve Shellhammer" userId="0e71f22d-ee3e-49c0-82ff-dbc290af8082" providerId="ADAL" clId="{ED74AE49-413F-4C18-A93D-4818AE843540}" dt="2020-10-09T16:23:12.603" v="4500" actId="14100"/>
          <ac:spMkLst>
            <pc:docMk/>
            <pc:sldMk cId="54922741" sldId="496"/>
            <ac:spMk id="2" creationId="{A5AB9E06-34EE-4AA5-926C-DBEE09E81295}"/>
          </ac:spMkLst>
        </pc:spChg>
        <pc:spChg chg="mod">
          <ac:chgData name="Steve Shellhammer" userId="0e71f22d-ee3e-49c0-82ff-dbc290af8082" providerId="ADAL" clId="{ED74AE49-413F-4C18-A93D-4818AE843540}" dt="2020-10-09T16:33:13.282" v="4768" actId="14100"/>
          <ac:spMkLst>
            <pc:docMk/>
            <pc:sldMk cId="54922741" sldId="496"/>
            <ac:spMk id="3" creationId="{4B1467B8-214A-4972-BF9A-EC2AA836C9E8}"/>
          </ac:spMkLst>
        </pc:spChg>
      </pc:sldChg>
      <pc:sldChg chg="addSp delSp modSp new mod">
        <pc:chgData name="Steve Shellhammer" userId="0e71f22d-ee3e-49c0-82ff-dbc290af8082" providerId="ADAL" clId="{ED74AE49-413F-4C18-A93D-4818AE843540}" dt="2020-10-09T16:33:36.480" v="4776" actId="1035"/>
        <pc:sldMkLst>
          <pc:docMk/>
          <pc:sldMk cId="1626241637" sldId="497"/>
        </pc:sldMkLst>
        <pc:spChg chg="del">
          <ac:chgData name="Steve Shellhammer" userId="0e71f22d-ee3e-49c0-82ff-dbc290af8082" providerId="ADAL" clId="{ED74AE49-413F-4C18-A93D-4818AE843540}" dt="2020-10-09T16:24:05.791" v="4504" actId="478"/>
          <ac:spMkLst>
            <pc:docMk/>
            <pc:sldMk cId="1626241637" sldId="497"/>
            <ac:spMk id="2" creationId="{0A4CE6B8-AEA2-4A8D-BB50-0E69EC2B033D}"/>
          </ac:spMkLst>
        </pc:spChg>
        <pc:spChg chg="del">
          <ac:chgData name="Steve Shellhammer" userId="0e71f22d-ee3e-49c0-82ff-dbc290af8082" providerId="ADAL" clId="{ED74AE49-413F-4C18-A93D-4818AE843540}" dt="2020-10-09T16:24:03.343" v="4503" actId="478"/>
          <ac:spMkLst>
            <pc:docMk/>
            <pc:sldMk cId="1626241637" sldId="497"/>
            <ac:spMk id="3" creationId="{025CD11E-B87A-4A48-89F0-86ABE877613E}"/>
          </ac:spMkLst>
        </pc:spChg>
        <pc:graphicFrameChg chg="add mod modGraphic">
          <ac:chgData name="Steve Shellhammer" userId="0e71f22d-ee3e-49c0-82ff-dbc290af8082" providerId="ADAL" clId="{ED74AE49-413F-4C18-A93D-4818AE843540}" dt="2020-10-09T16:33:36.480" v="4776" actId="1035"/>
          <ac:graphicFrameMkLst>
            <pc:docMk/>
            <pc:sldMk cId="1626241637" sldId="497"/>
            <ac:graphicFrameMk id="8" creationId="{EE7CD8B3-A49D-4B19-B2C3-75FA3AE19ECD}"/>
          </ac:graphicFrameMkLst>
        </pc:graphicFrameChg>
      </pc:sldChg>
    </pc:docChg>
  </pc:docChgLst>
  <pc:docChgLst>
    <pc:chgData name="Steve Shellhammer" userId="0e71f22d-ee3e-49c0-82ff-dbc290af8082" providerId="ADAL" clId="{8DDDF9D7-502F-4C2B-B437-AF402FAECEAF}"/>
    <pc:docChg chg="undo custSel addSld delSld modSld modMainMaster">
      <pc:chgData name="Steve Shellhammer" userId="0e71f22d-ee3e-49c0-82ff-dbc290af8082" providerId="ADAL" clId="{8DDDF9D7-502F-4C2B-B437-AF402FAECEAF}" dt="2021-03-19T15:37:47.805" v="8783" actId="1036"/>
      <pc:docMkLst>
        <pc:docMk/>
      </pc:docMkLst>
      <pc:sldChg chg="addSp delSp modSp mod">
        <pc:chgData name="Steve Shellhammer" userId="0e71f22d-ee3e-49c0-82ff-dbc290af8082" providerId="ADAL" clId="{8DDDF9D7-502F-4C2B-B437-AF402FAECEAF}" dt="2021-03-16T22:11:23.522" v="307" actId="207"/>
        <pc:sldMkLst>
          <pc:docMk/>
          <pc:sldMk cId="0" sldId="256"/>
        </pc:sldMkLst>
        <pc:spChg chg="add del mod">
          <ac:chgData name="Steve Shellhammer" userId="0e71f22d-ee3e-49c0-82ff-dbc290af8082" providerId="ADAL" clId="{8DDDF9D7-502F-4C2B-B437-AF402FAECEAF}" dt="2021-03-16T22:07:19.436" v="52" actId="478"/>
          <ac:spMkLst>
            <pc:docMk/>
            <pc:sldMk cId="0" sldId="256"/>
            <ac:spMk id="3" creationId="{4FA6F739-11AF-4997-B8D0-F5A9FBCFA247}"/>
          </ac:spMkLst>
        </pc:spChg>
        <pc:spChg chg="add mod">
          <ac:chgData name="Steve Shellhammer" userId="0e71f22d-ee3e-49c0-82ff-dbc290af8082" providerId="ADAL" clId="{8DDDF9D7-502F-4C2B-B437-AF402FAECEAF}" dt="2021-03-16T22:11:23.522" v="307" actId="207"/>
          <ac:spMkLst>
            <pc:docMk/>
            <pc:sldMk cId="0" sldId="256"/>
            <ac:spMk id="11" creationId="{BAEB70CC-9A5D-4B0A-92C5-447F817E277A}"/>
          </ac:spMkLst>
        </pc:spChg>
        <pc:spChg chg="mod">
          <ac:chgData name="Steve Shellhammer" userId="0e71f22d-ee3e-49c0-82ff-dbc290af8082" providerId="ADAL" clId="{8DDDF9D7-502F-4C2B-B437-AF402FAECEAF}" dt="2021-03-16T22:06:29.502" v="17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8DDDF9D7-502F-4C2B-B437-AF402FAECEAF}" dt="2021-03-16T22:06:51.005" v="24" actId="20577"/>
          <ac:spMkLst>
            <pc:docMk/>
            <pc:sldMk cId="0" sldId="256"/>
            <ac:spMk id="3074" creationId="{00000000-0000-0000-0000-000000000000}"/>
          </ac:spMkLst>
        </pc:spChg>
        <pc:graphicFrameChg chg="modGraphic">
          <ac:chgData name="Steve Shellhammer" userId="0e71f22d-ee3e-49c0-82ff-dbc290af8082" providerId="ADAL" clId="{8DDDF9D7-502F-4C2B-B437-AF402FAECEAF}" dt="2021-03-16T22:08:35.131" v="57" actId="122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8DDDF9D7-502F-4C2B-B437-AF402FAECEAF}" dt="2021-03-17T22:42:45.147" v="3455" actId="47"/>
        <pc:sldMkLst>
          <pc:docMk/>
          <pc:sldMk cId="3653012693" sldId="480"/>
        </pc:sldMkLst>
      </pc:sldChg>
      <pc:sldChg chg="del">
        <pc:chgData name="Steve Shellhammer" userId="0e71f22d-ee3e-49c0-82ff-dbc290af8082" providerId="ADAL" clId="{8DDDF9D7-502F-4C2B-B437-AF402FAECEAF}" dt="2021-03-17T22:42:45.147" v="3455" actId="47"/>
        <pc:sldMkLst>
          <pc:docMk/>
          <pc:sldMk cId="1836874408" sldId="481"/>
        </pc:sldMkLst>
      </pc:sldChg>
      <pc:sldChg chg="addSp delSp modSp new mod">
        <pc:chgData name="Steve Shellhammer" userId="0e71f22d-ee3e-49c0-82ff-dbc290af8082" providerId="ADAL" clId="{8DDDF9D7-502F-4C2B-B437-AF402FAECEAF}" dt="2021-03-18T23:47:04.822" v="6296" actId="14734"/>
        <pc:sldMkLst>
          <pc:docMk/>
          <pc:sldMk cId="1967477002" sldId="482"/>
        </pc:sldMkLst>
        <pc:spChg chg="mod">
          <ac:chgData name="Steve Shellhammer" userId="0e71f22d-ee3e-49c0-82ff-dbc290af8082" providerId="ADAL" clId="{8DDDF9D7-502F-4C2B-B437-AF402FAECEAF}" dt="2021-03-16T22:24:41.259" v="1319" actId="14100"/>
          <ac:spMkLst>
            <pc:docMk/>
            <pc:sldMk cId="1967477002" sldId="482"/>
            <ac:spMk id="2" creationId="{FAE75652-AE2C-430E-8B44-447B7998EF86}"/>
          </ac:spMkLst>
        </pc:spChg>
        <pc:spChg chg="del">
          <ac:chgData name="Steve Shellhammer" userId="0e71f22d-ee3e-49c0-82ff-dbc290af8082" providerId="ADAL" clId="{8DDDF9D7-502F-4C2B-B437-AF402FAECEAF}" dt="2021-03-16T22:12:17.941" v="308" actId="3680"/>
          <ac:spMkLst>
            <pc:docMk/>
            <pc:sldMk cId="1967477002" sldId="482"/>
            <ac:spMk id="3" creationId="{1B8C9654-410D-4F1E-B3C8-996D86A622C9}"/>
          </ac:spMkLst>
        </pc:spChg>
        <pc:graphicFrameChg chg="add mod ord modGraphic">
          <ac:chgData name="Steve Shellhammer" userId="0e71f22d-ee3e-49c0-82ff-dbc290af8082" providerId="ADAL" clId="{8DDDF9D7-502F-4C2B-B437-AF402FAECEAF}" dt="2021-03-18T23:47:04.822" v="6296" actId="14734"/>
          <ac:graphicFrameMkLst>
            <pc:docMk/>
            <pc:sldMk cId="1967477002" sldId="482"/>
            <ac:graphicFrameMk id="7" creationId="{5B7AFC4A-6C14-4055-A5AC-866FBFE2BCB9}"/>
          </ac:graphicFrameMkLst>
        </pc:graphicFrameChg>
      </pc:sldChg>
      <pc:sldChg chg="modSp add mod">
        <pc:chgData name="Steve Shellhammer" userId="0e71f22d-ee3e-49c0-82ff-dbc290af8082" providerId="ADAL" clId="{8DDDF9D7-502F-4C2B-B437-AF402FAECEAF}" dt="2021-03-18T23:20:11.920" v="5403" actId="20577"/>
        <pc:sldMkLst>
          <pc:docMk/>
          <pc:sldMk cId="1084003677" sldId="483"/>
        </pc:sldMkLst>
        <pc:spChg chg="mod">
          <ac:chgData name="Steve Shellhammer" userId="0e71f22d-ee3e-49c0-82ff-dbc290af8082" providerId="ADAL" clId="{8DDDF9D7-502F-4C2B-B437-AF402FAECEAF}" dt="2021-03-16T22:47:32.627" v="1609" actId="404"/>
          <ac:spMkLst>
            <pc:docMk/>
            <pc:sldMk cId="1084003677" sldId="483"/>
            <ac:spMk id="2" creationId="{FAE75652-AE2C-430E-8B44-447B7998EF86}"/>
          </ac:spMkLst>
        </pc:spChg>
        <pc:graphicFrameChg chg="modGraphic">
          <ac:chgData name="Steve Shellhammer" userId="0e71f22d-ee3e-49c0-82ff-dbc290af8082" providerId="ADAL" clId="{8DDDF9D7-502F-4C2B-B437-AF402FAECEAF}" dt="2021-03-18T23:20:11.920" v="5403" actId="20577"/>
          <ac:graphicFrameMkLst>
            <pc:docMk/>
            <pc:sldMk cId="1084003677" sldId="483"/>
            <ac:graphicFrameMk id="7" creationId="{5B7AFC4A-6C14-4055-A5AC-866FBFE2BCB9}"/>
          </ac:graphicFrameMkLst>
        </pc:graphicFrameChg>
      </pc:sldChg>
      <pc:sldChg chg="addSp modSp new mod">
        <pc:chgData name="Steve Shellhammer" userId="0e71f22d-ee3e-49c0-82ff-dbc290af8082" providerId="ADAL" clId="{8DDDF9D7-502F-4C2B-B437-AF402FAECEAF}" dt="2021-03-17T22:30:15.830" v="3137" actId="207"/>
        <pc:sldMkLst>
          <pc:docMk/>
          <pc:sldMk cId="1098337821" sldId="484"/>
        </pc:sldMkLst>
        <pc:spChg chg="mod">
          <ac:chgData name="Steve Shellhammer" userId="0e71f22d-ee3e-49c0-82ff-dbc290af8082" providerId="ADAL" clId="{8DDDF9D7-502F-4C2B-B437-AF402FAECEAF}" dt="2021-03-17T18:37:35.118" v="2863" actId="20577"/>
          <ac:spMkLst>
            <pc:docMk/>
            <pc:sldMk cId="1098337821" sldId="484"/>
            <ac:spMk id="2" creationId="{3CBE97C4-47B4-422D-A6D6-AD01F0FDFB87}"/>
          </ac:spMkLst>
        </pc:spChg>
        <pc:spChg chg="mod">
          <ac:chgData name="Steve Shellhammer" userId="0e71f22d-ee3e-49c0-82ff-dbc290af8082" providerId="ADAL" clId="{8DDDF9D7-502F-4C2B-B437-AF402FAECEAF}" dt="2021-03-17T22:30:15.830" v="3137" actId="207"/>
          <ac:spMkLst>
            <pc:docMk/>
            <pc:sldMk cId="1098337821" sldId="484"/>
            <ac:spMk id="3" creationId="{3D8F2FA6-67AE-471A-8349-F7B95201141D}"/>
          </ac:spMkLst>
        </pc:spChg>
        <pc:picChg chg="add mod">
          <ac:chgData name="Steve Shellhammer" userId="0e71f22d-ee3e-49c0-82ff-dbc290af8082" providerId="ADAL" clId="{8DDDF9D7-502F-4C2B-B437-AF402FAECEAF}" dt="2021-03-17T18:24:34.359" v="2764" actId="1037"/>
          <ac:picMkLst>
            <pc:docMk/>
            <pc:sldMk cId="1098337821" sldId="484"/>
            <ac:picMk id="8" creationId="{CCA69963-0A16-461E-A9E6-3EBC1D4E5088}"/>
          </ac:picMkLst>
        </pc:picChg>
      </pc:sldChg>
      <pc:sldChg chg="addSp delSp modSp add mod">
        <pc:chgData name="Steve Shellhammer" userId="0e71f22d-ee3e-49c0-82ff-dbc290af8082" providerId="ADAL" clId="{8DDDF9D7-502F-4C2B-B437-AF402FAECEAF}" dt="2021-03-17T22:30:26.793" v="3143" actId="207"/>
        <pc:sldMkLst>
          <pc:docMk/>
          <pc:sldMk cId="658309821" sldId="485"/>
        </pc:sldMkLst>
        <pc:spChg chg="mod">
          <ac:chgData name="Steve Shellhammer" userId="0e71f22d-ee3e-49c0-82ff-dbc290af8082" providerId="ADAL" clId="{8DDDF9D7-502F-4C2B-B437-AF402FAECEAF}" dt="2021-03-17T18:37:42.803" v="2866" actId="20577"/>
          <ac:spMkLst>
            <pc:docMk/>
            <pc:sldMk cId="658309821" sldId="485"/>
            <ac:spMk id="2" creationId="{3CBE97C4-47B4-422D-A6D6-AD01F0FDFB87}"/>
          </ac:spMkLst>
        </pc:spChg>
        <pc:spChg chg="del mod">
          <ac:chgData name="Steve Shellhammer" userId="0e71f22d-ee3e-49c0-82ff-dbc290af8082" providerId="ADAL" clId="{8DDDF9D7-502F-4C2B-B437-AF402FAECEAF}" dt="2021-03-17T18:36:37.669" v="2833" actId="478"/>
          <ac:spMkLst>
            <pc:docMk/>
            <pc:sldMk cId="658309821" sldId="485"/>
            <ac:spMk id="3" creationId="{3D8F2FA6-67AE-471A-8349-F7B95201141D}"/>
          </ac:spMkLst>
        </pc:spChg>
        <pc:spChg chg="add del mod">
          <ac:chgData name="Steve Shellhammer" userId="0e71f22d-ee3e-49c0-82ff-dbc290af8082" providerId="ADAL" clId="{8DDDF9D7-502F-4C2B-B437-AF402FAECEAF}" dt="2021-03-17T18:36:40.271" v="2834" actId="478"/>
          <ac:spMkLst>
            <pc:docMk/>
            <pc:sldMk cId="658309821" sldId="485"/>
            <ac:spMk id="11" creationId="{471A5A32-EB27-4681-AA9C-22572B650016}"/>
          </ac:spMkLst>
        </pc:spChg>
        <pc:spChg chg="add mod">
          <ac:chgData name="Steve Shellhammer" userId="0e71f22d-ee3e-49c0-82ff-dbc290af8082" providerId="ADAL" clId="{8DDDF9D7-502F-4C2B-B437-AF402FAECEAF}" dt="2021-03-17T22:30:26.793" v="3143" actId="207"/>
          <ac:spMkLst>
            <pc:docMk/>
            <pc:sldMk cId="658309821" sldId="485"/>
            <ac:spMk id="12" creationId="{E0A36B2E-A81D-4211-BD96-C874CC729A31}"/>
          </ac:spMkLst>
        </pc:spChg>
        <pc:picChg chg="del">
          <ac:chgData name="Steve Shellhammer" userId="0e71f22d-ee3e-49c0-82ff-dbc290af8082" providerId="ADAL" clId="{8DDDF9D7-502F-4C2B-B437-AF402FAECEAF}" dt="2021-03-17T18:29:30.125" v="2777" actId="478"/>
          <ac:picMkLst>
            <pc:docMk/>
            <pc:sldMk cId="658309821" sldId="485"/>
            <ac:picMk id="8" creationId="{CCA69963-0A16-461E-A9E6-3EBC1D4E5088}"/>
          </ac:picMkLst>
        </pc:picChg>
        <pc:picChg chg="add mod">
          <ac:chgData name="Steve Shellhammer" userId="0e71f22d-ee3e-49c0-82ff-dbc290af8082" providerId="ADAL" clId="{8DDDF9D7-502F-4C2B-B437-AF402FAECEAF}" dt="2021-03-17T18:35:10.661" v="2781" actId="1076"/>
          <ac:picMkLst>
            <pc:docMk/>
            <pc:sldMk cId="658309821" sldId="485"/>
            <ac:picMk id="9" creationId="{8F298819-A402-4ECC-BAD4-9F4E589C2B72}"/>
          </ac:picMkLst>
        </pc:picChg>
      </pc:sldChg>
      <pc:sldChg chg="addSp delSp modSp new mod">
        <pc:chgData name="Steve Shellhammer" userId="0e71f22d-ee3e-49c0-82ff-dbc290af8082" providerId="ADAL" clId="{8DDDF9D7-502F-4C2B-B437-AF402FAECEAF}" dt="2021-03-17T22:42:10.509" v="3454" actId="113"/>
        <pc:sldMkLst>
          <pc:docMk/>
          <pc:sldMk cId="3393319472" sldId="486"/>
        </pc:sldMkLst>
        <pc:spChg chg="mod">
          <ac:chgData name="Steve Shellhammer" userId="0e71f22d-ee3e-49c0-82ff-dbc290af8082" providerId="ADAL" clId="{8DDDF9D7-502F-4C2B-B437-AF402FAECEAF}" dt="2021-03-17T22:31:12.341" v="3199" actId="14100"/>
          <ac:spMkLst>
            <pc:docMk/>
            <pc:sldMk cId="3393319472" sldId="486"/>
            <ac:spMk id="2" creationId="{06A9FB81-9C5E-4550-9A24-166276466691}"/>
          </ac:spMkLst>
        </pc:spChg>
        <pc:spChg chg="del">
          <ac:chgData name="Steve Shellhammer" userId="0e71f22d-ee3e-49c0-82ff-dbc290af8082" providerId="ADAL" clId="{8DDDF9D7-502F-4C2B-B437-AF402FAECEAF}" dt="2021-03-17T18:44:04.518" v="2868" actId="478"/>
          <ac:spMkLst>
            <pc:docMk/>
            <pc:sldMk cId="3393319472" sldId="486"/>
            <ac:spMk id="3" creationId="{E1A622FC-7B08-4082-87B0-B3BC1656D67F}"/>
          </ac:spMkLst>
        </pc:spChg>
        <pc:graphicFrameChg chg="add mod modGraphic">
          <ac:chgData name="Steve Shellhammer" userId="0e71f22d-ee3e-49c0-82ff-dbc290af8082" providerId="ADAL" clId="{8DDDF9D7-502F-4C2B-B437-AF402FAECEAF}" dt="2021-03-17T22:42:10.509" v="3454" actId="113"/>
          <ac:graphicFrameMkLst>
            <pc:docMk/>
            <pc:sldMk cId="3393319472" sldId="486"/>
            <ac:graphicFrameMk id="7" creationId="{279831D8-A6B8-4277-8D5F-B0E7603F9027}"/>
          </ac:graphicFrameMkLst>
        </pc:graphicFrameChg>
        <pc:picChg chg="add del">
          <ac:chgData name="Steve Shellhammer" userId="0e71f22d-ee3e-49c0-82ff-dbc290af8082" providerId="ADAL" clId="{8DDDF9D7-502F-4C2B-B437-AF402FAECEAF}" dt="2021-03-17T18:44:33.340" v="2880" actId="21"/>
          <ac:picMkLst>
            <pc:docMk/>
            <pc:sldMk cId="3393319472" sldId="486"/>
            <ac:picMk id="8" creationId="{23A812AE-CD1E-42C7-A79A-496D275D3B7D}"/>
          </ac:picMkLst>
        </pc:picChg>
      </pc:sldChg>
      <pc:sldChg chg="addSp delSp modSp add mod">
        <pc:chgData name="Steve Shellhammer" userId="0e71f22d-ee3e-49c0-82ff-dbc290af8082" providerId="ADAL" clId="{8DDDF9D7-502F-4C2B-B437-AF402FAECEAF}" dt="2021-03-17T22:30:45.428" v="3149" actId="207"/>
        <pc:sldMkLst>
          <pc:docMk/>
          <pc:sldMk cId="4284133424" sldId="487"/>
        </pc:sldMkLst>
        <pc:spChg chg="mod">
          <ac:chgData name="Steve Shellhammer" userId="0e71f22d-ee3e-49c0-82ff-dbc290af8082" providerId="ADAL" clId="{8DDDF9D7-502F-4C2B-B437-AF402FAECEAF}" dt="2021-03-17T18:45:10.932" v="2896" actId="20577"/>
          <ac:spMkLst>
            <pc:docMk/>
            <pc:sldMk cId="4284133424" sldId="487"/>
            <ac:spMk id="2" creationId="{3CBE97C4-47B4-422D-A6D6-AD01F0FDFB87}"/>
          </ac:spMkLst>
        </pc:spChg>
        <pc:spChg chg="mod">
          <ac:chgData name="Steve Shellhammer" userId="0e71f22d-ee3e-49c0-82ff-dbc290af8082" providerId="ADAL" clId="{8DDDF9D7-502F-4C2B-B437-AF402FAECEAF}" dt="2021-03-17T22:30:45.428" v="3149" actId="207"/>
          <ac:spMkLst>
            <pc:docMk/>
            <pc:sldMk cId="4284133424" sldId="487"/>
            <ac:spMk id="12" creationId="{E0A36B2E-A81D-4211-BD96-C874CC729A31}"/>
          </ac:spMkLst>
        </pc:spChg>
        <pc:picChg chg="add mod">
          <ac:chgData name="Steve Shellhammer" userId="0e71f22d-ee3e-49c0-82ff-dbc290af8082" providerId="ADAL" clId="{8DDDF9D7-502F-4C2B-B437-AF402FAECEAF}" dt="2021-03-17T18:50:44.740" v="3128" actId="1037"/>
          <ac:picMkLst>
            <pc:docMk/>
            <pc:sldMk cId="4284133424" sldId="487"/>
            <ac:picMk id="8" creationId="{CB5696E9-E832-4ED9-BE30-110E8243A6FB}"/>
          </ac:picMkLst>
        </pc:picChg>
        <pc:picChg chg="del">
          <ac:chgData name="Steve Shellhammer" userId="0e71f22d-ee3e-49c0-82ff-dbc290af8082" providerId="ADAL" clId="{8DDDF9D7-502F-4C2B-B437-AF402FAECEAF}" dt="2021-03-17T18:44:27.319" v="2879" actId="478"/>
          <ac:picMkLst>
            <pc:docMk/>
            <pc:sldMk cId="4284133424" sldId="487"/>
            <ac:picMk id="9" creationId="{8F298819-A402-4ECC-BAD4-9F4E589C2B72}"/>
          </ac:picMkLst>
        </pc:picChg>
      </pc:sldChg>
      <pc:sldChg chg="modSp add mod">
        <pc:chgData name="Steve Shellhammer" userId="0e71f22d-ee3e-49c0-82ff-dbc290af8082" providerId="ADAL" clId="{8DDDF9D7-502F-4C2B-B437-AF402FAECEAF}" dt="2021-03-17T22:59:49.928" v="3691" actId="207"/>
        <pc:sldMkLst>
          <pc:docMk/>
          <pc:sldMk cId="1663599620" sldId="488"/>
        </pc:sldMkLst>
        <pc:spChg chg="mod">
          <ac:chgData name="Steve Shellhammer" userId="0e71f22d-ee3e-49c0-82ff-dbc290af8082" providerId="ADAL" clId="{8DDDF9D7-502F-4C2B-B437-AF402FAECEAF}" dt="2021-03-17T22:43:03.854" v="3463" actId="20577"/>
          <ac:spMkLst>
            <pc:docMk/>
            <pc:sldMk cId="1663599620" sldId="488"/>
            <ac:spMk id="2" creationId="{06A9FB81-9C5E-4550-9A24-166276466691}"/>
          </ac:spMkLst>
        </pc:spChg>
        <pc:graphicFrameChg chg="mod modGraphic">
          <ac:chgData name="Steve Shellhammer" userId="0e71f22d-ee3e-49c0-82ff-dbc290af8082" providerId="ADAL" clId="{8DDDF9D7-502F-4C2B-B437-AF402FAECEAF}" dt="2021-03-17T22:59:49.928" v="3691" actId="207"/>
          <ac:graphicFrameMkLst>
            <pc:docMk/>
            <pc:sldMk cId="1663599620" sldId="488"/>
            <ac:graphicFrameMk id="7" creationId="{279831D8-A6B8-4277-8D5F-B0E7603F9027}"/>
          </ac:graphicFrameMkLst>
        </pc:graphicFrameChg>
      </pc:sldChg>
      <pc:sldChg chg="addSp modSp new mod">
        <pc:chgData name="Steve Shellhammer" userId="0e71f22d-ee3e-49c0-82ff-dbc290af8082" providerId="ADAL" clId="{8DDDF9D7-502F-4C2B-B437-AF402FAECEAF}" dt="2021-03-17T23:49:37.921" v="4532" actId="14100"/>
        <pc:sldMkLst>
          <pc:docMk/>
          <pc:sldMk cId="715842681" sldId="489"/>
        </pc:sldMkLst>
        <pc:spChg chg="mod">
          <ac:chgData name="Steve Shellhammer" userId="0e71f22d-ee3e-49c0-82ff-dbc290af8082" providerId="ADAL" clId="{8DDDF9D7-502F-4C2B-B437-AF402FAECEAF}" dt="2021-03-17T23:48:09.190" v="4433" actId="20577"/>
          <ac:spMkLst>
            <pc:docMk/>
            <pc:sldMk cId="715842681" sldId="489"/>
            <ac:spMk id="2" creationId="{F36B3471-670C-4059-9EF5-5A512BF87249}"/>
          </ac:spMkLst>
        </pc:spChg>
        <pc:spChg chg="mod">
          <ac:chgData name="Steve Shellhammer" userId="0e71f22d-ee3e-49c0-82ff-dbc290af8082" providerId="ADAL" clId="{8DDDF9D7-502F-4C2B-B437-AF402FAECEAF}" dt="2021-03-17T23:49:37.921" v="4532" actId="14100"/>
          <ac:spMkLst>
            <pc:docMk/>
            <pc:sldMk cId="715842681" sldId="489"/>
            <ac:spMk id="3" creationId="{9814FD1E-3A36-4DCA-AF8F-2120B72DB1F3}"/>
          </ac:spMkLst>
        </pc:spChg>
        <pc:picChg chg="add mod">
          <ac:chgData name="Steve Shellhammer" userId="0e71f22d-ee3e-49c0-82ff-dbc290af8082" providerId="ADAL" clId="{8DDDF9D7-502F-4C2B-B437-AF402FAECEAF}" dt="2021-03-17T23:43:53.226" v="4290" actId="1038"/>
          <ac:picMkLst>
            <pc:docMk/>
            <pc:sldMk cId="715842681" sldId="489"/>
            <ac:picMk id="8" creationId="{37342D5A-DD26-41C7-99CA-31F6D518DE42}"/>
          </ac:picMkLst>
        </pc:picChg>
      </pc:sldChg>
      <pc:sldChg chg="addSp modSp new mod">
        <pc:chgData name="Steve Shellhammer" userId="0e71f22d-ee3e-49c0-82ff-dbc290af8082" providerId="ADAL" clId="{8DDDF9D7-502F-4C2B-B437-AF402FAECEAF}" dt="2021-03-18T23:46:52.420" v="6295" actId="1076"/>
        <pc:sldMkLst>
          <pc:docMk/>
          <pc:sldMk cId="3250604963" sldId="490"/>
        </pc:sldMkLst>
        <pc:spChg chg="mod">
          <ac:chgData name="Steve Shellhammer" userId="0e71f22d-ee3e-49c0-82ff-dbc290af8082" providerId="ADAL" clId="{8DDDF9D7-502F-4C2B-B437-AF402FAECEAF}" dt="2021-03-18T23:45:50.911" v="6231" actId="20577"/>
          <ac:spMkLst>
            <pc:docMk/>
            <pc:sldMk cId="3250604963" sldId="490"/>
            <ac:spMk id="2" creationId="{1A0FF0CA-135C-4FDC-A913-9E1792A150D6}"/>
          </ac:spMkLst>
        </pc:spChg>
        <pc:spChg chg="mod">
          <ac:chgData name="Steve Shellhammer" userId="0e71f22d-ee3e-49c0-82ff-dbc290af8082" providerId="ADAL" clId="{8DDDF9D7-502F-4C2B-B437-AF402FAECEAF}" dt="2021-03-18T23:46:52.420" v="6295" actId="1076"/>
          <ac:spMkLst>
            <pc:docMk/>
            <pc:sldMk cId="3250604963" sldId="490"/>
            <ac:spMk id="3" creationId="{F6739839-3E33-49AB-9091-7522061FA555}"/>
          </ac:spMkLst>
        </pc:spChg>
        <pc:graphicFrameChg chg="add mod modGraphic">
          <ac:chgData name="Steve Shellhammer" userId="0e71f22d-ee3e-49c0-82ff-dbc290af8082" providerId="ADAL" clId="{8DDDF9D7-502F-4C2B-B437-AF402FAECEAF}" dt="2021-03-18T23:45:41.638" v="6222" actId="1076"/>
          <ac:graphicFrameMkLst>
            <pc:docMk/>
            <pc:sldMk cId="3250604963" sldId="490"/>
            <ac:graphicFrameMk id="7" creationId="{04882836-D0C9-44C9-888C-AEFBF8A9E231}"/>
          </ac:graphicFrameMkLst>
        </pc:graphicFrameChg>
      </pc:sldChg>
      <pc:sldChg chg="modSp new mod">
        <pc:chgData name="Steve Shellhammer" userId="0e71f22d-ee3e-49c0-82ff-dbc290af8082" providerId="ADAL" clId="{8DDDF9D7-502F-4C2B-B437-AF402FAECEAF}" dt="2021-03-19T15:16:18.062" v="6970" actId="1076"/>
        <pc:sldMkLst>
          <pc:docMk/>
          <pc:sldMk cId="4154146102" sldId="491"/>
        </pc:sldMkLst>
        <pc:spChg chg="mod">
          <ac:chgData name="Steve Shellhammer" userId="0e71f22d-ee3e-49c0-82ff-dbc290af8082" providerId="ADAL" clId="{8DDDF9D7-502F-4C2B-B437-AF402FAECEAF}" dt="2021-03-18T23:48:08.210" v="6392" actId="14100"/>
          <ac:spMkLst>
            <pc:docMk/>
            <pc:sldMk cId="4154146102" sldId="491"/>
            <ac:spMk id="2" creationId="{D62D6E38-1944-4000-8C54-622DF577663D}"/>
          </ac:spMkLst>
        </pc:spChg>
        <pc:spChg chg="mod">
          <ac:chgData name="Steve Shellhammer" userId="0e71f22d-ee3e-49c0-82ff-dbc290af8082" providerId="ADAL" clId="{8DDDF9D7-502F-4C2B-B437-AF402FAECEAF}" dt="2021-03-19T15:16:18.062" v="6970" actId="1076"/>
          <ac:spMkLst>
            <pc:docMk/>
            <pc:sldMk cId="4154146102" sldId="491"/>
            <ac:spMk id="3" creationId="{9612293D-E4AE-4350-B5AF-2A14FCE5CE3F}"/>
          </ac:spMkLst>
        </pc:spChg>
      </pc:sldChg>
      <pc:sldChg chg="addSp delSp modSp new mod">
        <pc:chgData name="Steve Shellhammer" userId="0e71f22d-ee3e-49c0-82ff-dbc290af8082" providerId="ADAL" clId="{8DDDF9D7-502F-4C2B-B437-AF402FAECEAF}" dt="2021-03-19T15:23:05.142" v="7112" actId="22"/>
        <pc:sldMkLst>
          <pc:docMk/>
          <pc:sldMk cId="2084330954" sldId="492"/>
        </pc:sldMkLst>
        <pc:spChg chg="mod">
          <ac:chgData name="Steve Shellhammer" userId="0e71f22d-ee3e-49c0-82ff-dbc290af8082" providerId="ADAL" clId="{8DDDF9D7-502F-4C2B-B437-AF402FAECEAF}" dt="2021-03-19T15:20:59.375" v="6982" actId="14100"/>
          <ac:spMkLst>
            <pc:docMk/>
            <pc:sldMk cId="2084330954" sldId="492"/>
            <ac:spMk id="2" creationId="{0F7F7E34-65F9-48E3-BC67-E90D6D78FFA7}"/>
          </ac:spMkLst>
        </pc:spChg>
        <pc:spChg chg="mod">
          <ac:chgData name="Steve Shellhammer" userId="0e71f22d-ee3e-49c0-82ff-dbc290af8082" providerId="ADAL" clId="{8DDDF9D7-502F-4C2B-B437-AF402FAECEAF}" dt="2021-03-19T15:22:08.647" v="7110" actId="1037"/>
          <ac:spMkLst>
            <pc:docMk/>
            <pc:sldMk cId="2084330954" sldId="492"/>
            <ac:spMk id="3" creationId="{B713AE23-5D2E-4CC3-8B76-553B4DBF1320}"/>
          </ac:spMkLst>
        </pc:spChg>
        <pc:picChg chg="add del mod">
          <ac:chgData name="Steve Shellhammer" userId="0e71f22d-ee3e-49c0-82ff-dbc290af8082" providerId="ADAL" clId="{8DDDF9D7-502F-4C2B-B437-AF402FAECEAF}" dt="2021-03-19T15:22:30.538" v="7111" actId="478"/>
          <ac:picMkLst>
            <pc:docMk/>
            <pc:sldMk cId="2084330954" sldId="492"/>
            <ac:picMk id="8" creationId="{3C72573D-7192-43A8-9C3F-71DEC17AD1E4}"/>
          </ac:picMkLst>
        </pc:picChg>
        <pc:picChg chg="add">
          <ac:chgData name="Steve Shellhammer" userId="0e71f22d-ee3e-49c0-82ff-dbc290af8082" providerId="ADAL" clId="{8DDDF9D7-502F-4C2B-B437-AF402FAECEAF}" dt="2021-03-19T15:23:05.142" v="7112" actId="22"/>
          <ac:picMkLst>
            <pc:docMk/>
            <pc:sldMk cId="2084330954" sldId="492"/>
            <ac:picMk id="10" creationId="{E994E710-11F1-4F2B-93B4-84112428BC14}"/>
          </ac:picMkLst>
        </pc:picChg>
      </pc:sldChg>
      <pc:sldChg chg="modSp new mod">
        <pc:chgData name="Steve Shellhammer" userId="0e71f22d-ee3e-49c0-82ff-dbc290af8082" providerId="ADAL" clId="{8DDDF9D7-502F-4C2B-B437-AF402FAECEAF}" dt="2021-03-19T15:28:27.385" v="7866" actId="20577"/>
        <pc:sldMkLst>
          <pc:docMk/>
          <pc:sldMk cId="1053439342" sldId="493"/>
        </pc:sldMkLst>
        <pc:spChg chg="mod">
          <ac:chgData name="Steve Shellhammer" userId="0e71f22d-ee3e-49c0-82ff-dbc290af8082" providerId="ADAL" clId="{8DDDF9D7-502F-4C2B-B437-AF402FAECEAF}" dt="2021-03-19T15:24:31.255" v="7167" actId="404"/>
          <ac:spMkLst>
            <pc:docMk/>
            <pc:sldMk cId="1053439342" sldId="493"/>
            <ac:spMk id="2" creationId="{C5E4401A-7427-4759-9616-05829117C714}"/>
          </ac:spMkLst>
        </pc:spChg>
        <pc:spChg chg="mod">
          <ac:chgData name="Steve Shellhammer" userId="0e71f22d-ee3e-49c0-82ff-dbc290af8082" providerId="ADAL" clId="{8DDDF9D7-502F-4C2B-B437-AF402FAECEAF}" dt="2021-03-19T15:28:27.385" v="7866" actId="20577"/>
          <ac:spMkLst>
            <pc:docMk/>
            <pc:sldMk cId="1053439342" sldId="493"/>
            <ac:spMk id="3" creationId="{B6590AA5-8130-4E3A-9FD2-5FD5943F136C}"/>
          </ac:spMkLst>
        </pc:spChg>
      </pc:sldChg>
      <pc:sldChg chg="addSp delSp modSp new mod">
        <pc:chgData name="Steve Shellhammer" userId="0e71f22d-ee3e-49c0-82ff-dbc290af8082" providerId="ADAL" clId="{8DDDF9D7-502F-4C2B-B437-AF402FAECEAF}" dt="2021-03-19T15:37:47.805" v="8783" actId="1036"/>
        <pc:sldMkLst>
          <pc:docMk/>
          <pc:sldMk cId="573313430" sldId="494"/>
        </pc:sldMkLst>
        <pc:spChg chg="mod">
          <ac:chgData name="Steve Shellhammer" userId="0e71f22d-ee3e-49c0-82ff-dbc290af8082" providerId="ADAL" clId="{8DDDF9D7-502F-4C2B-B437-AF402FAECEAF}" dt="2021-03-19T15:37:40.431" v="8782" actId="404"/>
          <ac:spMkLst>
            <pc:docMk/>
            <pc:sldMk cId="573313430" sldId="494"/>
            <ac:spMk id="2" creationId="{0D39CAA2-0294-403E-A2A1-7CBC327AF997}"/>
          </ac:spMkLst>
        </pc:spChg>
        <pc:spChg chg="del mod">
          <ac:chgData name="Steve Shellhammer" userId="0e71f22d-ee3e-49c0-82ff-dbc290af8082" providerId="ADAL" clId="{8DDDF9D7-502F-4C2B-B437-AF402FAECEAF}" dt="2021-03-19T15:37:02.609" v="8756" actId="478"/>
          <ac:spMkLst>
            <pc:docMk/>
            <pc:sldMk cId="573313430" sldId="494"/>
            <ac:spMk id="3" creationId="{972221DE-5A48-4801-B3DC-B7F45FB8CEA0}"/>
          </ac:spMkLst>
        </pc:spChg>
        <pc:spChg chg="add del mod">
          <ac:chgData name="Steve Shellhammer" userId="0e71f22d-ee3e-49c0-82ff-dbc290af8082" providerId="ADAL" clId="{8DDDF9D7-502F-4C2B-B437-AF402FAECEAF}" dt="2021-03-19T15:37:15.800" v="8758" actId="478"/>
          <ac:spMkLst>
            <pc:docMk/>
            <pc:sldMk cId="573313430" sldId="494"/>
            <ac:spMk id="9" creationId="{F421305E-F731-464E-AEE0-0094928DACD0}"/>
          </ac:spMkLst>
        </pc:spChg>
        <pc:graphicFrameChg chg="add mod modGraphic">
          <ac:chgData name="Steve Shellhammer" userId="0e71f22d-ee3e-49c0-82ff-dbc290af8082" providerId="ADAL" clId="{8DDDF9D7-502F-4C2B-B437-AF402FAECEAF}" dt="2021-03-19T15:37:47.805" v="8783" actId="1036"/>
          <ac:graphicFrameMkLst>
            <pc:docMk/>
            <pc:sldMk cId="573313430" sldId="494"/>
            <ac:graphicFrameMk id="7" creationId="{8B07BCA4-84D5-4410-B000-F0EAC08DDBA7}"/>
          </ac:graphicFrameMkLst>
        </pc:graphicFrameChg>
      </pc:sldChg>
      <pc:sldMasterChg chg="modSldLayout">
        <pc:chgData name="Steve Shellhammer" userId="0e71f22d-ee3e-49c0-82ff-dbc290af8082" providerId="ADAL" clId="{8DDDF9D7-502F-4C2B-B437-AF402FAECEAF}" dt="2021-03-16T22:07:47.820" v="54" actId="20577"/>
        <pc:sldMasterMkLst>
          <pc:docMk/>
          <pc:sldMasterMk cId="0" sldId="2147483648"/>
        </pc:sldMasterMkLst>
        <pc:sldLayoutChg chg="modSp mod">
          <pc:chgData name="Steve Shellhammer" userId="0e71f22d-ee3e-49c0-82ff-dbc290af8082" providerId="ADAL" clId="{8DDDF9D7-502F-4C2B-B437-AF402FAECEAF}" dt="2021-03-16T22:07:47.820" v="54" actId="20577"/>
          <pc:sldLayoutMkLst>
            <pc:docMk/>
            <pc:sldMasterMk cId="0" sldId="2147483648"/>
            <pc:sldLayoutMk cId="0" sldId="2147483650"/>
          </pc:sldLayoutMkLst>
          <pc:spChg chg="mod">
            <ac:chgData name="Steve Shellhammer" userId="0e71f22d-ee3e-49c0-82ff-dbc290af8082" providerId="ADAL" clId="{8DDDF9D7-502F-4C2B-B437-AF402FAECEAF}" dt="2021-03-16T22:07:47.820" v="54" actId="20577"/>
            <ac:spMkLst>
              <pc:docMk/>
              <pc:sldMasterMk cId="0" sldId="2147483648"/>
              <pc:sldLayoutMk cId="0" sldId="2147483650"/>
              <ac:spMk id="7" creationId="{686E15EF-98CC-45E2-B245-536D41247871}"/>
            </ac:spMkLst>
          </pc:spChg>
        </pc:sldLayoutChg>
      </pc:sldMasterChg>
    </pc:docChg>
  </pc:docChgLst>
  <pc:docChgLst>
    <pc:chgData name="Steve Shellhammer" userId="0e71f22d-ee3e-49c0-82ff-dbc290af8082" providerId="ADAL" clId="{BCEA69D1-673C-42E1-B01D-80E3742CB97E}"/>
    <pc:docChg chg="undo custSel addSld modSld">
      <pc:chgData name="Steve Shellhammer" userId="0e71f22d-ee3e-49c0-82ff-dbc290af8082" providerId="ADAL" clId="{BCEA69D1-673C-42E1-B01D-80E3742CB97E}" dt="2022-01-14T18:48:25.068" v="1622" actId="403"/>
      <pc:docMkLst>
        <pc:docMk/>
      </pc:docMkLst>
      <pc:sldChg chg="modSp mod">
        <pc:chgData name="Steve Shellhammer" userId="0e71f22d-ee3e-49c0-82ff-dbc290af8082" providerId="ADAL" clId="{BCEA69D1-673C-42E1-B01D-80E3742CB97E}" dt="2022-01-14T18:21:23.752" v="111" actId="1035"/>
        <pc:sldMkLst>
          <pc:docMk/>
          <pc:sldMk cId="0" sldId="256"/>
        </pc:sldMkLst>
        <pc:spChg chg="mod">
          <ac:chgData name="Steve Shellhammer" userId="0e71f22d-ee3e-49c0-82ff-dbc290af8082" providerId="ADAL" clId="{BCEA69D1-673C-42E1-B01D-80E3742CB97E}" dt="2022-01-14T18:21:23.752" v="111" actId="1035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BCEA69D1-673C-42E1-B01D-80E3742CB97E}" dt="2022-01-14T18:15:49.897" v="25" actId="20577"/>
          <ac:spMkLst>
            <pc:docMk/>
            <pc:sldMk cId="0" sldId="256"/>
            <ac:spMk id="3074" creationId="{00000000-0000-0000-0000-000000000000}"/>
          </ac:spMkLst>
        </pc:spChg>
      </pc:sldChg>
      <pc:sldChg chg="modSp mod">
        <pc:chgData name="Steve Shellhammer" userId="0e71f22d-ee3e-49c0-82ff-dbc290af8082" providerId="ADAL" clId="{BCEA69D1-673C-42E1-B01D-80E3742CB97E}" dt="2022-01-14T18:48:25.068" v="1622" actId="403"/>
        <pc:sldMkLst>
          <pc:docMk/>
          <pc:sldMk cId="1818284453" sldId="257"/>
        </pc:sldMkLst>
        <pc:spChg chg="mod">
          <ac:chgData name="Steve Shellhammer" userId="0e71f22d-ee3e-49c0-82ff-dbc290af8082" providerId="ADAL" clId="{BCEA69D1-673C-42E1-B01D-80E3742CB97E}" dt="2022-01-14T18:17:56.220" v="101" actId="313"/>
          <ac:spMkLst>
            <pc:docMk/>
            <pc:sldMk cId="1818284453" sldId="257"/>
            <ac:spMk id="2" creationId="{64533BB7-FAFB-4FC3-981D-0A6567FBDDEE}"/>
          </ac:spMkLst>
        </pc:spChg>
        <pc:graphicFrameChg chg="mod modGraphic">
          <ac:chgData name="Steve Shellhammer" userId="0e71f22d-ee3e-49c0-82ff-dbc290af8082" providerId="ADAL" clId="{BCEA69D1-673C-42E1-B01D-80E3742CB97E}" dt="2022-01-14T18:48:25.068" v="1622" actId="403"/>
          <ac:graphicFrameMkLst>
            <pc:docMk/>
            <pc:sldMk cId="1818284453" sldId="257"/>
            <ac:graphicFrameMk id="7" creationId="{A42A355E-236F-460F-83F1-4F072CA8B84A}"/>
          </ac:graphicFrameMkLst>
        </pc:graphicFrameChg>
      </pc:sldChg>
      <pc:sldChg chg="modSp new mod">
        <pc:chgData name="Steve Shellhammer" userId="0e71f22d-ee3e-49c0-82ff-dbc290af8082" providerId="ADAL" clId="{BCEA69D1-673C-42E1-B01D-80E3742CB97E}" dt="2022-01-14T18:45:51.976" v="1459" actId="5793"/>
        <pc:sldMkLst>
          <pc:docMk/>
          <pc:sldMk cId="356621778" sldId="258"/>
        </pc:sldMkLst>
        <pc:spChg chg="mod">
          <ac:chgData name="Steve Shellhammer" userId="0e71f22d-ee3e-49c0-82ff-dbc290af8082" providerId="ADAL" clId="{BCEA69D1-673C-42E1-B01D-80E3742CB97E}" dt="2022-01-14T18:44:40.611" v="1336" actId="404"/>
          <ac:spMkLst>
            <pc:docMk/>
            <pc:sldMk cId="356621778" sldId="258"/>
            <ac:spMk id="2" creationId="{9F9984DD-D84A-4A43-911A-298DE66101E0}"/>
          </ac:spMkLst>
        </pc:spChg>
        <pc:spChg chg="mod">
          <ac:chgData name="Steve Shellhammer" userId="0e71f22d-ee3e-49c0-82ff-dbc290af8082" providerId="ADAL" clId="{BCEA69D1-673C-42E1-B01D-80E3742CB97E}" dt="2022-01-14T18:45:51.976" v="1459" actId="5793"/>
          <ac:spMkLst>
            <pc:docMk/>
            <pc:sldMk cId="356621778" sldId="258"/>
            <ac:spMk id="3" creationId="{4A383488-9007-4109-87C4-9AF9607224DA}"/>
          </ac:spMkLst>
        </pc:spChg>
      </pc:sldChg>
      <pc:sldChg chg="modSp add mod">
        <pc:chgData name="Steve Shellhammer" userId="0e71f22d-ee3e-49c0-82ff-dbc290af8082" providerId="ADAL" clId="{BCEA69D1-673C-42E1-B01D-80E3742CB97E}" dt="2022-01-14T18:47:29.498" v="1563" actId="20577"/>
        <pc:sldMkLst>
          <pc:docMk/>
          <pc:sldMk cId="1216426484" sldId="259"/>
        </pc:sldMkLst>
        <pc:spChg chg="mod">
          <ac:chgData name="Steve Shellhammer" userId="0e71f22d-ee3e-49c0-82ff-dbc290af8082" providerId="ADAL" clId="{BCEA69D1-673C-42E1-B01D-80E3742CB97E}" dt="2022-01-14T18:46:26.168" v="1462" actId="20577"/>
          <ac:spMkLst>
            <pc:docMk/>
            <pc:sldMk cId="1216426484" sldId="259"/>
            <ac:spMk id="2" creationId="{9F9984DD-D84A-4A43-911A-298DE66101E0}"/>
          </ac:spMkLst>
        </pc:spChg>
        <pc:spChg chg="mod">
          <ac:chgData name="Steve Shellhammer" userId="0e71f22d-ee3e-49c0-82ff-dbc290af8082" providerId="ADAL" clId="{BCEA69D1-673C-42E1-B01D-80E3742CB97E}" dt="2022-01-14T18:47:29.498" v="1563" actId="20577"/>
          <ac:spMkLst>
            <pc:docMk/>
            <pc:sldMk cId="1216426484" sldId="259"/>
            <ac:spMk id="3" creationId="{4A383488-9007-4109-87C4-9AF9607224DA}"/>
          </ac:spMkLst>
        </pc:spChg>
      </pc:sldChg>
      <pc:sldChg chg="modSp add mod">
        <pc:chgData name="Steve Shellhammer" userId="0e71f22d-ee3e-49c0-82ff-dbc290af8082" providerId="ADAL" clId="{BCEA69D1-673C-42E1-B01D-80E3742CB97E}" dt="2022-01-14T18:48:01.947" v="1620" actId="20577"/>
        <pc:sldMkLst>
          <pc:docMk/>
          <pc:sldMk cId="1903606974" sldId="260"/>
        </pc:sldMkLst>
        <pc:spChg chg="mod">
          <ac:chgData name="Steve Shellhammer" userId="0e71f22d-ee3e-49c0-82ff-dbc290af8082" providerId="ADAL" clId="{BCEA69D1-673C-42E1-B01D-80E3742CB97E}" dt="2022-01-14T18:47:02.300" v="1497" actId="20577"/>
          <ac:spMkLst>
            <pc:docMk/>
            <pc:sldMk cId="1903606974" sldId="260"/>
            <ac:spMk id="2" creationId="{9F9984DD-D84A-4A43-911A-298DE66101E0}"/>
          </ac:spMkLst>
        </pc:spChg>
        <pc:spChg chg="mod">
          <ac:chgData name="Steve Shellhammer" userId="0e71f22d-ee3e-49c0-82ff-dbc290af8082" providerId="ADAL" clId="{BCEA69D1-673C-42E1-B01D-80E3742CB97E}" dt="2022-01-14T18:48:01.947" v="1620" actId="20577"/>
          <ac:spMkLst>
            <pc:docMk/>
            <pc:sldMk cId="1903606974" sldId="260"/>
            <ac:spMk id="3" creationId="{4A383488-9007-4109-87C4-9AF9607224DA}"/>
          </ac:spMkLst>
        </pc:spChg>
      </pc:sldChg>
    </pc:docChg>
  </pc:docChgLst>
  <pc:docChgLst>
    <pc:chgData name="Steve Shellhammer" userId="0e71f22d-ee3e-49c0-82ff-dbc290af8082" providerId="ADAL" clId="{7FD98EB4-0735-4A71-B6D4-8697D04C3E05}"/>
    <pc:docChg chg="undo custSel addSld delSld modSld">
      <pc:chgData name="Steve Shellhammer" userId="0e71f22d-ee3e-49c0-82ff-dbc290af8082" providerId="ADAL" clId="{7FD98EB4-0735-4A71-B6D4-8697D04C3E05}" dt="2021-06-22T23:08:55.401" v="4693" actId="20577"/>
      <pc:docMkLst>
        <pc:docMk/>
      </pc:docMkLst>
      <pc:sldChg chg="modSp mod">
        <pc:chgData name="Steve Shellhammer" userId="0e71f22d-ee3e-49c0-82ff-dbc290af8082" providerId="ADAL" clId="{7FD98EB4-0735-4A71-B6D4-8697D04C3E05}" dt="2021-06-21T20:14:09.633" v="77"/>
        <pc:sldMkLst>
          <pc:docMk/>
          <pc:sldMk cId="0" sldId="256"/>
        </pc:sldMkLst>
        <pc:spChg chg="mod">
          <ac:chgData name="Steve Shellhammer" userId="0e71f22d-ee3e-49c0-82ff-dbc290af8082" providerId="ADAL" clId="{7FD98EB4-0735-4A71-B6D4-8697D04C3E05}" dt="2021-06-21T20:11:35.542" v="54" actId="404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7FD98EB4-0735-4A71-B6D4-8697D04C3E05}" dt="2021-06-21T20:11:46.522" v="56" actId="20577"/>
          <ac:spMkLst>
            <pc:docMk/>
            <pc:sldMk cId="0" sldId="256"/>
            <ac:spMk id="3074" creationId="{00000000-0000-0000-0000-000000000000}"/>
          </ac:spMkLst>
        </pc:spChg>
        <pc:graphicFrameChg chg="mod modGraphic">
          <ac:chgData name="Steve Shellhammer" userId="0e71f22d-ee3e-49c0-82ff-dbc290af8082" providerId="ADAL" clId="{7FD98EB4-0735-4A71-B6D4-8697D04C3E05}" dt="2021-06-21T20:14:09.633" v="77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892577509" sldId="495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1472924119" sldId="496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2963953603" sldId="497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700908960" sldId="498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33785664" sldId="499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4037900903" sldId="500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514910755" sldId="501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594223674" sldId="502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104585391" sldId="503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668802648" sldId="504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1824480865" sldId="505"/>
        </pc:sldMkLst>
      </pc:sldChg>
      <pc:sldChg chg="del">
        <pc:chgData name="Steve Shellhammer" userId="0e71f22d-ee3e-49c0-82ff-dbc290af8082" providerId="ADAL" clId="{7FD98EB4-0735-4A71-B6D4-8697D04C3E05}" dt="2021-06-21T20:14:47.073" v="89" actId="47"/>
        <pc:sldMkLst>
          <pc:docMk/>
          <pc:sldMk cId="3929891046" sldId="506"/>
        </pc:sldMkLst>
      </pc:sldChg>
      <pc:sldChg chg="addSp modSp new mod">
        <pc:chgData name="Steve Shellhammer" userId="0e71f22d-ee3e-49c0-82ff-dbc290af8082" providerId="ADAL" clId="{7FD98EB4-0735-4A71-B6D4-8697D04C3E05}" dt="2021-06-21T20:35:37.542" v="681" actId="6549"/>
        <pc:sldMkLst>
          <pc:docMk/>
          <pc:sldMk cId="2539548716" sldId="507"/>
        </pc:sldMkLst>
        <pc:spChg chg="mod">
          <ac:chgData name="Steve Shellhammer" userId="0e71f22d-ee3e-49c0-82ff-dbc290af8082" providerId="ADAL" clId="{7FD98EB4-0735-4A71-B6D4-8697D04C3E05}" dt="2021-06-21T20:17:11.551" v="96" actId="14100"/>
          <ac:spMkLst>
            <pc:docMk/>
            <pc:sldMk cId="2539548716" sldId="507"/>
            <ac:spMk id="2" creationId="{215A241D-7FC9-4CDC-87DF-41815B1AF81C}"/>
          </ac:spMkLst>
        </pc:spChg>
        <pc:spChg chg="mod">
          <ac:chgData name="Steve Shellhammer" userId="0e71f22d-ee3e-49c0-82ff-dbc290af8082" providerId="ADAL" clId="{7FD98EB4-0735-4A71-B6D4-8697D04C3E05}" dt="2021-06-21T20:35:37.542" v="681" actId="6549"/>
          <ac:spMkLst>
            <pc:docMk/>
            <pc:sldMk cId="2539548716" sldId="507"/>
            <ac:spMk id="3" creationId="{EA047805-A180-4C08-BD26-4E2C237DE358}"/>
          </ac:spMkLst>
        </pc:spChg>
        <pc:spChg chg="add mod">
          <ac:chgData name="Steve Shellhammer" userId="0e71f22d-ee3e-49c0-82ff-dbc290af8082" providerId="ADAL" clId="{7FD98EB4-0735-4A71-B6D4-8697D04C3E05}" dt="2021-06-21T20:19:38.691" v="228" actId="1076"/>
          <ac:spMkLst>
            <pc:docMk/>
            <pc:sldMk cId="2539548716" sldId="507"/>
            <ac:spMk id="8" creationId="{AFE48272-1472-4795-8BCF-858992E7899D}"/>
          </ac:spMkLst>
        </pc:spChg>
        <pc:graphicFrameChg chg="add mod modGraphic">
          <ac:chgData name="Steve Shellhammer" userId="0e71f22d-ee3e-49c0-82ff-dbc290af8082" providerId="ADAL" clId="{7FD98EB4-0735-4A71-B6D4-8697D04C3E05}" dt="2021-06-21T20:19:34.546" v="227" actId="1036"/>
          <ac:graphicFrameMkLst>
            <pc:docMk/>
            <pc:sldMk cId="2539548716" sldId="507"/>
            <ac:graphicFrameMk id="7" creationId="{39AB0C3C-42B4-402D-AF89-196D231FA1C8}"/>
          </ac:graphicFrameMkLst>
        </pc:graphicFrameChg>
      </pc:sldChg>
      <pc:sldChg chg="addSp delSp modSp new mod">
        <pc:chgData name="Steve Shellhammer" userId="0e71f22d-ee3e-49c0-82ff-dbc290af8082" providerId="ADAL" clId="{7FD98EB4-0735-4A71-B6D4-8697D04C3E05}" dt="2021-06-21T22:05:21.526" v="1123" actId="20577"/>
        <pc:sldMkLst>
          <pc:docMk/>
          <pc:sldMk cId="1348969420" sldId="508"/>
        </pc:sldMkLst>
        <pc:spChg chg="mod">
          <ac:chgData name="Steve Shellhammer" userId="0e71f22d-ee3e-49c0-82ff-dbc290af8082" providerId="ADAL" clId="{7FD98EB4-0735-4A71-B6D4-8697D04C3E05}" dt="2021-06-21T20:24:01.108" v="262" actId="14100"/>
          <ac:spMkLst>
            <pc:docMk/>
            <pc:sldMk cId="1348969420" sldId="508"/>
            <ac:spMk id="2" creationId="{267F8BE1-91B4-4E4D-ACFE-9AB69559C616}"/>
          </ac:spMkLst>
        </pc:spChg>
        <pc:spChg chg="mod">
          <ac:chgData name="Steve Shellhammer" userId="0e71f22d-ee3e-49c0-82ff-dbc290af8082" providerId="ADAL" clId="{7FD98EB4-0735-4A71-B6D4-8697D04C3E05}" dt="2021-06-21T20:24:48.621" v="272" actId="1076"/>
          <ac:spMkLst>
            <pc:docMk/>
            <pc:sldMk cId="1348969420" sldId="508"/>
            <ac:spMk id="3" creationId="{AF2189DB-921C-4EB6-8E28-F4B1366B5054}"/>
          </ac:spMkLst>
        </pc:spChg>
        <pc:spChg chg="add mod">
          <ac:chgData name="Steve Shellhammer" userId="0e71f22d-ee3e-49c0-82ff-dbc290af8082" providerId="ADAL" clId="{7FD98EB4-0735-4A71-B6D4-8697D04C3E05}" dt="2021-06-21T22:05:21.526" v="1123" actId="20577"/>
          <ac:spMkLst>
            <pc:docMk/>
            <pc:sldMk cId="1348969420" sldId="508"/>
            <ac:spMk id="8" creationId="{7094B0A0-63B3-4B0D-830B-6D1D4CA17560}"/>
          </ac:spMkLst>
        </pc:spChg>
        <pc:picChg chg="add del mod">
          <ac:chgData name="Steve Shellhammer" userId="0e71f22d-ee3e-49c0-82ff-dbc290af8082" providerId="ADAL" clId="{7FD98EB4-0735-4A71-B6D4-8697D04C3E05}" dt="2021-06-21T20:29:12.847" v="323" actId="478"/>
          <ac:picMkLst>
            <pc:docMk/>
            <pc:sldMk cId="1348969420" sldId="508"/>
            <ac:picMk id="7" creationId="{FF9D11EE-BD40-4DB9-BFDC-F95C4D9F107C}"/>
          </ac:picMkLst>
        </pc:picChg>
        <pc:picChg chg="add mod">
          <ac:chgData name="Steve Shellhammer" userId="0e71f22d-ee3e-49c0-82ff-dbc290af8082" providerId="ADAL" clId="{7FD98EB4-0735-4A71-B6D4-8697D04C3E05}" dt="2021-06-21T20:26:54.976" v="296" actId="1076"/>
          <ac:picMkLst>
            <pc:docMk/>
            <pc:sldMk cId="1348969420" sldId="508"/>
            <ac:picMk id="9" creationId="{B917BD7A-A376-4AAF-A9CB-123DA2EB57BB}"/>
          </ac:picMkLst>
        </pc:picChg>
        <pc:picChg chg="add mod">
          <ac:chgData name="Steve Shellhammer" userId="0e71f22d-ee3e-49c0-82ff-dbc290af8082" providerId="ADAL" clId="{7FD98EB4-0735-4A71-B6D4-8697D04C3E05}" dt="2021-06-21T20:29:30.734" v="325" actId="1076"/>
          <ac:picMkLst>
            <pc:docMk/>
            <pc:sldMk cId="1348969420" sldId="508"/>
            <ac:picMk id="11" creationId="{150C02AE-0E80-47D2-9EEA-A11200C4AD01}"/>
          </ac:picMkLst>
        </pc:picChg>
      </pc:sldChg>
      <pc:sldChg chg="modSp new del mod">
        <pc:chgData name="Steve Shellhammer" userId="0e71f22d-ee3e-49c0-82ff-dbc290af8082" providerId="ADAL" clId="{7FD98EB4-0735-4A71-B6D4-8697D04C3E05}" dt="2021-06-21T20:19:45.973" v="229" actId="47"/>
        <pc:sldMkLst>
          <pc:docMk/>
          <pc:sldMk cId="2478688492" sldId="508"/>
        </pc:sldMkLst>
        <pc:spChg chg="mod">
          <ac:chgData name="Steve Shellhammer" userId="0e71f22d-ee3e-49c0-82ff-dbc290af8082" providerId="ADAL" clId="{7FD98EB4-0735-4A71-B6D4-8697D04C3E05}" dt="2021-06-21T20:18:58.671" v="205" actId="14100"/>
          <ac:spMkLst>
            <pc:docMk/>
            <pc:sldMk cId="2478688492" sldId="508"/>
            <ac:spMk id="3" creationId="{DB6ED07E-51AD-4E29-BBB7-211EC274EB1A}"/>
          </ac:spMkLst>
        </pc:spChg>
      </pc:sldChg>
      <pc:sldChg chg="addSp modSp new mod">
        <pc:chgData name="Steve Shellhammer" userId="0e71f22d-ee3e-49c0-82ff-dbc290af8082" providerId="ADAL" clId="{7FD98EB4-0735-4A71-B6D4-8697D04C3E05}" dt="2021-06-21T20:29:03.395" v="322" actId="1076"/>
        <pc:sldMkLst>
          <pc:docMk/>
          <pc:sldMk cId="696669391" sldId="509"/>
        </pc:sldMkLst>
        <pc:spChg chg="mod">
          <ac:chgData name="Steve Shellhammer" userId="0e71f22d-ee3e-49c0-82ff-dbc290af8082" providerId="ADAL" clId="{7FD98EB4-0735-4A71-B6D4-8697D04C3E05}" dt="2021-06-21T20:27:13.708" v="299" actId="14100"/>
          <ac:spMkLst>
            <pc:docMk/>
            <pc:sldMk cId="696669391" sldId="509"/>
            <ac:spMk id="2" creationId="{B3CED5C1-F80B-466C-BBDA-DCB94499050D}"/>
          </ac:spMkLst>
        </pc:spChg>
        <pc:spChg chg="mod">
          <ac:chgData name="Steve Shellhammer" userId="0e71f22d-ee3e-49c0-82ff-dbc290af8082" providerId="ADAL" clId="{7FD98EB4-0735-4A71-B6D4-8697D04C3E05}" dt="2021-06-21T20:28:01.812" v="313" actId="1076"/>
          <ac:spMkLst>
            <pc:docMk/>
            <pc:sldMk cId="696669391" sldId="509"/>
            <ac:spMk id="3" creationId="{63E5000B-22BC-4F9A-8569-83E48E749D3C}"/>
          </ac:spMkLst>
        </pc:spChg>
        <pc:spChg chg="add mod">
          <ac:chgData name="Steve Shellhammer" userId="0e71f22d-ee3e-49c0-82ff-dbc290af8082" providerId="ADAL" clId="{7FD98EB4-0735-4A71-B6D4-8697D04C3E05}" dt="2021-06-21T20:28:45.039" v="320" actId="1076"/>
          <ac:spMkLst>
            <pc:docMk/>
            <pc:sldMk cId="696669391" sldId="509"/>
            <ac:spMk id="8" creationId="{65FDAF3B-7722-49C3-BDE2-D3012C81B39F}"/>
          </ac:spMkLst>
        </pc:spChg>
        <pc:picChg chg="add mod">
          <ac:chgData name="Steve Shellhammer" userId="0e71f22d-ee3e-49c0-82ff-dbc290af8082" providerId="ADAL" clId="{7FD98EB4-0735-4A71-B6D4-8697D04C3E05}" dt="2021-06-21T20:28:04.067" v="314" actId="1076"/>
          <ac:picMkLst>
            <pc:docMk/>
            <pc:sldMk cId="696669391" sldId="509"/>
            <ac:picMk id="7" creationId="{74CBF2A6-C6BE-4625-B7AF-BA987F1DC3BD}"/>
          </ac:picMkLst>
        </pc:picChg>
        <pc:picChg chg="add mod">
          <ac:chgData name="Steve Shellhammer" userId="0e71f22d-ee3e-49c0-82ff-dbc290af8082" providerId="ADAL" clId="{7FD98EB4-0735-4A71-B6D4-8697D04C3E05}" dt="2021-06-21T20:29:03.395" v="322" actId="1076"/>
          <ac:picMkLst>
            <pc:docMk/>
            <pc:sldMk cId="696669391" sldId="509"/>
            <ac:picMk id="9" creationId="{9A2979BC-DE61-4C3C-A799-2A89C2B0BF71}"/>
          </ac:picMkLst>
        </pc:picChg>
      </pc:sldChg>
      <pc:sldChg chg="modSp new mod">
        <pc:chgData name="Steve Shellhammer" userId="0e71f22d-ee3e-49c0-82ff-dbc290af8082" providerId="ADAL" clId="{7FD98EB4-0735-4A71-B6D4-8697D04C3E05}" dt="2021-06-21T22:08:05.287" v="1346" actId="1076"/>
        <pc:sldMkLst>
          <pc:docMk/>
          <pc:sldMk cId="2530872900" sldId="510"/>
        </pc:sldMkLst>
        <pc:spChg chg="mod">
          <ac:chgData name="Steve Shellhammer" userId="0e71f22d-ee3e-49c0-82ff-dbc290af8082" providerId="ADAL" clId="{7FD98EB4-0735-4A71-B6D4-8697D04C3E05}" dt="2021-06-21T22:08:02.427" v="1345" actId="1076"/>
          <ac:spMkLst>
            <pc:docMk/>
            <pc:sldMk cId="2530872900" sldId="510"/>
            <ac:spMk id="2" creationId="{61842C6D-AB3A-4A60-98CA-174CC57FAC40}"/>
          </ac:spMkLst>
        </pc:spChg>
        <pc:spChg chg="mod">
          <ac:chgData name="Steve Shellhammer" userId="0e71f22d-ee3e-49c0-82ff-dbc290af8082" providerId="ADAL" clId="{7FD98EB4-0735-4A71-B6D4-8697D04C3E05}" dt="2021-06-21T22:08:05.287" v="1346" actId="1076"/>
          <ac:spMkLst>
            <pc:docMk/>
            <pc:sldMk cId="2530872900" sldId="510"/>
            <ac:spMk id="3" creationId="{77B240E7-9771-4A11-B605-BAFE9669292C}"/>
          </ac:spMkLst>
        </pc:spChg>
      </pc:sldChg>
      <pc:sldChg chg="addSp modSp new mod">
        <pc:chgData name="Steve Shellhammer" userId="0e71f22d-ee3e-49c0-82ff-dbc290af8082" providerId="ADAL" clId="{7FD98EB4-0735-4A71-B6D4-8697D04C3E05}" dt="2021-06-21T22:23:41.254" v="2636" actId="20577"/>
        <pc:sldMkLst>
          <pc:docMk/>
          <pc:sldMk cId="4109633702" sldId="511"/>
        </pc:sldMkLst>
        <pc:spChg chg="mod">
          <ac:chgData name="Steve Shellhammer" userId="0e71f22d-ee3e-49c0-82ff-dbc290af8082" providerId="ADAL" clId="{7FD98EB4-0735-4A71-B6D4-8697D04C3E05}" dt="2021-06-21T22:13:12.399" v="1973" actId="1076"/>
          <ac:spMkLst>
            <pc:docMk/>
            <pc:sldMk cId="4109633702" sldId="511"/>
            <ac:spMk id="2" creationId="{75775BC8-A4BE-4737-964E-AD05452727B5}"/>
          </ac:spMkLst>
        </pc:spChg>
        <pc:spChg chg="mod">
          <ac:chgData name="Steve Shellhammer" userId="0e71f22d-ee3e-49c0-82ff-dbc290af8082" providerId="ADAL" clId="{7FD98EB4-0735-4A71-B6D4-8697D04C3E05}" dt="2021-06-21T22:23:25.708" v="2630"/>
          <ac:spMkLst>
            <pc:docMk/>
            <pc:sldMk cId="4109633702" sldId="511"/>
            <ac:spMk id="3" creationId="{FCD6B3E8-82F6-4CC8-9E4A-FCB4FCD3282E}"/>
          </ac:spMkLst>
        </pc:spChg>
        <pc:spChg chg="add mod">
          <ac:chgData name="Steve Shellhammer" userId="0e71f22d-ee3e-49c0-82ff-dbc290af8082" providerId="ADAL" clId="{7FD98EB4-0735-4A71-B6D4-8697D04C3E05}" dt="2021-06-21T22:23:41.254" v="2636" actId="20577"/>
          <ac:spMkLst>
            <pc:docMk/>
            <pc:sldMk cId="4109633702" sldId="511"/>
            <ac:spMk id="8" creationId="{DAF29CEC-9302-4ED9-9A6B-1BE1B559061C}"/>
          </ac:spMkLst>
        </pc:spChg>
        <pc:spChg chg="add mod">
          <ac:chgData name="Steve Shellhammer" userId="0e71f22d-ee3e-49c0-82ff-dbc290af8082" providerId="ADAL" clId="{7FD98EB4-0735-4A71-B6D4-8697D04C3E05}" dt="2021-06-21T22:17:41.762" v="2149" actId="1076"/>
          <ac:spMkLst>
            <pc:docMk/>
            <pc:sldMk cId="4109633702" sldId="511"/>
            <ac:spMk id="9" creationId="{7AA0220D-7F06-4E33-B78E-B4C0AF5E87FB}"/>
          </ac:spMkLst>
        </pc:spChg>
        <pc:spChg chg="add mod">
          <ac:chgData name="Steve Shellhammer" userId="0e71f22d-ee3e-49c0-82ff-dbc290af8082" providerId="ADAL" clId="{7FD98EB4-0735-4A71-B6D4-8697D04C3E05}" dt="2021-06-21T22:22:04.513" v="2627" actId="1076"/>
          <ac:spMkLst>
            <pc:docMk/>
            <pc:sldMk cId="4109633702" sldId="511"/>
            <ac:spMk id="10" creationId="{F28E3058-8DA3-41D1-8EC2-198F83470B7F}"/>
          </ac:spMkLst>
        </pc:spChg>
        <pc:picChg chg="add mod">
          <ac:chgData name="Steve Shellhammer" userId="0e71f22d-ee3e-49c0-82ff-dbc290af8082" providerId="ADAL" clId="{7FD98EB4-0735-4A71-B6D4-8697D04C3E05}" dt="2021-06-21T22:15:50.985" v="2073" actId="1076"/>
          <ac:picMkLst>
            <pc:docMk/>
            <pc:sldMk cId="4109633702" sldId="511"/>
            <ac:picMk id="7" creationId="{C5E8D1C6-5A8F-4D6C-9E42-441D2253DD85}"/>
          </ac:picMkLst>
        </pc:picChg>
      </pc:sldChg>
      <pc:sldChg chg="addSp delSp modSp new mod">
        <pc:chgData name="Steve Shellhammer" userId="0e71f22d-ee3e-49c0-82ff-dbc290af8082" providerId="ADAL" clId="{7FD98EB4-0735-4A71-B6D4-8697D04C3E05}" dt="2021-06-21T22:35:20.795" v="2857" actId="1035"/>
        <pc:sldMkLst>
          <pc:docMk/>
          <pc:sldMk cId="892882887" sldId="512"/>
        </pc:sldMkLst>
        <pc:spChg chg="mod">
          <ac:chgData name="Steve Shellhammer" userId="0e71f22d-ee3e-49c0-82ff-dbc290af8082" providerId="ADAL" clId="{7FD98EB4-0735-4A71-B6D4-8697D04C3E05}" dt="2021-06-21T22:35:12.358" v="2846" actId="14100"/>
          <ac:spMkLst>
            <pc:docMk/>
            <pc:sldMk cId="892882887" sldId="512"/>
            <ac:spMk id="2" creationId="{169EA10F-A069-4C35-AC1E-E9C7D09657E9}"/>
          </ac:spMkLst>
        </pc:spChg>
        <pc:spChg chg="mod">
          <ac:chgData name="Steve Shellhammer" userId="0e71f22d-ee3e-49c0-82ff-dbc290af8082" providerId="ADAL" clId="{7FD98EB4-0735-4A71-B6D4-8697D04C3E05}" dt="2021-06-21T22:35:14.719" v="2847" actId="1076"/>
          <ac:spMkLst>
            <pc:docMk/>
            <pc:sldMk cId="892882887" sldId="512"/>
            <ac:spMk id="3" creationId="{CB56D29E-EBF4-4343-AE63-ACA0DE870AFA}"/>
          </ac:spMkLst>
        </pc:spChg>
        <pc:spChg chg="add mod">
          <ac:chgData name="Steve Shellhammer" userId="0e71f22d-ee3e-49c0-82ff-dbc290af8082" providerId="ADAL" clId="{7FD98EB4-0735-4A71-B6D4-8697D04C3E05}" dt="2021-06-21T22:35:20.795" v="2857" actId="1035"/>
          <ac:spMkLst>
            <pc:docMk/>
            <pc:sldMk cId="892882887" sldId="512"/>
            <ac:spMk id="8" creationId="{CDE1195A-B0E3-4B3A-A3E7-614762451F44}"/>
          </ac:spMkLst>
        </pc:spChg>
        <pc:spChg chg="add mod">
          <ac:chgData name="Steve Shellhammer" userId="0e71f22d-ee3e-49c0-82ff-dbc290af8082" providerId="ADAL" clId="{7FD98EB4-0735-4A71-B6D4-8697D04C3E05}" dt="2021-06-21T22:35:20.795" v="2857" actId="1035"/>
          <ac:spMkLst>
            <pc:docMk/>
            <pc:sldMk cId="892882887" sldId="512"/>
            <ac:spMk id="9" creationId="{06F9B81C-B972-47B3-978D-0E28E046F196}"/>
          </ac:spMkLst>
        </pc:spChg>
        <pc:picChg chg="add del mod">
          <ac:chgData name="Steve Shellhammer" userId="0e71f22d-ee3e-49c0-82ff-dbc290af8082" providerId="ADAL" clId="{7FD98EB4-0735-4A71-B6D4-8697D04C3E05}" dt="2021-06-21T22:35:05.933" v="2845" actId="478"/>
          <ac:picMkLst>
            <pc:docMk/>
            <pc:sldMk cId="892882887" sldId="512"/>
            <ac:picMk id="7" creationId="{09EE8AB9-9289-4D88-9B2A-7D78C5F3FFF4}"/>
          </ac:picMkLst>
        </pc:picChg>
      </pc:sldChg>
      <pc:sldChg chg="addSp modSp new mod">
        <pc:chgData name="Steve Shellhammer" userId="0e71f22d-ee3e-49c0-82ff-dbc290af8082" providerId="ADAL" clId="{7FD98EB4-0735-4A71-B6D4-8697D04C3E05}" dt="2021-06-22T23:08:55.401" v="4693" actId="20577"/>
        <pc:sldMkLst>
          <pc:docMk/>
          <pc:sldMk cId="2398506557" sldId="513"/>
        </pc:sldMkLst>
        <pc:spChg chg="mod">
          <ac:chgData name="Steve Shellhammer" userId="0e71f22d-ee3e-49c0-82ff-dbc290af8082" providerId="ADAL" clId="{7FD98EB4-0735-4A71-B6D4-8697D04C3E05}" dt="2021-06-21T22:50:17.189" v="3644" actId="14100"/>
          <ac:spMkLst>
            <pc:docMk/>
            <pc:sldMk cId="2398506557" sldId="513"/>
            <ac:spMk id="2" creationId="{8491DDE4-2B88-4AAF-ABF8-6D71F0717907}"/>
          </ac:spMkLst>
        </pc:spChg>
        <pc:spChg chg="mod">
          <ac:chgData name="Steve Shellhammer" userId="0e71f22d-ee3e-49c0-82ff-dbc290af8082" providerId="ADAL" clId="{7FD98EB4-0735-4A71-B6D4-8697D04C3E05}" dt="2021-06-21T22:51:16.646" v="3660" actId="1076"/>
          <ac:spMkLst>
            <pc:docMk/>
            <pc:sldMk cId="2398506557" sldId="513"/>
            <ac:spMk id="3" creationId="{603250B9-7E14-4589-B1C4-66FAF0625DBF}"/>
          </ac:spMkLst>
        </pc:spChg>
        <pc:spChg chg="add mod">
          <ac:chgData name="Steve Shellhammer" userId="0e71f22d-ee3e-49c0-82ff-dbc290af8082" providerId="ADAL" clId="{7FD98EB4-0735-4A71-B6D4-8697D04C3E05}" dt="2021-06-21T22:50:24.034" v="3646" actId="1076"/>
          <ac:spMkLst>
            <pc:docMk/>
            <pc:sldMk cId="2398506557" sldId="513"/>
            <ac:spMk id="7" creationId="{DDEB0690-3E8F-46ED-B342-37EBB3DECCC2}"/>
          </ac:spMkLst>
        </pc:spChg>
        <pc:spChg chg="add mod">
          <ac:chgData name="Steve Shellhammer" userId="0e71f22d-ee3e-49c0-82ff-dbc290af8082" providerId="ADAL" clId="{7FD98EB4-0735-4A71-B6D4-8697D04C3E05}" dt="2021-06-21T22:51:22.855" v="3662" actId="1076"/>
          <ac:spMkLst>
            <pc:docMk/>
            <pc:sldMk cId="2398506557" sldId="513"/>
            <ac:spMk id="8" creationId="{6CE12F95-4018-4DF2-8792-E6CF28231EF5}"/>
          </ac:spMkLst>
        </pc:spChg>
        <pc:spChg chg="add mod">
          <ac:chgData name="Steve Shellhammer" userId="0e71f22d-ee3e-49c0-82ff-dbc290af8082" providerId="ADAL" clId="{7FD98EB4-0735-4A71-B6D4-8697D04C3E05}" dt="2021-06-22T23:08:55.401" v="4693" actId="20577"/>
          <ac:spMkLst>
            <pc:docMk/>
            <pc:sldMk cId="2398506557" sldId="513"/>
            <ac:spMk id="9" creationId="{903D063C-F842-4A9D-A88E-FBA6E41B6EB2}"/>
          </ac:spMkLst>
        </pc:spChg>
      </pc:sldChg>
      <pc:sldChg chg="modSp new mod">
        <pc:chgData name="Steve Shellhammer" userId="0e71f22d-ee3e-49c0-82ff-dbc290af8082" providerId="ADAL" clId="{7FD98EB4-0735-4A71-B6D4-8697D04C3E05}" dt="2021-06-21T22:54:51.003" v="4139" actId="27107"/>
        <pc:sldMkLst>
          <pc:docMk/>
          <pc:sldMk cId="1261565682" sldId="514"/>
        </pc:sldMkLst>
        <pc:spChg chg="mod">
          <ac:chgData name="Steve Shellhammer" userId="0e71f22d-ee3e-49c0-82ff-dbc290af8082" providerId="ADAL" clId="{7FD98EB4-0735-4A71-B6D4-8697D04C3E05}" dt="2021-06-21T22:51:50.163" v="3686" actId="20577"/>
          <ac:spMkLst>
            <pc:docMk/>
            <pc:sldMk cId="1261565682" sldId="514"/>
            <ac:spMk id="2" creationId="{F961E17E-8DBD-4FDF-B13E-0AC5A8F1A198}"/>
          </ac:spMkLst>
        </pc:spChg>
        <pc:spChg chg="mod">
          <ac:chgData name="Steve Shellhammer" userId="0e71f22d-ee3e-49c0-82ff-dbc290af8082" providerId="ADAL" clId="{7FD98EB4-0735-4A71-B6D4-8697D04C3E05}" dt="2021-06-21T22:54:51.003" v="4139" actId="27107"/>
          <ac:spMkLst>
            <pc:docMk/>
            <pc:sldMk cId="1261565682" sldId="514"/>
            <ac:spMk id="3" creationId="{982715ED-DD49-4FEC-B6F7-2365FBE12DA6}"/>
          </ac:spMkLst>
        </pc:spChg>
      </pc:sldChg>
      <pc:sldChg chg="modSp new del mod">
        <pc:chgData name="Steve Shellhammer" userId="0e71f22d-ee3e-49c0-82ff-dbc290af8082" providerId="ADAL" clId="{7FD98EB4-0735-4A71-B6D4-8697D04C3E05}" dt="2021-06-21T22:51:33.204" v="3664" actId="47"/>
        <pc:sldMkLst>
          <pc:docMk/>
          <pc:sldMk cId="3160590053" sldId="514"/>
        </pc:sldMkLst>
        <pc:spChg chg="mod">
          <ac:chgData name="Steve Shellhammer" userId="0e71f22d-ee3e-49c0-82ff-dbc290af8082" providerId="ADAL" clId="{7FD98EB4-0735-4A71-B6D4-8697D04C3E05}" dt="2021-06-21T22:50:05.047" v="3641" actId="14100"/>
          <ac:spMkLst>
            <pc:docMk/>
            <pc:sldMk cId="3160590053" sldId="514"/>
            <ac:spMk id="3" creationId="{683D8A85-DCA9-4EE9-B95E-19F551D6DF25}"/>
          </ac:spMkLst>
        </pc:spChg>
      </pc:sldChg>
      <pc:sldChg chg="modSp new mod">
        <pc:chgData name="Steve Shellhammer" userId="0e71f22d-ee3e-49c0-82ff-dbc290af8082" providerId="ADAL" clId="{7FD98EB4-0735-4A71-B6D4-8697D04C3E05}" dt="2021-06-21T22:58:07.834" v="4687" actId="20577"/>
        <pc:sldMkLst>
          <pc:docMk/>
          <pc:sldMk cId="158806586" sldId="515"/>
        </pc:sldMkLst>
        <pc:spChg chg="mod">
          <ac:chgData name="Steve Shellhammer" userId="0e71f22d-ee3e-49c0-82ff-dbc290af8082" providerId="ADAL" clId="{7FD98EB4-0735-4A71-B6D4-8697D04C3E05}" dt="2021-06-21T22:55:19.334" v="4147" actId="20577"/>
          <ac:spMkLst>
            <pc:docMk/>
            <pc:sldMk cId="158806586" sldId="515"/>
            <ac:spMk id="2" creationId="{90B759D4-CF00-4D5D-8066-DD9A0FD948A4}"/>
          </ac:spMkLst>
        </pc:spChg>
        <pc:spChg chg="mod">
          <ac:chgData name="Steve Shellhammer" userId="0e71f22d-ee3e-49c0-82ff-dbc290af8082" providerId="ADAL" clId="{7FD98EB4-0735-4A71-B6D4-8697D04C3E05}" dt="2021-06-21T22:58:07.834" v="4687" actId="20577"/>
          <ac:spMkLst>
            <pc:docMk/>
            <pc:sldMk cId="158806586" sldId="515"/>
            <ac:spMk id="3" creationId="{0B04AE32-A9F3-4E40-A8C4-9FEA2A137B1C}"/>
          </ac:spMkLst>
        </pc:spChg>
      </pc:sldChg>
    </pc:docChg>
  </pc:docChgLst>
  <pc:docChgLst>
    <pc:chgData name="Steve Shellhammer" userId="0e71f22d-ee3e-49c0-82ff-dbc290af8082" providerId="ADAL" clId="{DF41E3CF-BC06-4119-80BC-6488C9AEF35D}"/>
    <pc:docChg chg="undo redo custSel modSld">
      <pc:chgData name="Steve Shellhammer" userId="0e71f22d-ee3e-49c0-82ff-dbc290af8082" providerId="ADAL" clId="{DF41E3CF-BC06-4119-80BC-6488C9AEF35D}" dt="2020-09-08T19:41:13.341" v="4" actId="20577"/>
      <pc:docMkLst>
        <pc:docMk/>
      </pc:docMkLst>
      <pc:sldChg chg="modSp mod">
        <pc:chgData name="Steve Shellhammer" userId="0e71f22d-ee3e-49c0-82ff-dbc290af8082" providerId="ADAL" clId="{DF41E3CF-BC06-4119-80BC-6488C9AEF35D}" dt="2020-08-26T17:07:37.534" v="2" actId="2165"/>
        <pc:sldMkLst>
          <pc:docMk/>
          <pc:sldMk cId="0" sldId="256"/>
        </pc:sldMkLst>
        <pc:graphicFrameChg chg="modGraphic">
          <ac:chgData name="Steve Shellhammer" userId="0e71f22d-ee3e-49c0-82ff-dbc290af8082" providerId="ADAL" clId="{DF41E3CF-BC06-4119-80BC-6488C9AEF35D}" dt="2020-08-26T17:07:37.534" v="2" actId="2165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modSp mod">
        <pc:chgData name="Steve Shellhammer" userId="0e71f22d-ee3e-49c0-82ff-dbc290af8082" providerId="ADAL" clId="{DF41E3CF-BC06-4119-80BC-6488C9AEF35D}" dt="2020-08-26T17:07:50.174" v="3" actId="6549"/>
        <pc:sldMkLst>
          <pc:docMk/>
          <pc:sldMk cId="1632125" sldId="479"/>
        </pc:sldMkLst>
        <pc:spChg chg="mod">
          <ac:chgData name="Steve Shellhammer" userId="0e71f22d-ee3e-49c0-82ff-dbc290af8082" providerId="ADAL" clId="{DF41E3CF-BC06-4119-80BC-6488C9AEF35D}" dt="2020-08-26T17:07:50.174" v="3" actId="6549"/>
          <ac:spMkLst>
            <pc:docMk/>
            <pc:sldMk cId="1632125" sldId="479"/>
            <ac:spMk id="3" creationId="{95F00F21-C9D4-41E9-8AE4-5CB8F3844943}"/>
          </ac:spMkLst>
        </pc:spChg>
      </pc:sldChg>
      <pc:sldChg chg="modSp mod">
        <pc:chgData name="Steve Shellhammer" userId="0e71f22d-ee3e-49c0-82ff-dbc290af8082" providerId="ADAL" clId="{DF41E3CF-BC06-4119-80BC-6488C9AEF35D}" dt="2020-09-08T19:41:13.341" v="4" actId="20577"/>
        <pc:sldMkLst>
          <pc:docMk/>
          <pc:sldMk cId="1014374459" sldId="480"/>
        </pc:sldMkLst>
        <pc:spChg chg="mod">
          <ac:chgData name="Steve Shellhammer" userId="0e71f22d-ee3e-49c0-82ff-dbc290af8082" providerId="ADAL" clId="{DF41E3CF-BC06-4119-80BC-6488C9AEF35D}" dt="2020-09-08T19:41:13.341" v="4" actId="20577"/>
          <ac:spMkLst>
            <pc:docMk/>
            <pc:sldMk cId="1014374459" sldId="480"/>
            <ac:spMk id="3" creationId="{06AD7F19-BBE7-42D5-81E1-D0A5F4F8AB06}"/>
          </ac:spMkLst>
        </pc:spChg>
      </pc:sldChg>
    </pc:docChg>
  </pc:docChgLst>
  <pc:docChgLst>
    <pc:chgData name="Steve Shellhammer" userId="0e71f22d-ee3e-49c0-82ff-dbc290af8082" providerId="ADAL" clId="{D51FAECE-D089-466E-95E7-7851295A8625}"/>
    <pc:docChg chg="undo custSel addSld delSld modSld">
      <pc:chgData name="Steve Shellhammer" userId="0e71f22d-ee3e-49c0-82ff-dbc290af8082" providerId="ADAL" clId="{D51FAECE-D089-466E-95E7-7851295A8625}" dt="2021-08-23T18:58:50.112" v="2383" actId="20577"/>
      <pc:docMkLst>
        <pc:docMk/>
      </pc:docMkLst>
      <pc:sldChg chg="modSp mod">
        <pc:chgData name="Steve Shellhammer" userId="0e71f22d-ee3e-49c0-82ff-dbc290af8082" providerId="ADAL" clId="{D51FAECE-D089-466E-95E7-7851295A8625}" dt="2021-08-23T18:58:50.112" v="2383" actId="20577"/>
        <pc:sldMkLst>
          <pc:docMk/>
          <pc:sldMk cId="0" sldId="256"/>
        </pc:sldMkLst>
        <pc:spChg chg="mod">
          <ac:chgData name="Steve Shellhammer" userId="0e71f22d-ee3e-49c0-82ff-dbc290af8082" providerId="ADAL" clId="{D51FAECE-D089-466E-95E7-7851295A8625}" dt="2021-08-23T18:58:50.112" v="2383" actId="20577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D51FAECE-D089-466E-95E7-7851295A8625}" dt="2021-08-23T17:29:34.613" v="28" actId="20577"/>
          <ac:spMkLst>
            <pc:docMk/>
            <pc:sldMk cId="0" sldId="256"/>
            <ac:spMk id="3074" creationId="{00000000-0000-0000-0000-000000000000}"/>
          </ac:spMkLst>
        </pc:spChg>
        <pc:graphicFrameChg chg="modGraphic">
          <ac:chgData name="Steve Shellhammer" userId="0e71f22d-ee3e-49c0-82ff-dbc290af8082" providerId="ADAL" clId="{D51FAECE-D089-466E-95E7-7851295A8625}" dt="2021-08-23T17:30:08.221" v="30" actId="2165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539548716" sldId="507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348969420" sldId="508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696669391" sldId="509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530872900" sldId="510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4109633702" sldId="511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261565682" sldId="514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58806586" sldId="515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4023721527" sldId="516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96882006" sldId="520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3832592430" sldId="522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782276938" sldId="523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1027477533" sldId="524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938999793" sldId="525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2483964135" sldId="526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3931575800" sldId="527"/>
        </pc:sldMkLst>
      </pc:sldChg>
      <pc:sldChg chg="del">
        <pc:chgData name="Steve Shellhammer" userId="0e71f22d-ee3e-49c0-82ff-dbc290af8082" providerId="ADAL" clId="{D51FAECE-D089-466E-95E7-7851295A8625}" dt="2021-08-23T17:35:59.644" v="487" actId="47"/>
        <pc:sldMkLst>
          <pc:docMk/>
          <pc:sldMk cId="891740046" sldId="528"/>
        </pc:sldMkLst>
      </pc:sldChg>
      <pc:sldChg chg="modSp new mod">
        <pc:chgData name="Steve Shellhammer" userId="0e71f22d-ee3e-49c0-82ff-dbc290af8082" providerId="ADAL" clId="{D51FAECE-D089-466E-95E7-7851295A8625}" dt="2021-08-23T17:36:37.054" v="494" actId="20577"/>
        <pc:sldMkLst>
          <pc:docMk/>
          <pc:sldMk cId="491374436" sldId="529"/>
        </pc:sldMkLst>
        <pc:spChg chg="mod">
          <ac:chgData name="Steve Shellhammer" userId="0e71f22d-ee3e-49c0-82ff-dbc290af8082" providerId="ADAL" clId="{D51FAECE-D089-466E-95E7-7851295A8625}" dt="2021-08-23T17:33:42.734" v="450" actId="14100"/>
          <ac:spMkLst>
            <pc:docMk/>
            <pc:sldMk cId="491374436" sldId="529"/>
            <ac:spMk id="2" creationId="{29237DC3-B4FD-4D40-9365-C1B2D94049B7}"/>
          </ac:spMkLst>
        </pc:spChg>
        <pc:spChg chg="mod">
          <ac:chgData name="Steve Shellhammer" userId="0e71f22d-ee3e-49c0-82ff-dbc290af8082" providerId="ADAL" clId="{D51FAECE-D089-466E-95E7-7851295A8625}" dt="2021-08-23T17:36:37.054" v="494" actId="20577"/>
          <ac:spMkLst>
            <pc:docMk/>
            <pc:sldMk cId="491374436" sldId="529"/>
            <ac:spMk id="3" creationId="{89716238-1985-463C-A34E-E1EECFBE862E}"/>
          </ac:spMkLst>
        </pc:spChg>
      </pc:sldChg>
      <pc:sldChg chg="modSp new mod">
        <pc:chgData name="Steve Shellhammer" userId="0e71f22d-ee3e-49c0-82ff-dbc290af8082" providerId="ADAL" clId="{D51FAECE-D089-466E-95E7-7851295A8625}" dt="2021-08-23T17:44:39.994" v="1064"/>
        <pc:sldMkLst>
          <pc:docMk/>
          <pc:sldMk cId="1033386959" sldId="530"/>
        </pc:sldMkLst>
        <pc:spChg chg="mod">
          <ac:chgData name="Steve Shellhammer" userId="0e71f22d-ee3e-49c0-82ff-dbc290af8082" providerId="ADAL" clId="{D51FAECE-D089-466E-95E7-7851295A8625}" dt="2021-08-23T17:42:56.222" v="1048" actId="14100"/>
          <ac:spMkLst>
            <pc:docMk/>
            <pc:sldMk cId="1033386959" sldId="530"/>
            <ac:spMk id="2" creationId="{049B9A09-D664-49AA-AC53-A8415F49DB4A}"/>
          </ac:spMkLst>
        </pc:spChg>
        <pc:spChg chg="mod">
          <ac:chgData name="Steve Shellhammer" userId="0e71f22d-ee3e-49c0-82ff-dbc290af8082" providerId="ADAL" clId="{D51FAECE-D089-466E-95E7-7851295A8625}" dt="2021-08-23T17:44:39.994" v="1064"/>
          <ac:spMkLst>
            <pc:docMk/>
            <pc:sldMk cId="1033386959" sldId="530"/>
            <ac:spMk id="3" creationId="{FB91CA03-C543-4A7C-9AE8-6F0711F6E077}"/>
          </ac:spMkLst>
        </pc:spChg>
      </pc:sldChg>
      <pc:sldChg chg="addSp modSp new mod">
        <pc:chgData name="Steve Shellhammer" userId="0e71f22d-ee3e-49c0-82ff-dbc290af8082" providerId="ADAL" clId="{D51FAECE-D089-466E-95E7-7851295A8625}" dt="2021-08-23T17:50:26.425" v="1705" actId="1036"/>
        <pc:sldMkLst>
          <pc:docMk/>
          <pc:sldMk cId="3940175403" sldId="531"/>
        </pc:sldMkLst>
        <pc:spChg chg="mod">
          <ac:chgData name="Steve Shellhammer" userId="0e71f22d-ee3e-49c0-82ff-dbc290af8082" providerId="ADAL" clId="{D51FAECE-D089-466E-95E7-7851295A8625}" dt="2021-08-23T17:47:38.230" v="1506" actId="14100"/>
          <ac:spMkLst>
            <pc:docMk/>
            <pc:sldMk cId="3940175403" sldId="531"/>
            <ac:spMk id="2" creationId="{9D16DF8D-ACC9-469C-8019-662F960DB802}"/>
          </ac:spMkLst>
        </pc:spChg>
        <pc:spChg chg="mod">
          <ac:chgData name="Steve Shellhammer" userId="0e71f22d-ee3e-49c0-82ff-dbc290af8082" providerId="ADAL" clId="{D51FAECE-D089-466E-95E7-7851295A8625}" dt="2021-08-23T17:49:03.594" v="1535" actId="1076"/>
          <ac:spMkLst>
            <pc:docMk/>
            <pc:sldMk cId="3940175403" sldId="531"/>
            <ac:spMk id="3" creationId="{AECBD9F4-0DB3-4E1A-82CE-253323D5A4FB}"/>
          </ac:spMkLst>
        </pc:spChg>
        <pc:spChg chg="add mod">
          <ac:chgData name="Steve Shellhammer" userId="0e71f22d-ee3e-49c0-82ff-dbc290af8082" providerId="ADAL" clId="{D51FAECE-D089-466E-95E7-7851295A8625}" dt="2021-08-23T17:50:26.425" v="1705" actId="1036"/>
          <ac:spMkLst>
            <pc:docMk/>
            <pc:sldMk cId="3940175403" sldId="531"/>
            <ac:spMk id="7" creationId="{BB6A860E-7F78-409E-9233-E04FDEE94050}"/>
          </ac:spMkLst>
        </pc:spChg>
        <pc:spChg chg="add mod">
          <ac:chgData name="Steve Shellhammer" userId="0e71f22d-ee3e-49c0-82ff-dbc290af8082" providerId="ADAL" clId="{D51FAECE-D089-466E-95E7-7851295A8625}" dt="2021-08-23T17:49:06.824" v="1536" actId="1076"/>
          <ac:spMkLst>
            <pc:docMk/>
            <pc:sldMk cId="3940175403" sldId="531"/>
            <ac:spMk id="8" creationId="{273A1780-1574-4624-8BCE-ACC420C9E3FF}"/>
          </ac:spMkLst>
        </pc:spChg>
      </pc:sldChg>
      <pc:sldChg chg="addSp modSp new mod">
        <pc:chgData name="Steve Shellhammer" userId="0e71f22d-ee3e-49c0-82ff-dbc290af8082" providerId="ADAL" clId="{D51FAECE-D089-466E-95E7-7851295A8625}" dt="2021-08-23T17:53:49.065" v="1861" actId="255"/>
        <pc:sldMkLst>
          <pc:docMk/>
          <pc:sldMk cId="3646594998" sldId="532"/>
        </pc:sldMkLst>
        <pc:spChg chg="mod">
          <ac:chgData name="Steve Shellhammer" userId="0e71f22d-ee3e-49c0-82ff-dbc290af8082" providerId="ADAL" clId="{D51FAECE-D089-466E-95E7-7851295A8625}" dt="2021-08-23T17:51:18.966" v="1732" actId="14100"/>
          <ac:spMkLst>
            <pc:docMk/>
            <pc:sldMk cId="3646594998" sldId="532"/>
            <ac:spMk id="2" creationId="{31CAF199-15C9-4031-9702-BB339A032675}"/>
          </ac:spMkLst>
        </pc:spChg>
        <pc:spChg chg="mod">
          <ac:chgData name="Steve Shellhammer" userId="0e71f22d-ee3e-49c0-82ff-dbc290af8082" providerId="ADAL" clId="{D51FAECE-D089-466E-95E7-7851295A8625}" dt="2021-08-23T17:53:49.065" v="1861" actId="255"/>
          <ac:spMkLst>
            <pc:docMk/>
            <pc:sldMk cId="3646594998" sldId="532"/>
            <ac:spMk id="3" creationId="{E3764038-8339-481B-9020-985FC6E12F4D}"/>
          </ac:spMkLst>
        </pc:spChg>
        <pc:picChg chg="add mod">
          <ac:chgData name="Steve Shellhammer" userId="0e71f22d-ee3e-49c0-82ff-dbc290af8082" providerId="ADAL" clId="{D51FAECE-D089-466E-95E7-7851295A8625}" dt="2021-08-23T17:52:50.299" v="1743" actId="1076"/>
          <ac:picMkLst>
            <pc:docMk/>
            <pc:sldMk cId="3646594998" sldId="532"/>
            <ac:picMk id="8" creationId="{4E69EFE8-25AF-4AC2-B341-5B6C64DD508B}"/>
          </ac:picMkLst>
        </pc:picChg>
      </pc:sldChg>
      <pc:sldChg chg="addSp delSp modSp add mod">
        <pc:chgData name="Steve Shellhammer" userId="0e71f22d-ee3e-49c0-82ff-dbc290af8082" providerId="ADAL" clId="{D51FAECE-D089-466E-95E7-7851295A8625}" dt="2021-08-23T17:54:29.228" v="1866"/>
        <pc:sldMkLst>
          <pc:docMk/>
          <pc:sldMk cId="1470928392" sldId="533"/>
        </pc:sldMkLst>
        <pc:spChg chg="mod">
          <ac:chgData name="Steve Shellhammer" userId="0e71f22d-ee3e-49c0-82ff-dbc290af8082" providerId="ADAL" clId="{D51FAECE-D089-466E-95E7-7851295A8625}" dt="2021-08-23T17:51:48.969" v="1736" actId="20577"/>
          <ac:spMkLst>
            <pc:docMk/>
            <pc:sldMk cId="1470928392" sldId="533"/>
            <ac:spMk id="2" creationId="{31CAF199-15C9-4031-9702-BB339A032675}"/>
          </ac:spMkLst>
        </pc:spChg>
        <pc:spChg chg="del">
          <ac:chgData name="Steve Shellhammer" userId="0e71f22d-ee3e-49c0-82ff-dbc290af8082" providerId="ADAL" clId="{D51FAECE-D089-466E-95E7-7851295A8625}" dt="2021-08-23T17:54:19.202" v="1864" actId="478"/>
          <ac:spMkLst>
            <pc:docMk/>
            <pc:sldMk cId="1470928392" sldId="533"/>
            <ac:spMk id="3" creationId="{E3764038-8339-481B-9020-985FC6E12F4D}"/>
          </ac:spMkLst>
        </pc:spChg>
        <pc:spChg chg="add del mod">
          <ac:chgData name="Steve Shellhammer" userId="0e71f22d-ee3e-49c0-82ff-dbc290af8082" providerId="ADAL" clId="{D51FAECE-D089-466E-95E7-7851295A8625}" dt="2021-08-23T17:54:21.402" v="1865" actId="478"/>
          <ac:spMkLst>
            <pc:docMk/>
            <pc:sldMk cId="1470928392" sldId="533"/>
            <ac:spMk id="10" creationId="{592FAEE0-9225-4857-AC40-8DC74268C8F9}"/>
          </ac:spMkLst>
        </pc:spChg>
        <pc:spChg chg="add mod">
          <ac:chgData name="Steve Shellhammer" userId="0e71f22d-ee3e-49c0-82ff-dbc290af8082" providerId="ADAL" clId="{D51FAECE-D089-466E-95E7-7851295A8625}" dt="2021-08-23T17:54:29.228" v="1866"/>
          <ac:spMkLst>
            <pc:docMk/>
            <pc:sldMk cId="1470928392" sldId="533"/>
            <ac:spMk id="11" creationId="{C55376E0-B2FE-4B8E-9E7A-6B4F76A7266E}"/>
          </ac:spMkLst>
        </pc:spChg>
        <pc:picChg chg="add mod">
          <ac:chgData name="Steve Shellhammer" userId="0e71f22d-ee3e-49c0-82ff-dbc290af8082" providerId="ADAL" clId="{D51FAECE-D089-466E-95E7-7851295A8625}" dt="2021-08-23T17:54:16.487" v="1863" actId="1076"/>
          <ac:picMkLst>
            <pc:docMk/>
            <pc:sldMk cId="1470928392" sldId="533"/>
            <ac:picMk id="8" creationId="{665AEDEE-906F-46FB-82C2-D9C92A008788}"/>
          </ac:picMkLst>
        </pc:picChg>
      </pc:sldChg>
      <pc:sldChg chg="addSp delSp modSp add mod">
        <pc:chgData name="Steve Shellhammer" userId="0e71f22d-ee3e-49c0-82ff-dbc290af8082" providerId="ADAL" clId="{D51FAECE-D089-466E-95E7-7851295A8625}" dt="2021-08-23T17:54:53.993" v="1871" actId="1076"/>
        <pc:sldMkLst>
          <pc:docMk/>
          <pc:sldMk cId="3533804203" sldId="534"/>
        </pc:sldMkLst>
        <pc:spChg chg="mod">
          <ac:chgData name="Steve Shellhammer" userId="0e71f22d-ee3e-49c0-82ff-dbc290af8082" providerId="ADAL" clId="{D51FAECE-D089-466E-95E7-7851295A8625}" dt="2021-08-23T17:51:53.850" v="1738" actId="20577"/>
          <ac:spMkLst>
            <pc:docMk/>
            <pc:sldMk cId="3533804203" sldId="534"/>
            <ac:spMk id="2" creationId="{31CAF199-15C9-4031-9702-BB339A032675}"/>
          </ac:spMkLst>
        </pc:spChg>
        <pc:spChg chg="del">
          <ac:chgData name="Steve Shellhammer" userId="0e71f22d-ee3e-49c0-82ff-dbc290af8082" providerId="ADAL" clId="{D51FAECE-D089-466E-95E7-7851295A8625}" dt="2021-08-23T17:54:35.228" v="1867" actId="478"/>
          <ac:spMkLst>
            <pc:docMk/>
            <pc:sldMk cId="3533804203" sldId="534"/>
            <ac:spMk id="3" creationId="{E3764038-8339-481B-9020-985FC6E12F4D}"/>
          </ac:spMkLst>
        </pc:spChg>
        <pc:spChg chg="add del mod">
          <ac:chgData name="Steve Shellhammer" userId="0e71f22d-ee3e-49c0-82ff-dbc290af8082" providerId="ADAL" clId="{D51FAECE-D089-466E-95E7-7851295A8625}" dt="2021-08-23T17:54:36.824" v="1868" actId="478"/>
          <ac:spMkLst>
            <pc:docMk/>
            <pc:sldMk cId="3533804203" sldId="534"/>
            <ac:spMk id="10" creationId="{941529D6-D1DD-4FE6-9964-144D7C1A82EF}"/>
          </ac:spMkLst>
        </pc:spChg>
        <pc:spChg chg="add mod">
          <ac:chgData name="Steve Shellhammer" userId="0e71f22d-ee3e-49c0-82ff-dbc290af8082" providerId="ADAL" clId="{D51FAECE-D089-466E-95E7-7851295A8625}" dt="2021-08-23T17:54:44.076" v="1869"/>
          <ac:spMkLst>
            <pc:docMk/>
            <pc:sldMk cId="3533804203" sldId="534"/>
            <ac:spMk id="11" creationId="{D7DF42BD-5CAD-43AE-9548-1ADD60AD397A}"/>
          </ac:spMkLst>
        </pc:spChg>
        <pc:picChg chg="add mod">
          <ac:chgData name="Steve Shellhammer" userId="0e71f22d-ee3e-49c0-82ff-dbc290af8082" providerId="ADAL" clId="{D51FAECE-D089-466E-95E7-7851295A8625}" dt="2021-08-23T17:54:53.993" v="1871" actId="1076"/>
          <ac:picMkLst>
            <pc:docMk/>
            <pc:sldMk cId="3533804203" sldId="534"/>
            <ac:picMk id="8" creationId="{2C93B98A-35FA-4933-9A9B-D68CCACB4224}"/>
          </ac:picMkLst>
        </pc:picChg>
      </pc:sldChg>
      <pc:sldChg chg="addSp delSp modSp new mod">
        <pc:chgData name="Steve Shellhammer" userId="0e71f22d-ee3e-49c0-82ff-dbc290af8082" providerId="ADAL" clId="{D51FAECE-D089-466E-95E7-7851295A8625}" dt="2021-08-23T18:55:09.150" v="2082" actId="20577"/>
        <pc:sldMkLst>
          <pc:docMk/>
          <pc:sldMk cId="767981311" sldId="535"/>
        </pc:sldMkLst>
        <pc:spChg chg="mod">
          <ac:chgData name="Steve Shellhammer" userId="0e71f22d-ee3e-49c0-82ff-dbc290af8082" providerId="ADAL" clId="{D51FAECE-D089-466E-95E7-7851295A8625}" dt="2021-08-23T17:55:54.730" v="1904" actId="20577"/>
          <ac:spMkLst>
            <pc:docMk/>
            <pc:sldMk cId="767981311" sldId="535"/>
            <ac:spMk id="2" creationId="{FC699608-73A5-43E7-A209-403AAB704EE6}"/>
          </ac:spMkLst>
        </pc:spChg>
        <pc:spChg chg="del">
          <ac:chgData name="Steve Shellhammer" userId="0e71f22d-ee3e-49c0-82ff-dbc290af8082" providerId="ADAL" clId="{D51FAECE-D089-466E-95E7-7851295A8625}" dt="2021-08-23T17:56:32.675" v="1905" actId="3680"/>
          <ac:spMkLst>
            <pc:docMk/>
            <pc:sldMk cId="767981311" sldId="535"/>
            <ac:spMk id="3" creationId="{0FEA7BEB-06C4-4DDD-8C74-E35C6DDE42B0}"/>
          </ac:spMkLst>
        </pc:spChg>
        <pc:graphicFrameChg chg="add mod ord modGraphic">
          <ac:chgData name="Steve Shellhammer" userId="0e71f22d-ee3e-49c0-82ff-dbc290af8082" providerId="ADAL" clId="{D51FAECE-D089-466E-95E7-7851295A8625}" dt="2021-08-23T18:55:09.150" v="2082" actId="20577"/>
          <ac:graphicFrameMkLst>
            <pc:docMk/>
            <pc:sldMk cId="767981311" sldId="535"/>
            <ac:graphicFrameMk id="7" creationId="{E24FE839-38A3-4C47-B2D9-DBF4057B71AF}"/>
          </ac:graphicFrameMkLst>
        </pc:graphicFrameChg>
      </pc:sldChg>
      <pc:sldChg chg="modSp new mod">
        <pc:chgData name="Steve Shellhammer" userId="0e71f22d-ee3e-49c0-82ff-dbc290af8082" providerId="ADAL" clId="{D51FAECE-D089-466E-95E7-7851295A8625}" dt="2021-08-23T18:56:59.597" v="2379" actId="33524"/>
        <pc:sldMkLst>
          <pc:docMk/>
          <pc:sldMk cId="913928595" sldId="536"/>
        </pc:sldMkLst>
        <pc:spChg chg="mod">
          <ac:chgData name="Steve Shellhammer" userId="0e71f22d-ee3e-49c0-82ff-dbc290af8082" providerId="ADAL" clId="{D51FAECE-D089-466E-95E7-7851295A8625}" dt="2021-08-23T18:55:35.424" v="2090" actId="20577"/>
          <ac:spMkLst>
            <pc:docMk/>
            <pc:sldMk cId="913928595" sldId="536"/>
            <ac:spMk id="2" creationId="{1731B989-6599-4877-B37D-55AA4B2E7805}"/>
          </ac:spMkLst>
        </pc:spChg>
        <pc:spChg chg="mod">
          <ac:chgData name="Steve Shellhammer" userId="0e71f22d-ee3e-49c0-82ff-dbc290af8082" providerId="ADAL" clId="{D51FAECE-D089-466E-95E7-7851295A8625}" dt="2021-08-23T18:56:59.597" v="2379" actId="33524"/>
          <ac:spMkLst>
            <pc:docMk/>
            <pc:sldMk cId="913928595" sldId="536"/>
            <ac:spMk id="3" creationId="{27473B3F-F94D-4728-A0F8-88BFA6907F94}"/>
          </ac:spMkLst>
        </pc:spChg>
      </pc:sldChg>
    </pc:docChg>
  </pc:docChgLst>
  <pc:docChgLst>
    <pc:chgData name="Steve Shellhammer" userId="0e71f22d-ee3e-49c0-82ff-dbc290af8082" providerId="ADAL" clId="{4BEF9BDC-F032-4DC8-AE08-8E871FDFC973}"/>
    <pc:docChg chg="custSel addSld delSld modSld">
      <pc:chgData name="Steve Shellhammer" userId="0e71f22d-ee3e-49c0-82ff-dbc290af8082" providerId="ADAL" clId="{4BEF9BDC-F032-4DC8-AE08-8E871FDFC973}" dt="2021-12-15T19:19:26.696" v="931" actId="14100"/>
      <pc:docMkLst>
        <pc:docMk/>
      </pc:docMkLst>
      <pc:sldChg chg="modSp mod">
        <pc:chgData name="Steve Shellhammer" userId="0e71f22d-ee3e-49c0-82ff-dbc290af8082" providerId="ADAL" clId="{4BEF9BDC-F032-4DC8-AE08-8E871FDFC973}" dt="2021-12-15T19:05:34.236" v="55" actId="20577"/>
        <pc:sldMkLst>
          <pc:docMk/>
          <pc:sldMk cId="0" sldId="256"/>
        </pc:sldMkLst>
        <pc:spChg chg="mod">
          <ac:chgData name="Steve Shellhammer" userId="0e71f22d-ee3e-49c0-82ff-dbc290af8082" providerId="ADAL" clId="{4BEF9BDC-F032-4DC8-AE08-8E871FDFC973}" dt="2021-12-15T19:05:34.236" v="55" actId="20577"/>
          <ac:spMkLst>
            <pc:docMk/>
            <pc:sldMk cId="0" sldId="256"/>
            <ac:spMk id="3073" creationId="{00000000-0000-0000-0000-000000000000}"/>
          </ac:spMkLst>
        </pc:spChg>
      </pc:sldChg>
      <pc:sldChg chg="addSp delSp modSp new mod">
        <pc:chgData name="Steve Shellhammer" userId="0e71f22d-ee3e-49c0-82ff-dbc290af8082" providerId="ADAL" clId="{4BEF9BDC-F032-4DC8-AE08-8E871FDFC973}" dt="2021-12-15T19:19:26.696" v="931" actId="14100"/>
        <pc:sldMkLst>
          <pc:docMk/>
          <pc:sldMk cId="1818284453" sldId="257"/>
        </pc:sldMkLst>
        <pc:spChg chg="mod">
          <ac:chgData name="Steve Shellhammer" userId="0e71f22d-ee3e-49c0-82ff-dbc290af8082" providerId="ADAL" clId="{4BEF9BDC-F032-4DC8-AE08-8E871FDFC973}" dt="2021-12-15T19:19:26.696" v="931" actId="14100"/>
          <ac:spMkLst>
            <pc:docMk/>
            <pc:sldMk cId="1818284453" sldId="257"/>
            <ac:spMk id="2" creationId="{64533BB7-FAFB-4FC3-981D-0A6567FBDDEE}"/>
          </ac:spMkLst>
        </pc:spChg>
        <pc:spChg chg="del">
          <ac:chgData name="Steve Shellhammer" userId="0e71f22d-ee3e-49c0-82ff-dbc290af8082" providerId="ADAL" clId="{4BEF9BDC-F032-4DC8-AE08-8E871FDFC973}" dt="2021-12-15T19:06:29.025" v="61" actId="3680"/>
          <ac:spMkLst>
            <pc:docMk/>
            <pc:sldMk cId="1818284453" sldId="257"/>
            <ac:spMk id="3" creationId="{84F7E4C1-CD31-446F-9902-0E9A593706E9}"/>
          </ac:spMkLst>
        </pc:spChg>
        <pc:graphicFrameChg chg="add mod ord modGraphic">
          <ac:chgData name="Steve Shellhammer" userId="0e71f22d-ee3e-49c0-82ff-dbc290af8082" providerId="ADAL" clId="{4BEF9BDC-F032-4DC8-AE08-8E871FDFC973}" dt="2021-12-15T19:19:15.702" v="930" actId="20577"/>
          <ac:graphicFrameMkLst>
            <pc:docMk/>
            <pc:sldMk cId="1818284453" sldId="257"/>
            <ac:graphicFrameMk id="7" creationId="{A42A355E-236F-460F-83F1-4F072CA8B84A}"/>
          </ac:graphicFrameMkLst>
        </pc:graphicFrameChg>
      </pc:sldChg>
      <pc:sldChg chg="del">
        <pc:chgData name="Steve Shellhammer" userId="0e71f22d-ee3e-49c0-82ff-dbc290af8082" providerId="ADAL" clId="{4BEF9BDC-F032-4DC8-AE08-8E871FDFC973}" dt="2021-12-15T19:05:45.421" v="56" actId="47"/>
        <pc:sldMkLst>
          <pc:docMk/>
          <pc:sldMk cId="892837641" sldId="261"/>
        </pc:sldMkLst>
      </pc:sldChg>
      <pc:sldChg chg="del">
        <pc:chgData name="Steve Shellhammer" userId="0e71f22d-ee3e-49c0-82ff-dbc290af8082" providerId="ADAL" clId="{4BEF9BDC-F032-4DC8-AE08-8E871FDFC973}" dt="2021-12-15T19:05:45.421" v="56" actId="47"/>
        <pc:sldMkLst>
          <pc:docMk/>
          <pc:sldMk cId="1059277879" sldId="262"/>
        </pc:sldMkLst>
      </pc:sldChg>
      <pc:sldChg chg="del">
        <pc:chgData name="Steve Shellhammer" userId="0e71f22d-ee3e-49c0-82ff-dbc290af8082" providerId="ADAL" clId="{4BEF9BDC-F032-4DC8-AE08-8E871FDFC973}" dt="2021-12-15T19:05:45.421" v="56" actId="47"/>
        <pc:sldMkLst>
          <pc:docMk/>
          <pc:sldMk cId="1245981238" sldId="263"/>
        </pc:sldMkLst>
      </pc:sldChg>
      <pc:sldChg chg="del">
        <pc:chgData name="Steve Shellhammer" userId="0e71f22d-ee3e-49c0-82ff-dbc290af8082" providerId="ADAL" clId="{4BEF9BDC-F032-4DC8-AE08-8E871FDFC973}" dt="2021-12-15T19:05:45.421" v="56" actId="47"/>
        <pc:sldMkLst>
          <pc:docMk/>
          <pc:sldMk cId="3397110943" sldId="264"/>
        </pc:sldMkLst>
      </pc:sldChg>
      <pc:sldChg chg="del">
        <pc:chgData name="Steve Shellhammer" userId="0e71f22d-ee3e-49c0-82ff-dbc290af8082" providerId="ADAL" clId="{4BEF9BDC-F032-4DC8-AE08-8E871FDFC973}" dt="2021-12-15T19:05:45.421" v="56" actId="47"/>
        <pc:sldMkLst>
          <pc:docMk/>
          <pc:sldMk cId="1637956651" sldId="265"/>
        </pc:sldMkLst>
      </pc:sldChg>
      <pc:sldChg chg="del">
        <pc:chgData name="Steve Shellhammer" userId="0e71f22d-ee3e-49c0-82ff-dbc290af8082" providerId="ADAL" clId="{4BEF9BDC-F032-4DC8-AE08-8E871FDFC973}" dt="2021-12-15T19:05:45.421" v="56" actId="47"/>
        <pc:sldMkLst>
          <pc:docMk/>
          <pc:sldMk cId="32380300" sldId="266"/>
        </pc:sldMkLst>
      </pc:sldChg>
      <pc:sldChg chg="del">
        <pc:chgData name="Steve Shellhammer" userId="0e71f22d-ee3e-49c0-82ff-dbc290af8082" providerId="ADAL" clId="{4BEF9BDC-F032-4DC8-AE08-8E871FDFC973}" dt="2021-12-15T19:05:45.421" v="56" actId="47"/>
        <pc:sldMkLst>
          <pc:docMk/>
          <pc:sldMk cId="3040133334" sldId="267"/>
        </pc:sldMkLst>
      </pc:sldChg>
    </pc:docChg>
  </pc:docChgLst>
  <pc:docChgLst>
    <pc:chgData name="Steve Shellhammer" userId="0e71f22d-ee3e-49c0-82ff-dbc290af8082" providerId="ADAL" clId="{5057674F-65FE-451C-893C-82634109ADB4}"/>
    <pc:docChg chg="undo custSel addSld delSld modSld">
      <pc:chgData name="Steve Shellhammer" userId="0e71f22d-ee3e-49c0-82ff-dbc290af8082" providerId="ADAL" clId="{5057674F-65FE-451C-893C-82634109ADB4}" dt="2022-01-25T20:40:37.132" v="677" actId="122"/>
      <pc:docMkLst>
        <pc:docMk/>
      </pc:docMkLst>
      <pc:sldChg chg="modSp mod">
        <pc:chgData name="Steve Shellhammer" userId="0e71f22d-ee3e-49c0-82ff-dbc290af8082" providerId="ADAL" clId="{5057674F-65FE-451C-893C-82634109ADB4}" dt="2022-01-25T20:29:27.585" v="78" actId="20577"/>
        <pc:sldMkLst>
          <pc:docMk/>
          <pc:sldMk cId="0" sldId="256"/>
        </pc:sldMkLst>
        <pc:spChg chg="mod">
          <ac:chgData name="Steve Shellhammer" userId="0e71f22d-ee3e-49c0-82ff-dbc290af8082" providerId="ADAL" clId="{5057674F-65FE-451C-893C-82634109ADB4}" dt="2022-01-25T20:29:27.585" v="78" actId="20577"/>
          <ac:spMkLst>
            <pc:docMk/>
            <pc:sldMk cId="0" sldId="256"/>
            <ac:spMk id="3073" creationId="{00000000-0000-0000-0000-000000000000}"/>
          </ac:spMkLst>
        </pc:spChg>
      </pc:sldChg>
      <pc:sldChg chg="modSp new mod">
        <pc:chgData name="Steve Shellhammer" userId="0e71f22d-ee3e-49c0-82ff-dbc290af8082" providerId="ADAL" clId="{5057674F-65FE-451C-893C-82634109ADB4}" dt="2022-01-25T20:32:04.038" v="344" actId="1076"/>
        <pc:sldMkLst>
          <pc:docMk/>
          <pc:sldMk cId="1268093760" sldId="257"/>
        </pc:sldMkLst>
        <pc:spChg chg="mod">
          <ac:chgData name="Steve Shellhammer" userId="0e71f22d-ee3e-49c0-82ff-dbc290af8082" providerId="ADAL" clId="{5057674F-65FE-451C-893C-82634109ADB4}" dt="2022-01-25T20:29:42.817" v="90" actId="20577"/>
          <ac:spMkLst>
            <pc:docMk/>
            <pc:sldMk cId="1268093760" sldId="257"/>
            <ac:spMk id="2" creationId="{B2F9C27A-5170-4ABC-BEE5-ADC49BEC3788}"/>
          </ac:spMkLst>
        </pc:spChg>
        <pc:spChg chg="mod">
          <ac:chgData name="Steve Shellhammer" userId="0e71f22d-ee3e-49c0-82ff-dbc290af8082" providerId="ADAL" clId="{5057674F-65FE-451C-893C-82634109ADB4}" dt="2022-01-25T20:32:04.038" v="344" actId="1076"/>
          <ac:spMkLst>
            <pc:docMk/>
            <pc:sldMk cId="1268093760" sldId="257"/>
            <ac:spMk id="3" creationId="{EDDB5013-A2C7-4FAC-881A-93D41F23553A}"/>
          </ac:spMkLst>
        </pc:spChg>
      </pc:sldChg>
      <pc:sldChg chg="del">
        <pc:chgData name="Steve Shellhammer" userId="0e71f22d-ee3e-49c0-82ff-dbc290af8082" providerId="ADAL" clId="{5057674F-65FE-451C-893C-82634109ADB4}" dt="2022-01-25T20:29:35.238" v="79" actId="47"/>
        <pc:sldMkLst>
          <pc:docMk/>
          <pc:sldMk cId="1818284453" sldId="257"/>
        </pc:sldMkLst>
      </pc:sldChg>
      <pc:sldChg chg="del">
        <pc:chgData name="Steve Shellhammer" userId="0e71f22d-ee3e-49c0-82ff-dbc290af8082" providerId="ADAL" clId="{5057674F-65FE-451C-893C-82634109ADB4}" dt="2022-01-25T20:29:35.238" v="79" actId="47"/>
        <pc:sldMkLst>
          <pc:docMk/>
          <pc:sldMk cId="356621778" sldId="258"/>
        </pc:sldMkLst>
      </pc:sldChg>
      <pc:sldChg chg="addSp modSp new mod">
        <pc:chgData name="Steve Shellhammer" userId="0e71f22d-ee3e-49c0-82ff-dbc290af8082" providerId="ADAL" clId="{5057674F-65FE-451C-893C-82634109ADB4}" dt="2022-01-25T20:35:08.875" v="504" actId="1076"/>
        <pc:sldMkLst>
          <pc:docMk/>
          <pc:sldMk cId="1652988365" sldId="258"/>
        </pc:sldMkLst>
        <pc:spChg chg="mod">
          <ac:chgData name="Steve Shellhammer" userId="0e71f22d-ee3e-49c0-82ff-dbc290af8082" providerId="ADAL" clId="{5057674F-65FE-451C-893C-82634109ADB4}" dt="2022-01-25T20:32:31.225" v="373" actId="14100"/>
          <ac:spMkLst>
            <pc:docMk/>
            <pc:sldMk cId="1652988365" sldId="258"/>
            <ac:spMk id="2" creationId="{D5C11D99-D882-4054-ADC3-504D9E2FFAB9}"/>
          </ac:spMkLst>
        </pc:spChg>
        <pc:spChg chg="mod">
          <ac:chgData name="Steve Shellhammer" userId="0e71f22d-ee3e-49c0-82ff-dbc290af8082" providerId="ADAL" clId="{5057674F-65FE-451C-893C-82634109ADB4}" dt="2022-01-25T20:35:08.875" v="504" actId="1076"/>
          <ac:spMkLst>
            <pc:docMk/>
            <pc:sldMk cId="1652988365" sldId="258"/>
            <ac:spMk id="3" creationId="{EB09B830-A4B3-4204-95A4-7BED2A7445B1}"/>
          </ac:spMkLst>
        </pc:spChg>
        <pc:picChg chg="add mod">
          <ac:chgData name="Steve Shellhammer" userId="0e71f22d-ee3e-49c0-82ff-dbc290af8082" providerId="ADAL" clId="{5057674F-65FE-451C-893C-82634109ADB4}" dt="2022-01-25T20:33:15.888" v="379" actId="1076"/>
          <ac:picMkLst>
            <pc:docMk/>
            <pc:sldMk cId="1652988365" sldId="258"/>
            <ac:picMk id="8" creationId="{256F7918-8A28-45BD-8919-0BDB3A580B1E}"/>
          </ac:picMkLst>
        </pc:picChg>
      </pc:sldChg>
      <pc:sldChg chg="del">
        <pc:chgData name="Steve Shellhammer" userId="0e71f22d-ee3e-49c0-82ff-dbc290af8082" providerId="ADAL" clId="{5057674F-65FE-451C-893C-82634109ADB4}" dt="2022-01-25T20:29:35.238" v="79" actId="47"/>
        <pc:sldMkLst>
          <pc:docMk/>
          <pc:sldMk cId="1216426484" sldId="259"/>
        </pc:sldMkLst>
      </pc:sldChg>
      <pc:sldChg chg="addSp delSp modSp add mod">
        <pc:chgData name="Steve Shellhammer" userId="0e71f22d-ee3e-49c0-82ff-dbc290af8082" providerId="ADAL" clId="{5057674F-65FE-451C-893C-82634109ADB4}" dt="2022-01-25T20:36:03.374" v="554" actId="14100"/>
        <pc:sldMkLst>
          <pc:docMk/>
          <pc:sldMk cId="2577833649" sldId="259"/>
        </pc:sldMkLst>
        <pc:spChg chg="mod">
          <ac:chgData name="Steve Shellhammer" userId="0e71f22d-ee3e-49c0-82ff-dbc290af8082" providerId="ADAL" clId="{5057674F-65FE-451C-893C-82634109ADB4}" dt="2022-01-25T20:35:40.388" v="549" actId="20577"/>
          <ac:spMkLst>
            <pc:docMk/>
            <pc:sldMk cId="2577833649" sldId="259"/>
            <ac:spMk id="2" creationId="{D5C11D99-D882-4054-ADC3-504D9E2FFAB9}"/>
          </ac:spMkLst>
        </pc:spChg>
        <pc:spChg chg="mod">
          <ac:chgData name="Steve Shellhammer" userId="0e71f22d-ee3e-49c0-82ff-dbc290af8082" providerId="ADAL" clId="{5057674F-65FE-451C-893C-82634109ADB4}" dt="2022-01-25T20:36:03.374" v="554" actId="14100"/>
          <ac:spMkLst>
            <pc:docMk/>
            <pc:sldMk cId="2577833649" sldId="259"/>
            <ac:spMk id="3" creationId="{EB09B830-A4B3-4204-95A4-7BED2A7445B1}"/>
          </ac:spMkLst>
        </pc:spChg>
        <pc:picChg chg="del">
          <ac:chgData name="Steve Shellhammer" userId="0e71f22d-ee3e-49c0-82ff-dbc290af8082" providerId="ADAL" clId="{5057674F-65FE-451C-893C-82634109ADB4}" dt="2022-01-25T20:35:16.192" v="506" actId="478"/>
          <ac:picMkLst>
            <pc:docMk/>
            <pc:sldMk cId="2577833649" sldId="259"/>
            <ac:picMk id="8" creationId="{256F7918-8A28-45BD-8919-0BDB3A580B1E}"/>
          </ac:picMkLst>
        </pc:picChg>
        <pc:picChg chg="add mod">
          <ac:chgData name="Steve Shellhammer" userId="0e71f22d-ee3e-49c0-82ff-dbc290af8082" providerId="ADAL" clId="{5057674F-65FE-451C-893C-82634109ADB4}" dt="2022-01-25T20:35:59.446" v="553" actId="1076"/>
          <ac:picMkLst>
            <pc:docMk/>
            <pc:sldMk cId="2577833649" sldId="259"/>
            <ac:picMk id="9" creationId="{521F447F-9B4E-4C61-90C4-2D322357DBFB}"/>
          </ac:picMkLst>
        </pc:picChg>
      </pc:sldChg>
      <pc:sldChg chg="del">
        <pc:chgData name="Steve Shellhammer" userId="0e71f22d-ee3e-49c0-82ff-dbc290af8082" providerId="ADAL" clId="{5057674F-65FE-451C-893C-82634109ADB4}" dt="2022-01-25T20:29:35.238" v="79" actId="47"/>
        <pc:sldMkLst>
          <pc:docMk/>
          <pc:sldMk cId="1903606974" sldId="260"/>
        </pc:sldMkLst>
      </pc:sldChg>
      <pc:sldChg chg="addSp delSp modSp new mod">
        <pc:chgData name="Steve Shellhammer" userId="0e71f22d-ee3e-49c0-82ff-dbc290af8082" providerId="ADAL" clId="{5057674F-65FE-451C-893C-82634109ADB4}" dt="2022-01-25T20:40:37.132" v="677" actId="122"/>
        <pc:sldMkLst>
          <pc:docMk/>
          <pc:sldMk cId="2056408364" sldId="260"/>
        </pc:sldMkLst>
        <pc:spChg chg="mod">
          <ac:chgData name="Steve Shellhammer" userId="0e71f22d-ee3e-49c0-82ff-dbc290af8082" providerId="ADAL" clId="{5057674F-65FE-451C-893C-82634109ADB4}" dt="2022-01-25T20:37:04.871" v="601" actId="14100"/>
          <ac:spMkLst>
            <pc:docMk/>
            <pc:sldMk cId="2056408364" sldId="260"/>
            <ac:spMk id="2" creationId="{BBE060AA-CEF0-4CDD-9D06-79FF13393F4C}"/>
          </ac:spMkLst>
        </pc:spChg>
        <pc:spChg chg="del">
          <ac:chgData name="Steve Shellhammer" userId="0e71f22d-ee3e-49c0-82ff-dbc290af8082" providerId="ADAL" clId="{5057674F-65FE-451C-893C-82634109ADB4}" dt="2022-01-25T20:36:23.308" v="556" actId="3680"/>
          <ac:spMkLst>
            <pc:docMk/>
            <pc:sldMk cId="2056408364" sldId="260"/>
            <ac:spMk id="3" creationId="{D0612867-AD46-42CB-B519-59D771C904DE}"/>
          </ac:spMkLst>
        </pc:spChg>
        <pc:graphicFrameChg chg="add mod ord modGraphic">
          <ac:chgData name="Steve Shellhammer" userId="0e71f22d-ee3e-49c0-82ff-dbc290af8082" providerId="ADAL" clId="{5057674F-65FE-451C-893C-82634109ADB4}" dt="2022-01-25T20:40:37.132" v="677" actId="122"/>
          <ac:graphicFrameMkLst>
            <pc:docMk/>
            <pc:sldMk cId="2056408364" sldId="260"/>
            <ac:graphicFrameMk id="7" creationId="{059A9400-15E3-4F8D-ABBD-E308815A203C}"/>
          </ac:graphicFrameMkLst>
        </pc:graphicFrameChg>
      </pc:sldChg>
    </pc:docChg>
  </pc:docChgLst>
  <pc:docChgLst>
    <pc:chgData name="Steve Shellhammer" userId="0e71f22d-ee3e-49c0-82ff-dbc290af8082" providerId="ADAL" clId="{BC1A68F2-2C94-409D-B15B-E70CE4D3DE2B}"/>
    <pc:docChg chg="undo redo custSel modSld">
      <pc:chgData name="Steve Shellhammer" userId="0e71f22d-ee3e-49c0-82ff-dbc290af8082" providerId="ADAL" clId="{BC1A68F2-2C94-409D-B15B-E70CE4D3DE2B}" dt="2021-07-13T21:13:39.358" v="241" actId="20577"/>
      <pc:docMkLst>
        <pc:docMk/>
      </pc:docMkLst>
      <pc:sldChg chg="modSp mod">
        <pc:chgData name="Steve Shellhammer" userId="0e71f22d-ee3e-49c0-82ff-dbc290af8082" providerId="ADAL" clId="{BC1A68F2-2C94-409D-B15B-E70CE4D3DE2B}" dt="2021-07-13T19:14:36.136" v="1" actId="20577"/>
        <pc:sldMkLst>
          <pc:docMk/>
          <pc:sldMk cId="0" sldId="256"/>
        </pc:sldMkLst>
        <pc:spChg chg="mod">
          <ac:chgData name="Steve Shellhammer" userId="0e71f22d-ee3e-49c0-82ff-dbc290af8082" providerId="ADAL" clId="{BC1A68F2-2C94-409D-B15B-E70CE4D3DE2B}" dt="2021-07-13T19:14:36.136" v="1" actId="20577"/>
          <ac:spMkLst>
            <pc:docMk/>
            <pc:sldMk cId="0" sldId="256"/>
            <ac:spMk id="3074" creationId="{00000000-0000-0000-0000-000000000000}"/>
          </ac:spMkLst>
        </pc:spChg>
      </pc:sldChg>
      <pc:sldChg chg="addSp delSp modSp mod">
        <pc:chgData name="Steve Shellhammer" userId="0e71f22d-ee3e-49c0-82ff-dbc290af8082" providerId="ADAL" clId="{BC1A68F2-2C94-409D-B15B-E70CE4D3DE2B}" dt="2021-07-13T21:13:09.740" v="225" actId="1036"/>
        <pc:sldMkLst>
          <pc:docMk/>
          <pc:sldMk cId="4109633702" sldId="511"/>
        </pc:sldMkLst>
        <pc:spChg chg="mod">
          <ac:chgData name="Steve Shellhammer" userId="0e71f22d-ee3e-49c0-82ff-dbc290af8082" providerId="ADAL" clId="{BC1A68F2-2C94-409D-B15B-E70CE4D3DE2B}" dt="2021-07-13T21:12:54.194" v="219" actId="14100"/>
          <ac:spMkLst>
            <pc:docMk/>
            <pc:sldMk cId="4109633702" sldId="511"/>
            <ac:spMk id="3" creationId="{FCD6B3E8-82F6-4CC8-9E4A-FCB4FCD3282E}"/>
          </ac:spMkLst>
        </pc:spChg>
        <pc:spChg chg="mod">
          <ac:chgData name="Steve Shellhammer" userId="0e71f22d-ee3e-49c0-82ff-dbc290af8082" providerId="ADAL" clId="{BC1A68F2-2C94-409D-B15B-E70CE4D3DE2B}" dt="2021-07-13T21:13:03.174" v="221" actId="1076"/>
          <ac:spMkLst>
            <pc:docMk/>
            <pc:sldMk cId="4109633702" sldId="511"/>
            <ac:spMk id="8" creationId="{DAF29CEC-9302-4ED9-9A6B-1BE1B559061C}"/>
          </ac:spMkLst>
        </pc:spChg>
        <pc:spChg chg="add del mod">
          <ac:chgData name="Steve Shellhammer" userId="0e71f22d-ee3e-49c0-82ff-dbc290af8082" providerId="ADAL" clId="{BC1A68F2-2C94-409D-B15B-E70CE4D3DE2B}" dt="2021-07-13T21:12:07.584" v="214" actId="164"/>
          <ac:spMkLst>
            <pc:docMk/>
            <pc:sldMk cId="4109633702" sldId="511"/>
            <ac:spMk id="9" creationId="{82EAA1B7-39D9-458F-B0EF-886584A85F03}"/>
          </ac:spMkLst>
        </pc:spChg>
        <pc:spChg chg="mod">
          <ac:chgData name="Steve Shellhammer" userId="0e71f22d-ee3e-49c0-82ff-dbc290af8082" providerId="ADAL" clId="{BC1A68F2-2C94-409D-B15B-E70CE4D3DE2B}" dt="2021-07-13T21:12:07.584" v="214" actId="164"/>
          <ac:spMkLst>
            <pc:docMk/>
            <pc:sldMk cId="4109633702" sldId="511"/>
            <ac:spMk id="11" creationId="{C8B285BC-2FF4-48DD-ADB5-A6ED6F5AAF74}"/>
          </ac:spMkLst>
        </pc:spChg>
        <pc:grpChg chg="add mod">
          <ac:chgData name="Steve Shellhammer" userId="0e71f22d-ee3e-49c0-82ff-dbc290af8082" providerId="ADAL" clId="{BC1A68F2-2C94-409D-B15B-E70CE4D3DE2B}" dt="2021-07-13T21:13:09.740" v="225" actId="1036"/>
          <ac:grpSpMkLst>
            <pc:docMk/>
            <pc:sldMk cId="4109633702" sldId="511"/>
            <ac:grpSpMk id="10" creationId="{7B6F907E-A831-4708-A373-56CAC73E3FBD}"/>
          </ac:grpSpMkLst>
        </pc:grpChg>
        <pc:picChg chg="mod">
          <ac:chgData name="Steve Shellhammer" userId="0e71f22d-ee3e-49c0-82ff-dbc290af8082" providerId="ADAL" clId="{BC1A68F2-2C94-409D-B15B-E70CE4D3DE2B}" dt="2021-07-13T21:12:55.700" v="220" actId="1076"/>
          <ac:picMkLst>
            <pc:docMk/>
            <pc:sldMk cId="4109633702" sldId="511"/>
            <ac:picMk id="7" creationId="{C5E8D1C6-5A8F-4D6C-9E42-441D2253DD85}"/>
          </ac:picMkLst>
        </pc:picChg>
      </pc:sldChg>
      <pc:sldChg chg="modSp mod">
        <pc:chgData name="Steve Shellhammer" userId="0e71f22d-ee3e-49c0-82ff-dbc290af8082" providerId="ADAL" clId="{BC1A68F2-2C94-409D-B15B-E70CE4D3DE2B}" dt="2021-07-13T21:07:39.558" v="131" actId="115"/>
        <pc:sldMkLst>
          <pc:docMk/>
          <pc:sldMk cId="4023721527" sldId="516"/>
        </pc:sldMkLst>
        <pc:spChg chg="mod">
          <ac:chgData name="Steve Shellhammer" userId="0e71f22d-ee3e-49c0-82ff-dbc290af8082" providerId="ADAL" clId="{BC1A68F2-2C94-409D-B15B-E70CE4D3DE2B}" dt="2021-07-13T21:07:39.558" v="131" actId="115"/>
          <ac:spMkLst>
            <pc:docMk/>
            <pc:sldMk cId="4023721527" sldId="516"/>
            <ac:spMk id="3" creationId="{B1259139-D612-4788-9835-14D9DC82B062}"/>
          </ac:spMkLst>
        </pc:spChg>
      </pc:sldChg>
      <pc:sldChg chg="modSp mod">
        <pc:chgData name="Steve Shellhammer" userId="0e71f22d-ee3e-49c0-82ff-dbc290af8082" providerId="ADAL" clId="{BC1A68F2-2C94-409D-B15B-E70CE4D3DE2B}" dt="2021-07-13T21:13:39.358" v="241" actId="20577"/>
        <pc:sldMkLst>
          <pc:docMk/>
          <pc:sldMk cId="296882006" sldId="520"/>
        </pc:sldMkLst>
        <pc:spChg chg="mod">
          <ac:chgData name="Steve Shellhammer" userId="0e71f22d-ee3e-49c0-82ff-dbc290af8082" providerId="ADAL" clId="{BC1A68F2-2C94-409D-B15B-E70CE4D3DE2B}" dt="2021-07-13T21:13:39.358" v="241" actId="20577"/>
          <ac:spMkLst>
            <pc:docMk/>
            <pc:sldMk cId="296882006" sldId="520"/>
            <ac:spMk id="3" creationId="{084B1034-2D32-419B-BB54-6179631EF0DF}"/>
          </ac:spMkLst>
        </pc:spChg>
        <pc:spChg chg="mod">
          <ac:chgData name="Steve Shellhammer" userId="0e71f22d-ee3e-49c0-82ff-dbc290af8082" providerId="ADAL" clId="{BC1A68F2-2C94-409D-B15B-E70CE4D3DE2B}" dt="2021-07-13T20:28:52.685" v="128" actId="20577"/>
          <ac:spMkLst>
            <pc:docMk/>
            <pc:sldMk cId="296882006" sldId="520"/>
            <ac:spMk id="7" creationId="{2A491CB3-30C7-4827-93B0-17A1C767EE79}"/>
          </ac:spMkLst>
        </pc:spChg>
        <pc:spChg chg="mod">
          <ac:chgData name="Steve Shellhammer" userId="0e71f22d-ee3e-49c0-82ff-dbc290af8082" providerId="ADAL" clId="{BC1A68F2-2C94-409D-B15B-E70CE4D3DE2B}" dt="2021-07-13T20:28:54.679" v="130" actId="20577"/>
          <ac:spMkLst>
            <pc:docMk/>
            <pc:sldMk cId="296882006" sldId="520"/>
            <ac:spMk id="8" creationId="{97788F95-D0F5-4CF1-BA54-8C6F926ECBF4}"/>
          </ac:spMkLst>
        </pc:spChg>
        <pc:spChg chg="mod">
          <ac:chgData name="Steve Shellhammer" userId="0e71f22d-ee3e-49c0-82ff-dbc290af8082" providerId="ADAL" clId="{BC1A68F2-2C94-409D-B15B-E70CE4D3DE2B}" dt="2021-07-13T19:52:00.882" v="114" actId="20577"/>
          <ac:spMkLst>
            <pc:docMk/>
            <pc:sldMk cId="296882006" sldId="520"/>
            <ac:spMk id="9" creationId="{C62673C3-6221-4BC3-8091-4AB470312F22}"/>
          </ac:spMkLst>
        </pc:spChg>
      </pc:sldChg>
      <pc:sldChg chg="modSp mod">
        <pc:chgData name="Steve Shellhammer" userId="0e71f22d-ee3e-49c0-82ff-dbc290af8082" providerId="ADAL" clId="{BC1A68F2-2C94-409D-B15B-E70CE4D3DE2B}" dt="2021-07-13T19:50:38.116" v="89" actId="14100"/>
        <pc:sldMkLst>
          <pc:docMk/>
          <pc:sldMk cId="3832592430" sldId="522"/>
        </pc:sldMkLst>
        <pc:spChg chg="mod">
          <ac:chgData name="Steve Shellhammer" userId="0e71f22d-ee3e-49c0-82ff-dbc290af8082" providerId="ADAL" clId="{BC1A68F2-2C94-409D-B15B-E70CE4D3DE2B}" dt="2021-07-13T19:50:23.526" v="87" actId="6549"/>
          <ac:spMkLst>
            <pc:docMk/>
            <pc:sldMk cId="3832592430" sldId="522"/>
            <ac:spMk id="3" creationId="{FF1A6A67-1B16-4157-9B29-59D09BB30E35}"/>
          </ac:spMkLst>
        </pc:spChg>
        <pc:spChg chg="mod">
          <ac:chgData name="Steve Shellhammer" userId="0e71f22d-ee3e-49c0-82ff-dbc290af8082" providerId="ADAL" clId="{BC1A68F2-2C94-409D-B15B-E70CE4D3DE2B}" dt="2021-07-13T19:49:09.328" v="83" actId="1076"/>
          <ac:spMkLst>
            <pc:docMk/>
            <pc:sldMk cId="3832592430" sldId="522"/>
            <ac:spMk id="7" creationId="{0FBDF828-F787-4E1B-9518-88D2B6D36AC0}"/>
          </ac:spMkLst>
        </pc:spChg>
        <pc:spChg chg="mod">
          <ac:chgData name="Steve Shellhammer" userId="0e71f22d-ee3e-49c0-82ff-dbc290af8082" providerId="ADAL" clId="{BC1A68F2-2C94-409D-B15B-E70CE4D3DE2B}" dt="2021-07-13T19:50:38.116" v="89" actId="14100"/>
          <ac:spMkLst>
            <pc:docMk/>
            <pc:sldMk cId="3832592430" sldId="522"/>
            <ac:spMk id="8" creationId="{A501D644-0D32-460F-A3DE-9D68C9933154}"/>
          </ac:spMkLst>
        </pc:spChg>
      </pc:sldChg>
    </pc:docChg>
  </pc:docChgLst>
  <pc:docChgLst>
    <pc:chgData name="Steve Shellhammer" userId="0e71f22d-ee3e-49c0-82ff-dbc290af8082" providerId="ADAL" clId="{38895232-9FFC-4CAD-808A-D673C864C1A5}"/>
    <pc:docChg chg="modSld">
      <pc:chgData name="Steve Shellhammer" userId="0e71f22d-ee3e-49c0-82ff-dbc290af8082" providerId="ADAL" clId="{38895232-9FFC-4CAD-808A-D673C864C1A5}" dt="2020-08-24T18:32:41.541" v="1" actId="20577"/>
      <pc:docMkLst>
        <pc:docMk/>
      </pc:docMkLst>
      <pc:sldChg chg="modSp mod">
        <pc:chgData name="Steve Shellhammer" userId="0e71f22d-ee3e-49c0-82ff-dbc290af8082" providerId="ADAL" clId="{38895232-9FFC-4CAD-808A-D673C864C1A5}" dt="2020-08-24T18:32:41.541" v="1" actId="20577"/>
        <pc:sldMkLst>
          <pc:docMk/>
          <pc:sldMk cId="847141214" sldId="489"/>
        </pc:sldMkLst>
        <pc:spChg chg="mod">
          <ac:chgData name="Steve Shellhammer" userId="0e71f22d-ee3e-49c0-82ff-dbc290af8082" providerId="ADAL" clId="{38895232-9FFC-4CAD-808A-D673C864C1A5}" dt="2020-08-24T18:32:41.541" v="1" actId="20577"/>
          <ac:spMkLst>
            <pc:docMk/>
            <pc:sldMk cId="847141214" sldId="489"/>
            <ac:spMk id="3" creationId="{2FECA816-EEB6-4F6E-AF54-D0FEA8EB7482}"/>
          </ac:spMkLst>
        </pc:spChg>
      </pc:sldChg>
    </pc:docChg>
  </pc:docChgLst>
  <pc:docChgLst>
    <pc:chgData name="Steve Shellhammer" userId="0e71f22d-ee3e-49c0-82ff-dbc290af8082" providerId="ADAL" clId="{47576FD6-D527-4F2D-A904-5B5DD26AF6F4}"/>
    <pc:docChg chg="custSel addSld modSld">
      <pc:chgData name="Steve Shellhammer" userId="0e71f22d-ee3e-49c0-82ff-dbc290af8082" providerId="ADAL" clId="{47576FD6-D527-4F2D-A904-5B5DD26AF6F4}" dt="2021-06-28T18:29:03.366" v="58" actId="14100"/>
      <pc:docMkLst>
        <pc:docMk/>
      </pc:docMkLst>
      <pc:sldChg chg="addSp delSp modSp new mod">
        <pc:chgData name="Steve Shellhammer" userId="0e71f22d-ee3e-49c0-82ff-dbc290af8082" providerId="ADAL" clId="{47576FD6-D527-4F2D-A904-5B5DD26AF6F4}" dt="2021-06-28T18:29:03.366" v="58" actId="14100"/>
        <pc:sldMkLst>
          <pc:docMk/>
          <pc:sldMk cId="891740046" sldId="528"/>
        </pc:sldMkLst>
        <pc:spChg chg="mod">
          <ac:chgData name="Steve Shellhammer" userId="0e71f22d-ee3e-49c0-82ff-dbc290af8082" providerId="ADAL" clId="{47576FD6-D527-4F2D-A904-5B5DD26AF6F4}" dt="2021-06-28T18:29:03.366" v="58" actId="14100"/>
          <ac:spMkLst>
            <pc:docMk/>
            <pc:sldMk cId="891740046" sldId="528"/>
            <ac:spMk id="2" creationId="{5876CAA7-92AA-4F84-8B86-E674F0C3C98C}"/>
          </ac:spMkLst>
        </pc:spChg>
        <pc:spChg chg="del">
          <ac:chgData name="Steve Shellhammer" userId="0e71f22d-ee3e-49c0-82ff-dbc290af8082" providerId="ADAL" clId="{47576FD6-D527-4F2D-A904-5B5DD26AF6F4}" dt="2021-06-28T18:28:01.962" v="49" actId="478"/>
          <ac:spMkLst>
            <pc:docMk/>
            <pc:sldMk cId="891740046" sldId="528"/>
            <ac:spMk id="3" creationId="{5E749AF7-D0A9-4752-89A5-882FB80CF5F4}"/>
          </ac:spMkLst>
        </pc:spChg>
        <pc:picChg chg="add mod">
          <ac:chgData name="Steve Shellhammer" userId="0e71f22d-ee3e-49c0-82ff-dbc290af8082" providerId="ADAL" clId="{47576FD6-D527-4F2D-A904-5B5DD26AF6F4}" dt="2021-06-28T18:28:53.580" v="57" actId="1076"/>
          <ac:picMkLst>
            <pc:docMk/>
            <pc:sldMk cId="891740046" sldId="528"/>
            <ac:picMk id="8" creationId="{6157FD85-F0DA-450D-BDC6-4389732E1FA3}"/>
          </ac:picMkLst>
        </pc:picChg>
      </pc:sldChg>
    </pc:docChg>
  </pc:docChgLst>
  <pc:docChgLst>
    <pc:chgData name="Steve Shellhammer" userId="0e71f22d-ee3e-49c0-82ff-dbc290af8082" providerId="ADAL" clId="{03600FBF-4C4E-4727-B747-8949E5BF0B99}"/>
    <pc:docChg chg="custSel addSld delSld modSld">
      <pc:chgData name="Steve Shellhammer" userId="0e71f22d-ee3e-49c0-82ff-dbc290af8082" providerId="ADAL" clId="{03600FBF-4C4E-4727-B747-8949E5BF0B99}" dt="2022-02-12T00:18:33.450" v="1558" actId="20577"/>
      <pc:docMkLst>
        <pc:docMk/>
      </pc:docMkLst>
      <pc:sldChg chg="modSp mod">
        <pc:chgData name="Steve Shellhammer" userId="0e71f22d-ee3e-49c0-82ff-dbc290af8082" providerId="ADAL" clId="{03600FBF-4C4E-4727-B747-8949E5BF0B99}" dt="2022-02-10T18:01:10.595" v="10" actId="20577"/>
        <pc:sldMkLst>
          <pc:docMk/>
          <pc:sldMk cId="0" sldId="256"/>
        </pc:sldMkLst>
        <pc:spChg chg="mod">
          <ac:chgData name="Steve Shellhammer" userId="0e71f22d-ee3e-49c0-82ff-dbc290af8082" providerId="ADAL" clId="{03600FBF-4C4E-4727-B747-8949E5BF0B99}" dt="2022-02-10T18:01:10.595" v="10" actId="20577"/>
          <ac:spMkLst>
            <pc:docMk/>
            <pc:sldMk cId="0" sldId="256"/>
            <ac:spMk id="3073" creationId="{00000000-0000-0000-0000-000000000000}"/>
          </ac:spMkLst>
        </pc:spChg>
      </pc:sldChg>
      <pc:sldChg chg="modSp mod">
        <pc:chgData name="Steve Shellhammer" userId="0e71f22d-ee3e-49c0-82ff-dbc290af8082" providerId="ADAL" clId="{03600FBF-4C4E-4727-B747-8949E5BF0B99}" dt="2022-02-10T21:01:15.179" v="1530" actId="20577"/>
        <pc:sldMkLst>
          <pc:docMk/>
          <pc:sldMk cId="2511664735" sldId="257"/>
        </pc:sldMkLst>
        <pc:spChg chg="mod">
          <ac:chgData name="Steve Shellhammer" userId="0e71f22d-ee3e-49c0-82ff-dbc290af8082" providerId="ADAL" clId="{03600FBF-4C4E-4727-B747-8949E5BF0B99}" dt="2022-02-10T21:01:15.179" v="1530" actId="20577"/>
          <ac:spMkLst>
            <pc:docMk/>
            <pc:sldMk cId="2511664735" sldId="257"/>
            <ac:spMk id="3" creationId="{45565E3D-52F0-4518-B875-4D0C302C04DD}"/>
          </ac:spMkLst>
        </pc:spChg>
      </pc:sldChg>
      <pc:sldChg chg="del">
        <pc:chgData name="Steve Shellhammer" userId="0e71f22d-ee3e-49c0-82ff-dbc290af8082" providerId="ADAL" clId="{03600FBF-4C4E-4727-B747-8949E5BF0B99}" dt="2022-02-10T18:58:01.971" v="602" actId="47"/>
        <pc:sldMkLst>
          <pc:docMk/>
          <pc:sldMk cId="344360819" sldId="258"/>
        </pc:sldMkLst>
      </pc:sldChg>
      <pc:sldChg chg="del">
        <pc:chgData name="Steve Shellhammer" userId="0e71f22d-ee3e-49c0-82ff-dbc290af8082" providerId="ADAL" clId="{03600FBF-4C4E-4727-B747-8949E5BF0B99}" dt="2022-02-10T18:58:07.927" v="603" actId="47"/>
        <pc:sldMkLst>
          <pc:docMk/>
          <pc:sldMk cId="1932184069" sldId="259"/>
        </pc:sldMkLst>
      </pc:sldChg>
      <pc:sldChg chg="del">
        <pc:chgData name="Steve Shellhammer" userId="0e71f22d-ee3e-49c0-82ff-dbc290af8082" providerId="ADAL" clId="{03600FBF-4C4E-4727-B747-8949E5BF0B99}" dt="2022-02-10T18:58:07.927" v="603" actId="47"/>
        <pc:sldMkLst>
          <pc:docMk/>
          <pc:sldMk cId="2434410561" sldId="260"/>
        </pc:sldMkLst>
      </pc:sldChg>
      <pc:sldChg chg="modSp mod">
        <pc:chgData name="Steve Shellhammer" userId="0e71f22d-ee3e-49c0-82ff-dbc290af8082" providerId="ADAL" clId="{03600FBF-4C4E-4727-B747-8949E5BF0B99}" dt="2022-02-10T19:47:26.896" v="1519" actId="14100"/>
        <pc:sldMkLst>
          <pc:docMk/>
          <pc:sldMk cId="2023378369" sldId="261"/>
        </pc:sldMkLst>
        <pc:spChg chg="mod">
          <ac:chgData name="Steve Shellhammer" userId="0e71f22d-ee3e-49c0-82ff-dbc290af8082" providerId="ADAL" clId="{03600FBF-4C4E-4727-B747-8949E5BF0B99}" dt="2022-02-10T19:47:26.896" v="1519" actId="14100"/>
          <ac:spMkLst>
            <pc:docMk/>
            <pc:sldMk cId="2023378369" sldId="261"/>
            <ac:spMk id="3" creationId="{EC7EF962-E8C4-4C85-997E-75939736EEEC}"/>
          </ac:spMkLst>
        </pc:spChg>
      </pc:sldChg>
      <pc:sldChg chg="addSp delSp modSp mod">
        <pc:chgData name="Steve Shellhammer" userId="0e71f22d-ee3e-49c0-82ff-dbc290af8082" providerId="ADAL" clId="{03600FBF-4C4E-4727-B747-8949E5BF0B99}" dt="2022-02-10T21:05:49.755" v="1541" actId="1076"/>
        <pc:sldMkLst>
          <pc:docMk/>
          <pc:sldMk cId="2684813012" sldId="262"/>
        </pc:sldMkLst>
        <pc:spChg chg="mod">
          <ac:chgData name="Steve Shellhammer" userId="0e71f22d-ee3e-49c0-82ff-dbc290af8082" providerId="ADAL" clId="{03600FBF-4C4E-4727-B747-8949E5BF0B99}" dt="2022-02-10T21:05:40.324" v="1539" actId="14100"/>
          <ac:spMkLst>
            <pc:docMk/>
            <pc:sldMk cId="2684813012" sldId="262"/>
            <ac:spMk id="3" creationId="{B8A82F53-0724-4CE7-9C07-59A8E83DF647}"/>
          </ac:spMkLst>
        </pc:spChg>
        <pc:picChg chg="del">
          <ac:chgData name="Steve Shellhammer" userId="0e71f22d-ee3e-49c0-82ff-dbc290af8082" providerId="ADAL" clId="{03600FBF-4C4E-4727-B747-8949E5BF0B99}" dt="2022-02-10T18:59:37.651" v="633" actId="478"/>
          <ac:picMkLst>
            <pc:docMk/>
            <pc:sldMk cId="2684813012" sldId="262"/>
            <ac:picMk id="8" creationId="{43D7D153-65D3-46FC-ADC6-53EB64863501}"/>
          </ac:picMkLst>
        </pc:picChg>
        <pc:picChg chg="add mod">
          <ac:chgData name="Steve Shellhammer" userId="0e71f22d-ee3e-49c0-82ff-dbc290af8082" providerId="ADAL" clId="{03600FBF-4C4E-4727-B747-8949E5BF0B99}" dt="2022-02-10T21:05:49.755" v="1541" actId="1076"/>
          <ac:picMkLst>
            <pc:docMk/>
            <pc:sldMk cId="2684813012" sldId="262"/>
            <ac:picMk id="9" creationId="{B0DE7E82-26FA-4790-9F4C-564B03D152E4}"/>
          </ac:picMkLst>
        </pc:picChg>
      </pc:sldChg>
      <pc:sldChg chg="modSp mod">
        <pc:chgData name="Steve Shellhammer" userId="0e71f22d-ee3e-49c0-82ff-dbc290af8082" providerId="ADAL" clId="{03600FBF-4C4E-4727-B747-8949E5BF0B99}" dt="2022-02-10T21:06:47.648" v="1556" actId="122"/>
        <pc:sldMkLst>
          <pc:docMk/>
          <pc:sldMk cId="156053059" sldId="263"/>
        </pc:sldMkLst>
        <pc:graphicFrameChg chg="mod modGraphic">
          <ac:chgData name="Steve Shellhammer" userId="0e71f22d-ee3e-49c0-82ff-dbc290af8082" providerId="ADAL" clId="{03600FBF-4C4E-4727-B747-8949E5BF0B99}" dt="2022-02-10T21:06:47.648" v="1556" actId="122"/>
          <ac:graphicFrameMkLst>
            <pc:docMk/>
            <pc:sldMk cId="156053059" sldId="263"/>
            <ac:graphicFrameMk id="7" creationId="{E37E04F9-9568-4F29-9B66-9B354F5AD5CA}"/>
          </ac:graphicFrameMkLst>
        </pc:graphicFrameChg>
      </pc:sldChg>
      <pc:sldChg chg="modSp mod">
        <pc:chgData name="Steve Shellhammer" userId="0e71f22d-ee3e-49c0-82ff-dbc290af8082" providerId="ADAL" clId="{03600FBF-4C4E-4727-B747-8949E5BF0B99}" dt="2022-02-10T18:04:32.550" v="191" actId="20577"/>
        <pc:sldMkLst>
          <pc:docMk/>
          <pc:sldMk cId="224101326" sldId="266"/>
        </pc:sldMkLst>
        <pc:spChg chg="mod">
          <ac:chgData name="Steve Shellhammer" userId="0e71f22d-ee3e-49c0-82ff-dbc290af8082" providerId="ADAL" clId="{03600FBF-4C4E-4727-B747-8949E5BF0B99}" dt="2022-02-10T18:04:32.550" v="191" actId="20577"/>
          <ac:spMkLst>
            <pc:docMk/>
            <pc:sldMk cId="224101326" sldId="266"/>
            <ac:spMk id="8" creationId="{B10D4811-CB52-40CF-838D-3A95AF41B8B0}"/>
          </ac:spMkLst>
        </pc:spChg>
      </pc:sldChg>
      <pc:sldChg chg="modSp mod">
        <pc:chgData name="Steve Shellhammer" userId="0e71f22d-ee3e-49c0-82ff-dbc290af8082" providerId="ADAL" clId="{03600FBF-4C4E-4727-B747-8949E5BF0B99}" dt="2022-02-10T18:05:32.960" v="240"/>
        <pc:sldMkLst>
          <pc:docMk/>
          <pc:sldMk cId="143981461" sldId="267"/>
        </pc:sldMkLst>
        <pc:spChg chg="mod">
          <ac:chgData name="Steve Shellhammer" userId="0e71f22d-ee3e-49c0-82ff-dbc290af8082" providerId="ADAL" clId="{03600FBF-4C4E-4727-B747-8949E5BF0B99}" dt="2022-02-10T18:05:32.960" v="240"/>
          <ac:spMkLst>
            <pc:docMk/>
            <pc:sldMk cId="143981461" sldId="267"/>
            <ac:spMk id="8" creationId="{A2BB4293-CFE9-4AE3-A335-901BCE93A7F0}"/>
          </ac:spMkLst>
        </pc:spChg>
      </pc:sldChg>
      <pc:sldChg chg="modSp mod">
        <pc:chgData name="Steve Shellhammer" userId="0e71f22d-ee3e-49c0-82ff-dbc290af8082" providerId="ADAL" clId="{03600FBF-4C4E-4727-B747-8949E5BF0B99}" dt="2022-02-10T21:02:47.038" v="1531" actId="255"/>
        <pc:sldMkLst>
          <pc:docMk/>
          <pc:sldMk cId="1056845171" sldId="268"/>
        </pc:sldMkLst>
        <pc:spChg chg="mod">
          <ac:chgData name="Steve Shellhammer" userId="0e71f22d-ee3e-49c0-82ff-dbc290af8082" providerId="ADAL" clId="{03600FBF-4C4E-4727-B747-8949E5BF0B99}" dt="2022-02-10T21:02:47.038" v="1531" actId="255"/>
          <ac:spMkLst>
            <pc:docMk/>
            <pc:sldMk cId="1056845171" sldId="268"/>
            <ac:spMk id="8" creationId="{06BC94C2-5F5E-4BC2-AB89-1068CA1CB6AA}"/>
          </ac:spMkLst>
        </pc:spChg>
      </pc:sldChg>
      <pc:sldChg chg="modSp">
        <pc:chgData name="Steve Shellhammer" userId="0e71f22d-ee3e-49c0-82ff-dbc290af8082" providerId="ADAL" clId="{03600FBF-4C4E-4727-B747-8949E5BF0B99}" dt="2022-02-12T00:18:33.450" v="1558" actId="20577"/>
        <pc:sldMkLst>
          <pc:docMk/>
          <pc:sldMk cId="2302660441" sldId="269"/>
        </pc:sldMkLst>
        <pc:spChg chg="mod">
          <ac:chgData name="Steve Shellhammer" userId="0e71f22d-ee3e-49c0-82ff-dbc290af8082" providerId="ADAL" clId="{03600FBF-4C4E-4727-B747-8949E5BF0B99}" dt="2022-02-12T00:18:33.450" v="1558" actId="20577"/>
          <ac:spMkLst>
            <pc:docMk/>
            <pc:sldMk cId="2302660441" sldId="269"/>
            <ac:spMk id="8" creationId="{FB571228-EDA7-4A08-A0F6-101FB8D54509}"/>
          </ac:spMkLst>
        </pc:spChg>
      </pc:sldChg>
      <pc:sldChg chg="del">
        <pc:chgData name="Steve Shellhammer" userId="0e71f22d-ee3e-49c0-82ff-dbc290af8082" providerId="ADAL" clId="{03600FBF-4C4E-4727-B747-8949E5BF0B99}" dt="2022-02-10T18:58:01.971" v="602" actId="47"/>
        <pc:sldMkLst>
          <pc:docMk/>
          <pc:sldMk cId="3115892309" sldId="270"/>
        </pc:sldMkLst>
      </pc:sldChg>
      <pc:sldChg chg="del">
        <pc:chgData name="Steve Shellhammer" userId="0e71f22d-ee3e-49c0-82ff-dbc290af8082" providerId="ADAL" clId="{03600FBF-4C4E-4727-B747-8949E5BF0B99}" dt="2022-02-10T19:08:08.563" v="801" actId="47"/>
        <pc:sldMkLst>
          <pc:docMk/>
          <pc:sldMk cId="56576984" sldId="271"/>
        </pc:sldMkLst>
      </pc:sldChg>
      <pc:sldChg chg="del">
        <pc:chgData name="Steve Shellhammer" userId="0e71f22d-ee3e-49c0-82ff-dbc290af8082" providerId="ADAL" clId="{03600FBF-4C4E-4727-B747-8949E5BF0B99}" dt="2022-02-10T19:08:08.563" v="801" actId="47"/>
        <pc:sldMkLst>
          <pc:docMk/>
          <pc:sldMk cId="3091917341" sldId="272"/>
        </pc:sldMkLst>
      </pc:sldChg>
      <pc:sldChg chg="modSp new mod">
        <pc:chgData name="Steve Shellhammer" userId="0e71f22d-ee3e-49c0-82ff-dbc290af8082" providerId="ADAL" clId="{03600FBF-4C4E-4727-B747-8949E5BF0B99}" dt="2022-02-10T19:48:50.476" v="1520" actId="1076"/>
        <pc:sldMkLst>
          <pc:docMk/>
          <pc:sldMk cId="2380648580" sldId="273"/>
        </pc:sldMkLst>
        <pc:spChg chg="mod">
          <ac:chgData name="Steve Shellhammer" userId="0e71f22d-ee3e-49c0-82ff-dbc290af8082" providerId="ADAL" clId="{03600FBF-4C4E-4727-B747-8949E5BF0B99}" dt="2022-02-10T19:48:50.476" v="1520" actId="1076"/>
          <ac:spMkLst>
            <pc:docMk/>
            <pc:sldMk cId="2380648580" sldId="273"/>
            <ac:spMk id="2" creationId="{56C670E4-EBF7-4CBA-A1C7-CDA6AA12C0D6}"/>
          </ac:spMkLst>
        </pc:spChg>
        <pc:spChg chg="mod">
          <ac:chgData name="Steve Shellhammer" userId="0e71f22d-ee3e-49c0-82ff-dbc290af8082" providerId="ADAL" clId="{03600FBF-4C4E-4727-B747-8949E5BF0B99}" dt="2022-02-10T18:17:02.262" v="601" actId="14100"/>
          <ac:spMkLst>
            <pc:docMk/>
            <pc:sldMk cId="2380648580" sldId="273"/>
            <ac:spMk id="3" creationId="{583BFDC1-B7DB-4CE9-911E-775E47C5478C}"/>
          </ac:spMkLst>
        </pc:spChg>
      </pc:sldChg>
      <pc:sldChg chg="modSp new mod">
        <pc:chgData name="Steve Shellhammer" userId="0e71f22d-ee3e-49c0-82ff-dbc290af8082" providerId="ADAL" clId="{03600FBF-4C4E-4727-B747-8949E5BF0B99}" dt="2022-02-10T19:45:51.143" v="1437" actId="313"/>
        <pc:sldMkLst>
          <pc:docMk/>
          <pc:sldMk cId="535863757" sldId="274"/>
        </pc:sldMkLst>
        <pc:spChg chg="mod">
          <ac:chgData name="Steve Shellhammer" userId="0e71f22d-ee3e-49c0-82ff-dbc290af8082" providerId="ADAL" clId="{03600FBF-4C4E-4727-B747-8949E5BF0B99}" dt="2022-02-10T19:08:20.216" v="835" actId="20577"/>
          <ac:spMkLst>
            <pc:docMk/>
            <pc:sldMk cId="535863757" sldId="274"/>
            <ac:spMk id="2" creationId="{8C9D5C3C-C513-48B8-A4FA-A18FB37DF03A}"/>
          </ac:spMkLst>
        </pc:spChg>
        <pc:spChg chg="mod">
          <ac:chgData name="Steve Shellhammer" userId="0e71f22d-ee3e-49c0-82ff-dbc290af8082" providerId="ADAL" clId="{03600FBF-4C4E-4727-B747-8949E5BF0B99}" dt="2022-02-10T19:45:51.143" v="1437" actId="313"/>
          <ac:spMkLst>
            <pc:docMk/>
            <pc:sldMk cId="535863757" sldId="274"/>
            <ac:spMk id="3" creationId="{97B7DC11-4C38-4875-91D5-CA5B4F2FF812}"/>
          </ac:spMkLst>
        </pc:spChg>
      </pc:sldChg>
    </pc:docChg>
  </pc:docChgLst>
  <pc:docChgLst>
    <pc:chgData name="Steve Shellhammer" userId="0e71f22d-ee3e-49c0-82ff-dbc290af8082" providerId="ADAL" clId="{0470F45F-FF92-460F-995A-D505C6F62BD0}"/>
    <pc:docChg chg="undo custSel addSld delSld modSld">
      <pc:chgData name="Steve Shellhammer" userId="0e71f22d-ee3e-49c0-82ff-dbc290af8082" providerId="ADAL" clId="{0470F45F-FF92-460F-995A-D505C6F62BD0}" dt="2021-12-03T16:22:43.350" v="4698" actId="313"/>
      <pc:docMkLst>
        <pc:docMk/>
      </pc:docMkLst>
      <pc:sldChg chg="modSp mod">
        <pc:chgData name="Steve Shellhammer" userId="0e71f22d-ee3e-49c0-82ff-dbc290af8082" providerId="ADAL" clId="{0470F45F-FF92-460F-995A-D505C6F62BD0}" dt="2021-11-30T19:17:02.819" v="29" actId="20577"/>
        <pc:sldMkLst>
          <pc:docMk/>
          <pc:sldMk cId="0" sldId="256"/>
        </pc:sldMkLst>
        <pc:spChg chg="mod">
          <ac:chgData name="Steve Shellhammer" userId="0e71f22d-ee3e-49c0-82ff-dbc290af8082" providerId="ADAL" clId="{0470F45F-FF92-460F-995A-D505C6F62BD0}" dt="2021-11-30T19:16:58.838" v="27" actId="404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0470F45F-FF92-460F-995A-D505C6F62BD0}" dt="2021-11-30T19:17:02.819" v="29" actId="20577"/>
          <ac:spMkLst>
            <pc:docMk/>
            <pc:sldMk cId="0" sldId="256"/>
            <ac:spMk id="3074" creationId="{00000000-0000-0000-0000-000000000000}"/>
          </ac:spMkLst>
        </pc:spChg>
      </pc:sldChg>
      <pc:sldChg chg="del">
        <pc:chgData name="Steve Shellhammer" userId="0e71f22d-ee3e-49c0-82ff-dbc290af8082" providerId="ADAL" clId="{0470F45F-FF92-460F-995A-D505C6F62BD0}" dt="2021-11-30T19:25:06.055" v="408" actId="47"/>
        <pc:sldMkLst>
          <pc:docMk/>
          <pc:sldMk cId="694538047" sldId="257"/>
        </pc:sldMkLst>
      </pc:sldChg>
      <pc:sldChg chg="del">
        <pc:chgData name="Steve Shellhammer" userId="0e71f22d-ee3e-49c0-82ff-dbc290af8082" providerId="ADAL" clId="{0470F45F-FF92-460F-995A-D505C6F62BD0}" dt="2021-11-30T19:25:06.055" v="408" actId="47"/>
        <pc:sldMkLst>
          <pc:docMk/>
          <pc:sldMk cId="3977437081" sldId="258"/>
        </pc:sldMkLst>
      </pc:sldChg>
      <pc:sldChg chg="del">
        <pc:chgData name="Steve Shellhammer" userId="0e71f22d-ee3e-49c0-82ff-dbc290af8082" providerId="ADAL" clId="{0470F45F-FF92-460F-995A-D505C6F62BD0}" dt="2021-11-30T19:25:06.055" v="408" actId="47"/>
        <pc:sldMkLst>
          <pc:docMk/>
          <pc:sldMk cId="3351242388" sldId="259"/>
        </pc:sldMkLst>
      </pc:sldChg>
      <pc:sldChg chg="del">
        <pc:chgData name="Steve Shellhammer" userId="0e71f22d-ee3e-49c0-82ff-dbc290af8082" providerId="ADAL" clId="{0470F45F-FF92-460F-995A-D505C6F62BD0}" dt="2021-11-30T19:25:06.055" v="408" actId="47"/>
        <pc:sldMkLst>
          <pc:docMk/>
          <pc:sldMk cId="2942999925" sldId="260"/>
        </pc:sldMkLst>
      </pc:sldChg>
      <pc:sldChg chg="addSp delSp modSp new mod">
        <pc:chgData name="Steve Shellhammer" userId="0e71f22d-ee3e-49c0-82ff-dbc290af8082" providerId="ADAL" clId="{0470F45F-FF92-460F-995A-D505C6F62BD0}" dt="2021-12-03T16:15:12.830" v="4339"/>
        <pc:sldMkLst>
          <pc:docMk/>
          <pc:sldMk cId="892837641" sldId="261"/>
        </pc:sldMkLst>
        <pc:spChg chg="mod">
          <ac:chgData name="Steve Shellhammer" userId="0e71f22d-ee3e-49c0-82ff-dbc290af8082" providerId="ADAL" clId="{0470F45F-FF92-460F-995A-D505C6F62BD0}" dt="2021-11-30T19:18:25.190" v="77" actId="14100"/>
          <ac:spMkLst>
            <pc:docMk/>
            <pc:sldMk cId="892837641" sldId="261"/>
            <ac:spMk id="2" creationId="{03713AB9-E9C3-4733-8292-FD7B7F185E02}"/>
          </ac:spMkLst>
        </pc:spChg>
        <pc:spChg chg="del">
          <ac:chgData name="Steve Shellhammer" userId="0e71f22d-ee3e-49c0-82ff-dbc290af8082" providerId="ADAL" clId="{0470F45F-FF92-460F-995A-D505C6F62BD0}" dt="2021-11-30T19:19:14.748" v="78" actId="3680"/>
          <ac:spMkLst>
            <pc:docMk/>
            <pc:sldMk cId="892837641" sldId="261"/>
            <ac:spMk id="3" creationId="{60A04F3D-CC4B-4B85-AB3E-CEC93E98A065}"/>
          </ac:spMkLst>
        </pc:spChg>
        <pc:graphicFrameChg chg="add mod ord modGraphic">
          <ac:chgData name="Steve Shellhammer" userId="0e71f22d-ee3e-49c0-82ff-dbc290af8082" providerId="ADAL" clId="{0470F45F-FF92-460F-995A-D505C6F62BD0}" dt="2021-12-03T16:15:12.830" v="4339"/>
          <ac:graphicFrameMkLst>
            <pc:docMk/>
            <pc:sldMk cId="892837641" sldId="261"/>
            <ac:graphicFrameMk id="7" creationId="{3D6F4556-B61E-4C1D-B39D-6377BD4E10EF}"/>
          </ac:graphicFrameMkLst>
        </pc:graphicFrameChg>
      </pc:sldChg>
      <pc:sldChg chg="modSp new mod">
        <pc:chgData name="Steve Shellhammer" userId="0e71f22d-ee3e-49c0-82ff-dbc290af8082" providerId="ADAL" clId="{0470F45F-FF92-460F-995A-D505C6F62BD0}" dt="2021-12-03T16:16:21.736" v="4367" actId="20577"/>
        <pc:sldMkLst>
          <pc:docMk/>
          <pc:sldMk cId="1059277879" sldId="262"/>
        </pc:sldMkLst>
        <pc:spChg chg="mod">
          <ac:chgData name="Steve Shellhammer" userId="0e71f22d-ee3e-49c0-82ff-dbc290af8082" providerId="ADAL" clId="{0470F45F-FF92-460F-995A-D505C6F62BD0}" dt="2021-12-01T18:53:20.784" v="3871" actId="14100"/>
          <ac:spMkLst>
            <pc:docMk/>
            <pc:sldMk cId="1059277879" sldId="262"/>
            <ac:spMk id="2" creationId="{C390BAB7-2D51-4720-8259-6A258F177567}"/>
          </ac:spMkLst>
        </pc:spChg>
        <pc:spChg chg="mod">
          <ac:chgData name="Steve Shellhammer" userId="0e71f22d-ee3e-49c0-82ff-dbc290af8082" providerId="ADAL" clId="{0470F45F-FF92-460F-995A-D505C6F62BD0}" dt="2021-12-03T16:16:21.736" v="4367" actId="20577"/>
          <ac:spMkLst>
            <pc:docMk/>
            <pc:sldMk cId="1059277879" sldId="262"/>
            <ac:spMk id="3" creationId="{6ACB508E-5E3E-4F2D-A889-7D8EB52CAA5C}"/>
          </ac:spMkLst>
        </pc:spChg>
      </pc:sldChg>
      <pc:sldChg chg="modSp new mod">
        <pc:chgData name="Steve Shellhammer" userId="0e71f22d-ee3e-49c0-82ff-dbc290af8082" providerId="ADAL" clId="{0470F45F-FF92-460F-995A-D505C6F62BD0}" dt="2021-12-01T19:00:42.845" v="4300" actId="20577"/>
        <pc:sldMkLst>
          <pc:docMk/>
          <pc:sldMk cId="1245981238" sldId="263"/>
        </pc:sldMkLst>
        <pc:spChg chg="mod">
          <ac:chgData name="Steve Shellhammer" userId="0e71f22d-ee3e-49c0-82ff-dbc290af8082" providerId="ADAL" clId="{0470F45F-FF92-460F-995A-D505C6F62BD0}" dt="2021-11-30T19:36:13.780" v="1573" actId="20577"/>
          <ac:spMkLst>
            <pc:docMk/>
            <pc:sldMk cId="1245981238" sldId="263"/>
            <ac:spMk id="2" creationId="{97968DCE-13DD-46AF-8F85-A53046A4342C}"/>
          </ac:spMkLst>
        </pc:spChg>
        <pc:spChg chg="mod">
          <ac:chgData name="Steve Shellhammer" userId="0e71f22d-ee3e-49c0-82ff-dbc290af8082" providerId="ADAL" clId="{0470F45F-FF92-460F-995A-D505C6F62BD0}" dt="2021-12-01T19:00:42.845" v="4300" actId="20577"/>
          <ac:spMkLst>
            <pc:docMk/>
            <pc:sldMk cId="1245981238" sldId="263"/>
            <ac:spMk id="3" creationId="{BEBD8CF8-9D4D-4CB3-8DBB-0AF8505A22DE}"/>
          </ac:spMkLst>
        </pc:spChg>
      </pc:sldChg>
      <pc:sldChg chg="addSp delSp modSp new mod">
        <pc:chgData name="Steve Shellhammer" userId="0e71f22d-ee3e-49c0-82ff-dbc290af8082" providerId="ADAL" clId="{0470F45F-FF92-460F-995A-D505C6F62BD0}" dt="2021-12-03T16:18:18.186" v="4423" actId="20577"/>
        <pc:sldMkLst>
          <pc:docMk/>
          <pc:sldMk cId="3397110943" sldId="264"/>
        </pc:sldMkLst>
        <pc:spChg chg="mod">
          <ac:chgData name="Steve Shellhammer" userId="0e71f22d-ee3e-49c0-82ff-dbc290af8082" providerId="ADAL" clId="{0470F45F-FF92-460F-995A-D505C6F62BD0}" dt="2021-12-01T18:57:24.848" v="4156" actId="14100"/>
          <ac:spMkLst>
            <pc:docMk/>
            <pc:sldMk cId="3397110943" sldId="264"/>
            <ac:spMk id="2" creationId="{1DEDAE29-7079-4FB5-BFF9-F67DAACFEF8A}"/>
          </ac:spMkLst>
        </pc:spChg>
        <pc:spChg chg="mod">
          <ac:chgData name="Steve Shellhammer" userId="0e71f22d-ee3e-49c0-82ff-dbc290af8082" providerId="ADAL" clId="{0470F45F-FF92-460F-995A-D505C6F62BD0}" dt="2021-12-03T16:18:18.186" v="4423" actId="20577"/>
          <ac:spMkLst>
            <pc:docMk/>
            <pc:sldMk cId="3397110943" sldId="264"/>
            <ac:spMk id="3" creationId="{A8769082-80D6-45F0-BC78-3EE8A8574C21}"/>
          </ac:spMkLst>
        </pc:spChg>
        <pc:spChg chg="add mod">
          <ac:chgData name="Steve Shellhammer" userId="0e71f22d-ee3e-49c0-82ff-dbc290af8082" providerId="ADAL" clId="{0470F45F-FF92-460F-995A-D505C6F62BD0}" dt="2021-12-01T18:59:20.109" v="4291" actId="20577"/>
          <ac:spMkLst>
            <pc:docMk/>
            <pc:sldMk cId="3397110943" sldId="264"/>
            <ac:spMk id="10" creationId="{01C79EA6-D59B-4AFC-9CE6-2D15D235F2F9}"/>
          </ac:spMkLst>
        </pc:spChg>
        <pc:picChg chg="add del mod">
          <ac:chgData name="Steve Shellhammer" userId="0e71f22d-ee3e-49c0-82ff-dbc290af8082" providerId="ADAL" clId="{0470F45F-FF92-460F-995A-D505C6F62BD0}" dt="2021-12-01T18:49:57.049" v="3675" actId="478"/>
          <ac:picMkLst>
            <pc:docMk/>
            <pc:sldMk cId="3397110943" sldId="264"/>
            <ac:picMk id="8" creationId="{75EA620F-A00F-4082-AF46-5D4510BD703F}"/>
          </ac:picMkLst>
        </pc:picChg>
        <pc:picChg chg="add mod">
          <ac:chgData name="Steve Shellhammer" userId="0e71f22d-ee3e-49c0-82ff-dbc290af8082" providerId="ADAL" clId="{0470F45F-FF92-460F-995A-D505C6F62BD0}" dt="2021-12-01T18:59:04.426" v="4285" actId="1076"/>
          <ac:picMkLst>
            <pc:docMk/>
            <pc:sldMk cId="3397110943" sldId="264"/>
            <ac:picMk id="9" creationId="{87C897A6-5B97-4D5C-A831-BF9F6667EA26}"/>
          </ac:picMkLst>
        </pc:picChg>
      </pc:sldChg>
      <pc:sldChg chg="modSp new mod">
        <pc:chgData name="Steve Shellhammer" userId="0e71f22d-ee3e-49c0-82ff-dbc290af8082" providerId="ADAL" clId="{0470F45F-FF92-460F-995A-D505C6F62BD0}" dt="2021-12-03T16:20:28.094" v="4530" actId="20577"/>
        <pc:sldMkLst>
          <pc:docMk/>
          <pc:sldMk cId="1637956651" sldId="265"/>
        </pc:sldMkLst>
        <pc:spChg chg="mod">
          <ac:chgData name="Steve Shellhammer" userId="0e71f22d-ee3e-49c0-82ff-dbc290af8082" providerId="ADAL" clId="{0470F45F-FF92-460F-995A-D505C6F62BD0}" dt="2021-12-03T16:19:46.180" v="4516" actId="14100"/>
          <ac:spMkLst>
            <pc:docMk/>
            <pc:sldMk cId="1637956651" sldId="265"/>
            <ac:spMk id="2" creationId="{B919C5D1-FBEB-4E22-A387-31704D13D50C}"/>
          </ac:spMkLst>
        </pc:spChg>
        <pc:spChg chg="mod">
          <ac:chgData name="Steve Shellhammer" userId="0e71f22d-ee3e-49c0-82ff-dbc290af8082" providerId="ADAL" clId="{0470F45F-FF92-460F-995A-D505C6F62BD0}" dt="2021-12-03T16:20:28.094" v="4530" actId="20577"/>
          <ac:spMkLst>
            <pc:docMk/>
            <pc:sldMk cId="1637956651" sldId="265"/>
            <ac:spMk id="3" creationId="{942B5753-AF0D-4407-92D9-28D74CBD26D7}"/>
          </ac:spMkLst>
        </pc:spChg>
      </pc:sldChg>
      <pc:sldChg chg="modSp new mod">
        <pc:chgData name="Steve Shellhammer" userId="0e71f22d-ee3e-49c0-82ff-dbc290af8082" providerId="ADAL" clId="{0470F45F-FF92-460F-995A-D505C6F62BD0}" dt="2021-12-03T16:22:43.350" v="4698" actId="313"/>
        <pc:sldMkLst>
          <pc:docMk/>
          <pc:sldMk cId="32380300" sldId="266"/>
        </pc:sldMkLst>
        <pc:spChg chg="mod">
          <ac:chgData name="Steve Shellhammer" userId="0e71f22d-ee3e-49c0-82ff-dbc290af8082" providerId="ADAL" clId="{0470F45F-FF92-460F-995A-D505C6F62BD0}" dt="2021-12-01T18:05:16.273" v="3335" actId="20577"/>
          <ac:spMkLst>
            <pc:docMk/>
            <pc:sldMk cId="32380300" sldId="266"/>
            <ac:spMk id="2" creationId="{B37374CC-55C3-4AF7-8D5E-2D7DF5A083B7}"/>
          </ac:spMkLst>
        </pc:spChg>
        <pc:spChg chg="mod">
          <ac:chgData name="Steve Shellhammer" userId="0e71f22d-ee3e-49c0-82ff-dbc290af8082" providerId="ADAL" clId="{0470F45F-FF92-460F-995A-D505C6F62BD0}" dt="2021-12-03T16:22:43.350" v="4698" actId="313"/>
          <ac:spMkLst>
            <pc:docMk/>
            <pc:sldMk cId="32380300" sldId="266"/>
            <ac:spMk id="3" creationId="{1013100C-167F-41A1-8386-B54BF2DBF09E}"/>
          </ac:spMkLst>
        </pc:spChg>
      </pc:sldChg>
      <pc:sldChg chg="addSp delSp modSp new mod">
        <pc:chgData name="Steve Shellhammer" userId="0e71f22d-ee3e-49c0-82ff-dbc290af8082" providerId="ADAL" clId="{0470F45F-FF92-460F-995A-D505C6F62BD0}" dt="2021-12-01T18:50:43.021" v="3687" actId="20577"/>
        <pc:sldMkLst>
          <pc:docMk/>
          <pc:sldMk cId="3040133334" sldId="267"/>
        </pc:sldMkLst>
        <pc:spChg chg="mod">
          <ac:chgData name="Steve Shellhammer" userId="0e71f22d-ee3e-49c0-82ff-dbc290af8082" providerId="ADAL" clId="{0470F45F-FF92-460F-995A-D505C6F62BD0}" dt="2021-12-01T18:08:18.063" v="3437" actId="14100"/>
          <ac:spMkLst>
            <pc:docMk/>
            <pc:sldMk cId="3040133334" sldId="267"/>
            <ac:spMk id="2" creationId="{A6725CD4-45D4-4EE2-A5DB-7902A9D0CAD2}"/>
          </ac:spMkLst>
        </pc:spChg>
        <pc:spChg chg="mod">
          <ac:chgData name="Steve Shellhammer" userId="0e71f22d-ee3e-49c0-82ff-dbc290af8082" providerId="ADAL" clId="{0470F45F-FF92-460F-995A-D505C6F62BD0}" dt="2021-12-01T18:50:43.021" v="3687" actId="20577"/>
          <ac:spMkLst>
            <pc:docMk/>
            <pc:sldMk cId="3040133334" sldId="267"/>
            <ac:spMk id="3" creationId="{A3D0E69B-649B-47B3-B00C-C7112EEE4120}"/>
          </ac:spMkLst>
        </pc:spChg>
        <pc:picChg chg="add del mod">
          <ac:chgData name="Steve Shellhammer" userId="0e71f22d-ee3e-49c0-82ff-dbc290af8082" providerId="ADAL" clId="{0470F45F-FF92-460F-995A-D505C6F62BD0}" dt="2021-12-01T18:50:22.381" v="3681" actId="478"/>
          <ac:picMkLst>
            <pc:docMk/>
            <pc:sldMk cId="3040133334" sldId="267"/>
            <ac:picMk id="8" creationId="{5BB93DCD-461A-4205-99A9-07E390BFBB2B}"/>
          </ac:picMkLst>
        </pc:picChg>
        <pc:picChg chg="add mod">
          <ac:chgData name="Steve Shellhammer" userId="0e71f22d-ee3e-49c0-82ff-dbc290af8082" providerId="ADAL" clId="{0470F45F-FF92-460F-995A-D505C6F62BD0}" dt="2021-12-01T18:50:39.305" v="3685" actId="1076"/>
          <ac:picMkLst>
            <pc:docMk/>
            <pc:sldMk cId="3040133334" sldId="267"/>
            <ac:picMk id="9" creationId="{F39324EF-9A2E-41D2-9ADD-56D6F3EA5558}"/>
          </ac:picMkLst>
        </pc:picChg>
      </pc:sldChg>
    </pc:docChg>
  </pc:docChgLst>
  <pc:docChgLst>
    <pc:chgData name="Steve Shellhammer" userId="0e71f22d-ee3e-49c0-82ff-dbc290af8082" providerId="ADAL" clId="{61FB15B9-AF0E-4F78-88CD-AF865CC8E965}"/>
    <pc:docChg chg="custSel addSld delSld modSld">
      <pc:chgData name="Steve Shellhammer" userId="0e71f22d-ee3e-49c0-82ff-dbc290af8082" providerId="ADAL" clId="{61FB15B9-AF0E-4F78-88CD-AF865CC8E965}" dt="2022-02-09T01:28:18.525" v="5182" actId="20577"/>
      <pc:docMkLst>
        <pc:docMk/>
      </pc:docMkLst>
      <pc:sldChg chg="modSp mod">
        <pc:chgData name="Steve Shellhammer" userId="0e71f22d-ee3e-49c0-82ff-dbc290af8082" providerId="ADAL" clId="{61FB15B9-AF0E-4F78-88CD-AF865CC8E965}" dt="2022-02-09T01:28:18.525" v="5182" actId="20577"/>
        <pc:sldMkLst>
          <pc:docMk/>
          <pc:sldMk cId="1932184069" sldId="259"/>
        </pc:sldMkLst>
        <pc:spChg chg="mod">
          <ac:chgData name="Steve Shellhammer" userId="0e71f22d-ee3e-49c0-82ff-dbc290af8082" providerId="ADAL" clId="{61FB15B9-AF0E-4F78-88CD-AF865CC8E965}" dt="2022-02-09T01:28:18.525" v="5182" actId="20577"/>
          <ac:spMkLst>
            <pc:docMk/>
            <pc:sldMk cId="1932184069" sldId="259"/>
            <ac:spMk id="2" creationId="{694E2481-C413-4915-AE7E-FCFA24817AF9}"/>
          </ac:spMkLst>
        </pc:spChg>
        <pc:graphicFrameChg chg="mod">
          <ac:chgData name="Steve Shellhammer" userId="0e71f22d-ee3e-49c0-82ff-dbc290af8082" providerId="ADAL" clId="{61FB15B9-AF0E-4F78-88CD-AF865CC8E965}" dt="2022-02-09T01:27:58.996" v="5164" actId="20577"/>
          <ac:graphicFrameMkLst>
            <pc:docMk/>
            <pc:sldMk cId="1932184069" sldId="259"/>
            <ac:graphicFrameMk id="7" creationId="{E89D5667-5A03-4677-914D-C27077E4A7CB}"/>
          </ac:graphicFrameMkLst>
        </pc:graphicFrameChg>
      </pc:sldChg>
      <pc:sldChg chg="modSp mod">
        <pc:chgData name="Steve Shellhammer" userId="0e71f22d-ee3e-49c0-82ff-dbc290af8082" providerId="ADAL" clId="{61FB15B9-AF0E-4F78-88CD-AF865CC8E965}" dt="2022-02-09T01:08:36.355" v="4613" actId="20577"/>
        <pc:sldMkLst>
          <pc:docMk/>
          <pc:sldMk cId="2023378369" sldId="261"/>
        </pc:sldMkLst>
        <pc:spChg chg="mod">
          <ac:chgData name="Steve Shellhammer" userId="0e71f22d-ee3e-49c0-82ff-dbc290af8082" providerId="ADAL" clId="{61FB15B9-AF0E-4F78-88CD-AF865CC8E965}" dt="2022-02-09T01:08:36.355" v="4613" actId="20577"/>
          <ac:spMkLst>
            <pc:docMk/>
            <pc:sldMk cId="2023378369" sldId="261"/>
            <ac:spMk id="3" creationId="{EC7EF962-E8C4-4C85-997E-75939736EEEC}"/>
          </ac:spMkLst>
        </pc:spChg>
      </pc:sldChg>
      <pc:sldChg chg="modSp new del mod">
        <pc:chgData name="Steve Shellhammer" userId="0e71f22d-ee3e-49c0-82ff-dbc290af8082" providerId="ADAL" clId="{61FB15B9-AF0E-4F78-88CD-AF865CC8E965}" dt="2022-02-08T23:35:50.417" v="3647" actId="47"/>
        <pc:sldMkLst>
          <pc:docMk/>
          <pc:sldMk cId="1229109381" sldId="264"/>
        </pc:sldMkLst>
        <pc:spChg chg="mod">
          <ac:chgData name="Steve Shellhammer" userId="0e71f22d-ee3e-49c0-82ff-dbc290af8082" providerId="ADAL" clId="{61FB15B9-AF0E-4F78-88CD-AF865CC8E965}" dt="2022-02-08T19:21:41.552" v="964" actId="14100"/>
          <ac:spMkLst>
            <pc:docMk/>
            <pc:sldMk cId="1229109381" sldId="264"/>
            <ac:spMk id="2" creationId="{EBD07053-D25C-45D6-B1B7-366288A8D78A}"/>
          </ac:spMkLst>
        </pc:spChg>
        <pc:spChg chg="mod">
          <ac:chgData name="Steve Shellhammer" userId="0e71f22d-ee3e-49c0-82ff-dbc290af8082" providerId="ADAL" clId="{61FB15B9-AF0E-4F78-88CD-AF865CC8E965}" dt="2022-02-08T19:25:47.323" v="1161" actId="20577"/>
          <ac:spMkLst>
            <pc:docMk/>
            <pc:sldMk cId="1229109381" sldId="264"/>
            <ac:spMk id="3" creationId="{4196ABA6-A2CC-48D2-8C79-CEFEFEECF8D9}"/>
          </ac:spMkLst>
        </pc:spChg>
      </pc:sldChg>
      <pc:sldChg chg="modSp new del mod">
        <pc:chgData name="Steve Shellhammer" userId="0e71f22d-ee3e-49c0-82ff-dbc290af8082" providerId="ADAL" clId="{61FB15B9-AF0E-4F78-88CD-AF865CC8E965}" dt="2022-02-08T23:35:50.417" v="3647" actId="47"/>
        <pc:sldMkLst>
          <pc:docMk/>
          <pc:sldMk cId="3029653633" sldId="265"/>
        </pc:sldMkLst>
        <pc:spChg chg="mod">
          <ac:chgData name="Steve Shellhammer" userId="0e71f22d-ee3e-49c0-82ff-dbc290af8082" providerId="ADAL" clId="{61FB15B9-AF0E-4F78-88CD-AF865CC8E965}" dt="2022-02-08T19:21:58.644" v="982" actId="14100"/>
          <ac:spMkLst>
            <pc:docMk/>
            <pc:sldMk cId="3029653633" sldId="265"/>
            <ac:spMk id="2" creationId="{344ECFE8-AC91-4A9D-A7D2-2C2A526E48EB}"/>
          </ac:spMkLst>
        </pc:spChg>
        <pc:spChg chg="mod">
          <ac:chgData name="Steve Shellhammer" userId="0e71f22d-ee3e-49c0-82ff-dbc290af8082" providerId="ADAL" clId="{61FB15B9-AF0E-4F78-88CD-AF865CC8E965}" dt="2022-02-08T19:28:36.825" v="1464" actId="20577"/>
          <ac:spMkLst>
            <pc:docMk/>
            <pc:sldMk cId="3029653633" sldId="265"/>
            <ac:spMk id="3" creationId="{2D11D307-3BE6-4BE1-8831-4FBD4F93F4B1}"/>
          </ac:spMkLst>
        </pc:spChg>
      </pc:sldChg>
      <pc:sldChg chg="addSp delSp modSp new mod">
        <pc:chgData name="Steve Shellhammer" userId="0e71f22d-ee3e-49c0-82ff-dbc290af8082" providerId="ADAL" clId="{61FB15B9-AF0E-4F78-88CD-AF865CC8E965}" dt="2022-02-08T21:48:09.945" v="2288" actId="1035"/>
        <pc:sldMkLst>
          <pc:docMk/>
          <pc:sldMk cId="224101326" sldId="266"/>
        </pc:sldMkLst>
        <pc:spChg chg="mod">
          <ac:chgData name="Steve Shellhammer" userId="0e71f22d-ee3e-49c0-82ff-dbc290af8082" providerId="ADAL" clId="{61FB15B9-AF0E-4F78-88CD-AF865CC8E965}" dt="2022-02-08T21:47:33.432" v="2277" actId="14100"/>
          <ac:spMkLst>
            <pc:docMk/>
            <pc:sldMk cId="224101326" sldId="266"/>
            <ac:spMk id="2" creationId="{0E956407-EC13-4135-BE8F-0B061A378DD5}"/>
          </ac:spMkLst>
        </pc:spChg>
        <pc:spChg chg="del">
          <ac:chgData name="Steve Shellhammer" userId="0e71f22d-ee3e-49c0-82ff-dbc290af8082" providerId="ADAL" clId="{61FB15B9-AF0E-4F78-88CD-AF865CC8E965}" dt="2022-02-08T21:37:50.274" v="1474" actId="3680"/>
          <ac:spMkLst>
            <pc:docMk/>
            <pc:sldMk cId="224101326" sldId="266"/>
            <ac:spMk id="3" creationId="{128326CC-0DAC-4823-A609-F77B0EF8C101}"/>
          </ac:spMkLst>
        </pc:spChg>
        <pc:spChg chg="add mod">
          <ac:chgData name="Steve Shellhammer" userId="0e71f22d-ee3e-49c0-82ff-dbc290af8082" providerId="ADAL" clId="{61FB15B9-AF0E-4F78-88CD-AF865CC8E965}" dt="2022-02-08T21:47:13.411" v="2274" actId="1076"/>
          <ac:spMkLst>
            <pc:docMk/>
            <pc:sldMk cId="224101326" sldId="266"/>
            <ac:spMk id="8" creationId="{B10D4811-CB52-40CF-838D-3A95AF41B8B0}"/>
          </ac:spMkLst>
        </pc:spChg>
        <pc:graphicFrameChg chg="add mod ord modGraphic">
          <ac:chgData name="Steve Shellhammer" userId="0e71f22d-ee3e-49c0-82ff-dbc290af8082" providerId="ADAL" clId="{61FB15B9-AF0E-4F78-88CD-AF865CC8E965}" dt="2022-02-08T21:48:09.945" v="2288" actId="1035"/>
          <ac:graphicFrameMkLst>
            <pc:docMk/>
            <pc:sldMk cId="224101326" sldId="266"/>
            <ac:graphicFrameMk id="7" creationId="{512D17B3-F7F3-4603-BE18-031237F919C0}"/>
          </ac:graphicFrameMkLst>
        </pc:graphicFrameChg>
      </pc:sldChg>
      <pc:sldChg chg="modSp new del mod">
        <pc:chgData name="Steve Shellhammer" userId="0e71f22d-ee3e-49c0-82ff-dbc290af8082" providerId="ADAL" clId="{61FB15B9-AF0E-4F78-88CD-AF865CC8E965}" dt="2022-02-08T21:47:38.596" v="2278" actId="47"/>
        <pc:sldMkLst>
          <pc:docMk/>
          <pc:sldMk cId="126372022" sldId="267"/>
        </pc:sldMkLst>
        <pc:spChg chg="mod">
          <ac:chgData name="Steve Shellhammer" userId="0e71f22d-ee3e-49c0-82ff-dbc290af8082" providerId="ADAL" clId="{61FB15B9-AF0E-4F78-88CD-AF865CC8E965}" dt="2022-02-08T21:47:03.479" v="2272" actId="14100"/>
          <ac:spMkLst>
            <pc:docMk/>
            <pc:sldMk cId="126372022" sldId="267"/>
            <ac:spMk id="3" creationId="{D8C7E088-78B7-4370-A65D-F766EF333510}"/>
          </ac:spMkLst>
        </pc:spChg>
      </pc:sldChg>
      <pc:sldChg chg="addSp modSp new mod">
        <pc:chgData name="Steve Shellhammer" userId="0e71f22d-ee3e-49c0-82ff-dbc290af8082" providerId="ADAL" clId="{61FB15B9-AF0E-4F78-88CD-AF865CC8E965}" dt="2022-02-08T23:29:12.798" v="3023" actId="20577"/>
        <pc:sldMkLst>
          <pc:docMk/>
          <pc:sldMk cId="143981461" sldId="267"/>
        </pc:sldMkLst>
        <pc:spChg chg="mod">
          <ac:chgData name="Steve Shellhammer" userId="0e71f22d-ee3e-49c0-82ff-dbc290af8082" providerId="ADAL" clId="{61FB15B9-AF0E-4F78-88CD-AF865CC8E965}" dt="2022-02-08T23:23:58.945" v="2400" actId="14100"/>
          <ac:spMkLst>
            <pc:docMk/>
            <pc:sldMk cId="143981461" sldId="267"/>
            <ac:spMk id="2" creationId="{17A7FEAE-E719-4452-AE7E-6BD73EE4449C}"/>
          </ac:spMkLst>
        </pc:spChg>
        <pc:spChg chg="mod">
          <ac:chgData name="Steve Shellhammer" userId="0e71f22d-ee3e-49c0-82ff-dbc290af8082" providerId="ADAL" clId="{61FB15B9-AF0E-4F78-88CD-AF865CC8E965}" dt="2022-02-08T23:24:01.243" v="2401" actId="1076"/>
          <ac:spMkLst>
            <pc:docMk/>
            <pc:sldMk cId="143981461" sldId="267"/>
            <ac:spMk id="3" creationId="{48BCD51F-3ABE-43D9-ABE1-ABA4721AA182}"/>
          </ac:spMkLst>
        </pc:spChg>
        <pc:spChg chg="add mod">
          <ac:chgData name="Steve Shellhammer" userId="0e71f22d-ee3e-49c0-82ff-dbc290af8082" providerId="ADAL" clId="{61FB15B9-AF0E-4F78-88CD-AF865CC8E965}" dt="2022-02-08T23:29:12.798" v="3023" actId="20577"/>
          <ac:spMkLst>
            <pc:docMk/>
            <pc:sldMk cId="143981461" sldId="267"/>
            <ac:spMk id="7" creationId="{E2FE8608-75B3-4705-8DA5-EC0FEEA3B030}"/>
          </ac:spMkLst>
        </pc:spChg>
        <pc:spChg chg="add mod">
          <ac:chgData name="Steve Shellhammer" userId="0e71f22d-ee3e-49c0-82ff-dbc290af8082" providerId="ADAL" clId="{61FB15B9-AF0E-4F78-88CD-AF865CC8E965}" dt="2022-02-08T23:26:55.803" v="2830" actId="20577"/>
          <ac:spMkLst>
            <pc:docMk/>
            <pc:sldMk cId="143981461" sldId="267"/>
            <ac:spMk id="8" creationId="{A2BB4293-CFE9-4AE3-A335-901BCE93A7F0}"/>
          </ac:spMkLst>
        </pc:spChg>
      </pc:sldChg>
      <pc:sldChg chg="addSp modSp new mod">
        <pc:chgData name="Steve Shellhammer" userId="0e71f22d-ee3e-49c0-82ff-dbc290af8082" providerId="ADAL" clId="{61FB15B9-AF0E-4F78-88CD-AF865CC8E965}" dt="2022-02-08T23:35:18.901" v="3646" actId="1076"/>
        <pc:sldMkLst>
          <pc:docMk/>
          <pc:sldMk cId="1056845171" sldId="268"/>
        </pc:sldMkLst>
        <pc:spChg chg="mod">
          <ac:chgData name="Steve Shellhammer" userId="0e71f22d-ee3e-49c0-82ff-dbc290af8082" providerId="ADAL" clId="{61FB15B9-AF0E-4F78-88CD-AF865CC8E965}" dt="2022-02-08T23:34:52.262" v="3641" actId="1076"/>
          <ac:spMkLst>
            <pc:docMk/>
            <pc:sldMk cId="1056845171" sldId="268"/>
            <ac:spMk id="2" creationId="{5969865D-0D57-42A2-A1FF-C2AC98B9F443}"/>
          </ac:spMkLst>
        </pc:spChg>
        <pc:spChg chg="mod">
          <ac:chgData name="Steve Shellhammer" userId="0e71f22d-ee3e-49c0-82ff-dbc290af8082" providerId="ADAL" clId="{61FB15B9-AF0E-4F78-88CD-AF865CC8E965}" dt="2022-02-08T23:34:54.418" v="3642" actId="1076"/>
          <ac:spMkLst>
            <pc:docMk/>
            <pc:sldMk cId="1056845171" sldId="268"/>
            <ac:spMk id="3" creationId="{97EA37E0-454B-4C01-B05A-C8385701B5CE}"/>
          </ac:spMkLst>
        </pc:spChg>
        <pc:spChg chg="add mod">
          <ac:chgData name="Steve Shellhammer" userId="0e71f22d-ee3e-49c0-82ff-dbc290af8082" providerId="ADAL" clId="{61FB15B9-AF0E-4F78-88CD-AF865CC8E965}" dt="2022-02-08T23:35:18.901" v="3646" actId="1076"/>
          <ac:spMkLst>
            <pc:docMk/>
            <pc:sldMk cId="1056845171" sldId="268"/>
            <ac:spMk id="7" creationId="{3CA72E89-3457-4108-930C-BB393BAEA002}"/>
          </ac:spMkLst>
        </pc:spChg>
        <pc:spChg chg="add mod">
          <ac:chgData name="Steve Shellhammer" userId="0e71f22d-ee3e-49c0-82ff-dbc290af8082" providerId="ADAL" clId="{61FB15B9-AF0E-4F78-88CD-AF865CC8E965}" dt="2022-02-08T23:35:01.940" v="3645" actId="14100"/>
          <ac:spMkLst>
            <pc:docMk/>
            <pc:sldMk cId="1056845171" sldId="268"/>
            <ac:spMk id="8" creationId="{06BC94C2-5F5E-4BC2-AB89-1068CA1CB6AA}"/>
          </ac:spMkLst>
        </pc:spChg>
      </pc:sldChg>
      <pc:sldChg chg="addSp delSp modSp new mod">
        <pc:chgData name="Steve Shellhammer" userId="0e71f22d-ee3e-49c0-82ff-dbc290af8082" providerId="ADAL" clId="{61FB15B9-AF0E-4F78-88CD-AF865CC8E965}" dt="2022-02-08T23:54:45.337" v="4040" actId="1076"/>
        <pc:sldMkLst>
          <pc:docMk/>
          <pc:sldMk cId="2302660441" sldId="269"/>
        </pc:sldMkLst>
        <pc:spChg chg="mod">
          <ac:chgData name="Steve Shellhammer" userId="0e71f22d-ee3e-49c0-82ff-dbc290af8082" providerId="ADAL" clId="{61FB15B9-AF0E-4F78-88CD-AF865CC8E965}" dt="2022-02-08T23:46:29.276" v="3692" actId="113"/>
          <ac:spMkLst>
            <pc:docMk/>
            <pc:sldMk cId="2302660441" sldId="269"/>
            <ac:spMk id="2" creationId="{663372C7-6797-467F-AF6F-54F05A191F6E}"/>
          </ac:spMkLst>
        </pc:spChg>
        <pc:spChg chg="mod">
          <ac:chgData name="Steve Shellhammer" userId="0e71f22d-ee3e-49c0-82ff-dbc290af8082" providerId="ADAL" clId="{61FB15B9-AF0E-4F78-88CD-AF865CC8E965}" dt="2022-02-08T23:54:36.372" v="4038" actId="113"/>
          <ac:spMkLst>
            <pc:docMk/>
            <pc:sldMk cId="2302660441" sldId="269"/>
            <ac:spMk id="3" creationId="{EB9A70E5-8F16-4046-85DA-20AC050FC0B6}"/>
          </ac:spMkLst>
        </pc:spChg>
        <pc:spChg chg="add del mod">
          <ac:chgData name="Steve Shellhammer" userId="0e71f22d-ee3e-49c0-82ff-dbc290af8082" providerId="ADAL" clId="{61FB15B9-AF0E-4F78-88CD-AF865CC8E965}" dt="2022-02-08T23:49:30.728" v="3866" actId="478"/>
          <ac:spMkLst>
            <pc:docMk/>
            <pc:sldMk cId="2302660441" sldId="269"/>
            <ac:spMk id="7" creationId="{7BC4571A-7530-4154-95BA-F7D1F27CB599}"/>
          </ac:spMkLst>
        </pc:spChg>
        <pc:spChg chg="add mod">
          <ac:chgData name="Steve Shellhammer" userId="0e71f22d-ee3e-49c0-82ff-dbc290af8082" providerId="ADAL" clId="{61FB15B9-AF0E-4F78-88CD-AF865CC8E965}" dt="2022-02-08T23:54:45.337" v="4040" actId="1076"/>
          <ac:spMkLst>
            <pc:docMk/>
            <pc:sldMk cId="2302660441" sldId="269"/>
            <ac:spMk id="8" creationId="{FB571228-EDA7-4A08-A0F6-101FB8D54509}"/>
          </ac:spMkLst>
        </pc:spChg>
        <pc:spChg chg="add mod">
          <ac:chgData name="Steve Shellhammer" userId="0e71f22d-ee3e-49c0-82ff-dbc290af8082" providerId="ADAL" clId="{61FB15B9-AF0E-4F78-88CD-AF865CC8E965}" dt="2022-02-08T23:53:51.411" v="4025" actId="20577"/>
          <ac:spMkLst>
            <pc:docMk/>
            <pc:sldMk cId="2302660441" sldId="269"/>
            <ac:spMk id="9" creationId="{337D198B-44AF-4C5D-BBD4-9A6AB3DFC119}"/>
          </ac:spMkLst>
        </pc:spChg>
      </pc:sldChg>
      <pc:sldChg chg="modSp new mod">
        <pc:chgData name="Steve Shellhammer" userId="0e71f22d-ee3e-49c0-82ff-dbc290af8082" providerId="ADAL" clId="{61FB15B9-AF0E-4F78-88CD-AF865CC8E965}" dt="2022-02-09T01:06:29.377" v="4610" actId="1076"/>
        <pc:sldMkLst>
          <pc:docMk/>
          <pc:sldMk cId="3115892309" sldId="270"/>
        </pc:sldMkLst>
        <pc:spChg chg="mod">
          <ac:chgData name="Steve Shellhammer" userId="0e71f22d-ee3e-49c0-82ff-dbc290af8082" providerId="ADAL" clId="{61FB15B9-AF0E-4F78-88CD-AF865CC8E965}" dt="2022-02-09T00:46:18.773" v="4048" actId="20577"/>
          <ac:spMkLst>
            <pc:docMk/>
            <pc:sldMk cId="3115892309" sldId="270"/>
            <ac:spMk id="2" creationId="{FF604B28-1CEC-4E11-BB7B-D18DAD7ED41C}"/>
          </ac:spMkLst>
        </pc:spChg>
        <pc:spChg chg="mod">
          <ac:chgData name="Steve Shellhammer" userId="0e71f22d-ee3e-49c0-82ff-dbc290af8082" providerId="ADAL" clId="{61FB15B9-AF0E-4F78-88CD-AF865CC8E965}" dt="2022-02-09T01:06:29.377" v="4610" actId="1076"/>
          <ac:spMkLst>
            <pc:docMk/>
            <pc:sldMk cId="3115892309" sldId="270"/>
            <ac:spMk id="3" creationId="{95EA2162-03A3-4683-9317-49DEC8D06C99}"/>
          </ac:spMkLst>
        </pc:spChg>
      </pc:sldChg>
      <pc:sldChg chg="delSp modSp new mod">
        <pc:chgData name="Steve Shellhammer" userId="0e71f22d-ee3e-49c0-82ff-dbc290af8082" providerId="ADAL" clId="{61FB15B9-AF0E-4F78-88CD-AF865CC8E965}" dt="2022-02-09T01:20:28.663" v="4795" actId="403"/>
        <pc:sldMkLst>
          <pc:docMk/>
          <pc:sldMk cId="56576984" sldId="271"/>
        </pc:sldMkLst>
        <pc:spChg chg="mod">
          <ac:chgData name="Steve Shellhammer" userId="0e71f22d-ee3e-49c0-82ff-dbc290af8082" providerId="ADAL" clId="{61FB15B9-AF0E-4F78-88CD-AF865CC8E965}" dt="2022-02-09T01:20:28.663" v="4795" actId="403"/>
          <ac:spMkLst>
            <pc:docMk/>
            <pc:sldMk cId="56576984" sldId="271"/>
            <ac:spMk id="2" creationId="{C34FD853-EA1E-4C6B-A5AC-D446A5C0E06B}"/>
          </ac:spMkLst>
        </pc:spChg>
        <pc:spChg chg="del">
          <ac:chgData name="Steve Shellhammer" userId="0e71f22d-ee3e-49c0-82ff-dbc290af8082" providerId="ADAL" clId="{61FB15B9-AF0E-4F78-88CD-AF865CC8E965}" dt="2022-02-09T01:09:04.468" v="4621" actId="478"/>
          <ac:spMkLst>
            <pc:docMk/>
            <pc:sldMk cId="56576984" sldId="271"/>
            <ac:spMk id="3" creationId="{354CCD47-4F90-4A68-B0D2-72797668B198}"/>
          </ac:spMkLst>
        </pc:spChg>
      </pc:sldChg>
      <pc:sldChg chg="addSp modSp new mod">
        <pc:chgData name="Steve Shellhammer" userId="0e71f22d-ee3e-49c0-82ff-dbc290af8082" providerId="ADAL" clId="{61FB15B9-AF0E-4F78-88CD-AF865CC8E965}" dt="2022-02-09T01:27:35.267" v="5156" actId="20577"/>
        <pc:sldMkLst>
          <pc:docMk/>
          <pc:sldMk cId="3091917341" sldId="272"/>
        </pc:sldMkLst>
        <pc:spChg chg="mod">
          <ac:chgData name="Steve Shellhammer" userId="0e71f22d-ee3e-49c0-82ff-dbc290af8082" providerId="ADAL" clId="{61FB15B9-AF0E-4F78-88CD-AF865CC8E965}" dt="2022-02-09T01:20:12.263" v="4791" actId="404"/>
          <ac:spMkLst>
            <pc:docMk/>
            <pc:sldMk cId="3091917341" sldId="272"/>
            <ac:spMk id="2" creationId="{197F9F2D-E9F7-4462-95E9-1A2CEB597775}"/>
          </ac:spMkLst>
        </pc:spChg>
        <pc:spChg chg="mod">
          <ac:chgData name="Steve Shellhammer" userId="0e71f22d-ee3e-49c0-82ff-dbc290af8082" providerId="ADAL" clId="{61FB15B9-AF0E-4F78-88CD-AF865CC8E965}" dt="2022-02-09T01:22:51.335" v="4912" actId="113"/>
          <ac:spMkLst>
            <pc:docMk/>
            <pc:sldMk cId="3091917341" sldId="272"/>
            <ac:spMk id="3" creationId="{A0902299-3299-4080-A72C-F9CCFCA23DDB}"/>
          </ac:spMkLst>
        </pc:spChg>
        <pc:spChg chg="add mod">
          <ac:chgData name="Steve Shellhammer" userId="0e71f22d-ee3e-49c0-82ff-dbc290af8082" providerId="ADAL" clId="{61FB15B9-AF0E-4F78-88CD-AF865CC8E965}" dt="2022-02-09T01:20:58.089" v="4827" actId="1076"/>
          <ac:spMkLst>
            <pc:docMk/>
            <pc:sldMk cId="3091917341" sldId="272"/>
            <ac:spMk id="7" creationId="{C7D51046-0746-4FAC-AE1D-EC3B2BB171B1}"/>
          </ac:spMkLst>
        </pc:spChg>
        <pc:spChg chg="add mod">
          <ac:chgData name="Steve Shellhammer" userId="0e71f22d-ee3e-49c0-82ff-dbc290af8082" providerId="ADAL" clId="{61FB15B9-AF0E-4F78-88CD-AF865CC8E965}" dt="2022-02-09T01:20:53.690" v="4826" actId="20577"/>
          <ac:spMkLst>
            <pc:docMk/>
            <pc:sldMk cId="3091917341" sldId="272"/>
            <ac:spMk id="8" creationId="{89162B62-4CA3-4928-B9C2-6E1D2413E892}"/>
          </ac:spMkLst>
        </pc:spChg>
        <pc:spChg chg="add mod">
          <ac:chgData name="Steve Shellhammer" userId="0e71f22d-ee3e-49c0-82ff-dbc290af8082" providerId="ADAL" clId="{61FB15B9-AF0E-4F78-88CD-AF865CC8E965}" dt="2022-02-09T01:23:22.302" v="4921" actId="20577"/>
          <ac:spMkLst>
            <pc:docMk/>
            <pc:sldMk cId="3091917341" sldId="272"/>
            <ac:spMk id="9" creationId="{4869FCAC-2A90-4ECC-8A83-9410EEAF9618}"/>
          </ac:spMkLst>
        </pc:spChg>
        <pc:spChg chg="add mod">
          <ac:chgData name="Steve Shellhammer" userId="0e71f22d-ee3e-49c0-82ff-dbc290af8082" providerId="ADAL" clId="{61FB15B9-AF0E-4F78-88CD-AF865CC8E965}" dt="2022-02-09T01:25:10.034" v="5057" actId="113"/>
          <ac:spMkLst>
            <pc:docMk/>
            <pc:sldMk cId="3091917341" sldId="272"/>
            <ac:spMk id="10" creationId="{5DDC5AF3-D30E-4D25-9128-A128AF065E52}"/>
          </ac:spMkLst>
        </pc:spChg>
        <pc:spChg chg="add mod">
          <ac:chgData name="Steve Shellhammer" userId="0e71f22d-ee3e-49c0-82ff-dbc290af8082" providerId="ADAL" clId="{61FB15B9-AF0E-4F78-88CD-AF865CC8E965}" dt="2022-02-09T01:27:35.267" v="5156" actId="20577"/>
          <ac:spMkLst>
            <pc:docMk/>
            <pc:sldMk cId="3091917341" sldId="272"/>
            <ac:spMk id="11" creationId="{28BA6C26-B354-4908-80A6-36BBBA194642}"/>
          </ac:spMkLst>
        </pc:spChg>
      </pc:sldChg>
    </pc:docChg>
  </pc:docChgLst>
  <pc:docChgLst>
    <pc:chgData name="Steve Shellhammer" userId="0e71f22d-ee3e-49c0-82ff-dbc290af8082" providerId="ADAL" clId="{B066C98D-DE0E-42DA-B5F9-97E5BC4A2025}"/>
    <pc:docChg chg="custSel addSld delSld modSld">
      <pc:chgData name="Steve Shellhammer" userId="0e71f22d-ee3e-49c0-82ff-dbc290af8082" providerId="ADAL" clId="{B066C98D-DE0E-42DA-B5F9-97E5BC4A2025}" dt="2022-02-14T18:54:40.531" v="2079" actId="20577"/>
      <pc:docMkLst>
        <pc:docMk/>
      </pc:docMkLst>
      <pc:sldChg chg="modSp mod">
        <pc:chgData name="Steve Shellhammer" userId="0e71f22d-ee3e-49c0-82ff-dbc290af8082" providerId="ADAL" clId="{B066C98D-DE0E-42DA-B5F9-97E5BC4A2025}" dt="2022-02-14T14:53:01.499" v="152" actId="14100"/>
        <pc:sldMkLst>
          <pc:docMk/>
          <pc:sldMk cId="2511664735" sldId="257"/>
        </pc:sldMkLst>
        <pc:spChg chg="mod">
          <ac:chgData name="Steve Shellhammer" userId="0e71f22d-ee3e-49c0-82ff-dbc290af8082" providerId="ADAL" clId="{B066C98D-DE0E-42DA-B5F9-97E5BC4A2025}" dt="2022-02-14T14:53:01.499" v="152" actId="14100"/>
          <ac:spMkLst>
            <pc:docMk/>
            <pc:sldMk cId="2511664735" sldId="257"/>
            <ac:spMk id="3" creationId="{45565E3D-52F0-4518-B875-4D0C302C04DD}"/>
          </ac:spMkLst>
        </pc:spChg>
      </pc:sldChg>
      <pc:sldChg chg="addSp delSp modSp mod">
        <pc:chgData name="Steve Shellhammer" userId="0e71f22d-ee3e-49c0-82ff-dbc290af8082" providerId="ADAL" clId="{B066C98D-DE0E-42DA-B5F9-97E5BC4A2025}" dt="2022-02-14T15:45:04.617" v="1198" actId="1076"/>
        <pc:sldMkLst>
          <pc:docMk/>
          <pc:sldMk cId="2684813012" sldId="262"/>
        </pc:sldMkLst>
        <pc:picChg chg="add del mod">
          <ac:chgData name="Steve Shellhammer" userId="0e71f22d-ee3e-49c0-82ff-dbc290af8082" providerId="ADAL" clId="{B066C98D-DE0E-42DA-B5F9-97E5BC4A2025}" dt="2022-02-14T15:44:43.754" v="1195" actId="478"/>
          <ac:picMkLst>
            <pc:docMk/>
            <pc:sldMk cId="2684813012" sldId="262"/>
            <ac:picMk id="8" creationId="{163B191B-9221-4B5D-9B01-2D2F3E56103E}"/>
          </ac:picMkLst>
        </pc:picChg>
        <pc:picChg chg="add mod">
          <ac:chgData name="Steve Shellhammer" userId="0e71f22d-ee3e-49c0-82ff-dbc290af8082" providerId="ADAL" clId="{B066C98D-DE0E-42DA-B5F9-97E5BC4A2025}" dt="2022-02-14T15:45:04.617" v="1198" actId="1076"/>
          <ac:picMkLst>
            <pc:docMk/>
            <pc:sldMk cId="2684813012" sldId="262"/>
            <ac:picMk id="9" creationId="{1C197DBC-1B7A-49BF-B351-A16B91D1FB86}"/>
          </ac:picMkLst>
        </pc:picChg>
        <pc:picChg chg="del">
          <ac:chgData name="Steve Shellhammer" userId="0e71f22d-ee3e-49c0-82ff-dbc290af8082" providerId="ADAL" clId="{B066C98D-DE0E-42DA-B5F9-97E5BC4A2025}" dt="2022-02-14T15:10:52.379" v="1142" actId="478"/>
          <ac:picMkLst>
            <pc:docMk/>
            <pc:sldMk cId="2684813012" sldId="262"/>
            <ac:picMk id="9" creationId="{B0DE7E82-26FA-4790-9F4C-564B03D152E4}"/>
          </ac:picMkLst>
        </pc:picChg>
      </pc:sldChg>
      <pc:sldChg chg="modSp mod">
        <pc:chgData name="Steve Shellhammer" userId="0e71f22d-ee3e-49c0-82ff-dbc290af8082" providerId="ADAL" clId="{B066C98D-DE0E-42DA-B5F9-97E5BC4A2025}" dt="2022-02-14T17:53:33.347" v="2073" actId="1037"/>
        <pc:sldMkLst>
          <pc:docMk/>
          <pc:sldMk cId="156053059" sldId="263"/>
        </pc:sldMkLst>
        <pc:graphicFrameChg chg="mod modGraphic">
          <ac:chgData name="Steve Shellhammer" userId="0e71f22d-ee3e-49c0-82ff-dbc290af8082" providerId="ADAL" clId="{B066C98D-DE0E-42DA-B5F9-97E5BC4A2025}" dt="2022-02-14T17:53:33.347" v="2073" actId="1037"/>
          <ac:graphicFrameMkLst>
            <pc:docMk/>
            <pc:sldMk cId="156053059" sldId="263"/>
            <ac:graphicFrameMk id="7" creationId="{E37E04F9-9568-4F29-9B66-9B354F5AD5CA}"/>
          </ac:graphicFrameMkLst>
        </pc:graphicFrameChg>
      </pc:sldChg>
      <pc:sldChg chg="modSp mod">
        <pc:chgData name="Steve Shellhammer" userId="0e71f22d-ee3e-49c0-82ff-dbc290af8082" providerId="ADAL" clId="{B066C98D-DE0E-42DA-B5F9-97E5BC4A2025}" dt="2022-02-14T14:53:41.196" v="163" actId="14100"/>
        <pc:sldMkLst>
          <pc:docMk/>
          <pc:sldMk cId="143981461" sldId="267"/>
        </pc:sldMkLst>
        <pc:spChg chg="mod">
          <ac:chgData name="Steve Shellhammer" userId="0e71f22d-ee3e-49c0-82ff-dbc290af8082" providerId="ADAL" clId="{B066C98D-DE0E-42DA-B5F9-97E5BC4A2025}" dt="2022-02-14T14:53:15.915" v="153" actId="1076"/>
          <ac:spMkLst>
            <pc:docMk/>
            <pc:sldMk cId="143981461" sldId="267"/>
            <ac:spMk id="7" creationId="{E2FE8608-75B3-4705-8DA5-EC0FEEA3B030}"/>
          </ac:spMkLst>
        </pc:spChg>
        <pc:spChg chg="mod">
          <ac:chgData name="Steve Shellhammer" userId="0e71f22d-ee3e-49c0-82ff-dbc290af8082" providerId="ADAL" clId="{B066C98D-DE0E-42DA-B5F9-97E5BC4A2025}" dt="2022-02-14T14:53:41.196" v="163" actId="14100"/>
          <ac:spMkLst>
            <pc:docMk/>
            <pc:sldMk cId="143981461" sldId="267"/>
            <ac:spMk id="8" creationId="{A2BB4293-CFE9-4AE3-A335-901BCE93A7F0}"/>
          </ac:spMkLst>
        </pc:spChg>
      </pc:sldChg>
      <pc:sldChg chg="modSp mod">
        <pc:chgData name="Steve Shellhammer" userId="0e71f22d-ee3e-49c0-82ff-dbc290af8082" providerId="ADAL" clId="{B066C98D-DE0E-42DA-B5F9-97E5BC4A2025}" dt="2022-02-14T14:55:21.849" v="188" actId="20577"/>
        <pc:sldMkLst>
          <pc:docMk/>
          <pc:sldMk cId="1056845171" sldId="268"/>
        </pc:sldMkLst>
        <pc:spChg chg="mod">
          <ac:chgData name="Steve Shellhammer" userId="0e71f22d-ee3e-49c0-82ff-dbc290af8082" providerId="ADAL" clId="{B066C98D-DE0E-42DA-B5F9-97E5BC4A2025}" dt="2022-02-14T14:55:03.305" v="181" actId="14100"/>
          <ac:spMkLst>
            <pc:docMk/>
            <pc:sldMk cId="1056845171" sldId="268"/>
            <ac:spMk id="3" creationId="{97EA37E0-454B-4C01-B05A-C8385701B5CE}"/>
          </ac:spMkLst>
        </pc:spChg>
        <pc:spChg chg="mod">
          <ac:chgData name="Steve Shellhammer" userId="0e71f22d-ee3e-49c0-82ff-dbc290af8082" providerId="ADAL" clId="{B066C98D-DE0E-42DA-B5F9-97E5BC4A2025}" dt="2022-02-14T14:55:08.513" v="182" actId="1076"/>
          <ac:spMkLst>
            <pc:docMk/>
            <pc:sldMk cId="1056845171" sldId="268"/>
            <ac:spMk id="7" creationId="{3CA72E89-3457-4108-930C-BB393BAEA002}"/>
          </ac:spMkLst>
        </pc:spChg>
        <pc:spChg chg="mod">
          <ac:chgData name="Steve Shellhammer" userId="0e71f22d-ee3e-49c0-82ff-dbc290af8082" providerId="ADAL" clId="{B066C98D-DE0E-42DA-B5F9-97E5BC4A2025}" dt="2022-02-14T14:55:21.849" v="188" actId="20577"/>
          <ac:spMkLst>
            <pc:docMk/>
            <pc:sldMk cId="1056845171" sldId="268"/>
            <ac:spMk id="8" creationId="{06BC94C2-5F5E-4BC2-AB89-1068CA1CB6AA}"/>
          </ac:spMkLst>
        </pc:spChg>
      </pc:sldChg>
      <pc:sldChg chg="del">
        <pc:chgData name="Steve Shellhammer" userId="0e71f22d-ee3e-49c0-82ff-dbc290af8082" providerId="ADAL" clId="{B066C98D-DE0E-42DA-B5F9-97E5BC4A2025}" dt="2022-02-14T15:10:34.217" v="1141" actId="47"/>
        <pc:sldMkLst>
          <pc:docMk/>
          <pc:sldMk cId="2380648580" sldId="273"/>
        </pc:sldMkLst>
      </pc:sldChg>
      <pc:sldChg chg="del">
        <pc:chgData name="Steve Shellhammer" userId="0e71f22d-ee3e-49c0-82ff-dbc290af8082" providerId="ADAL" clId="{B066C98D-DE0E-42DA-B5F9-97E5BC4A2025}" dt="2022-02-14T15:51:25.626" v="1530" actId="47"/>
        <pc:sldMkLst>
          <pc:docMk/>
          <pc:sldMk cId="535863757" sldId="274"/>
        </pc:sldMkLst>
      </pc:sldChg>
      <pc:sldChg chg="modSp new mod">
        <pc:chgData name="Steve Shellhammer" userId="0e71f22d-ee3e-49c0-82ff-dbc290af8082" providerId="ADAL" clId="{B066C98D-DE0E-42DA-B5F9-97E5BC4A2025}" dt="2022-02-14T18:54:40.531" v="2079" actId="20577"/>
        <pc:sldMkLst>
          <pc:docMk/>
          <pc:sldMk cId="792001578" sldId="275"/>
        </pc:sldMkLst>
        <pc:spChg chg="mod">
          <ac:chgData name="Steve Shellhammer" userId="0e71f22d-ee3e-49c0-82ff-dbc290af8082" providerId="ADAL" clId="{B066C98D-DE0E-42DA-B5F9-97E5BC4A2025}" dt="2022-02-14T15:10:21.348" v="1140" actId="14100"/>
          <ac:spMkLst>
            <pc:docMk/>
            <pc:sldMk cId="792001578" sldId="275"/>
            <ac:spMk id="2" creationId="{02B980FA-6EB7-4CDB-82C5-49C432EC1494}"/>
          </ac:spMkLst>
        </pc:spChg>
        <pc:spChg chg="mod">
          <ac:chgData name="Steve Shellhammer" userId="0e71f22d-ee3e-49c0-82ff-dbc290af8082" providerId="ADAL" clId="{B066C98D-DE0E-42DA-B5F9-97E5BC4A2025}" dt="2022-02-14T18:54:40.531" v="2079" actId="20577"/>
          <ac:spMkLst>
            <pc:docMk/>
            <pc:sldMk cId="792001578" sldId="275"/>
            <ac:spMk id="3" creationId="{35D8199C-69E6-460A-9F45-11D9C0DB3589}"/>
          </ac:spMkLst>
        </pc:spChg>
      </pc:sldChg>
      <pc:sldChg chg="modSp new mod">
        <pc:chgData name="Steve Shellhammer" userId="0e71f22d-ee3e-49c0-82ff-dbc290af8082" providerId="ADAL" clId="{B066C98D-DE0E-42DA-B5F9-97E5BC4A2025}" dt="2022-02-14T15:51:16.556" v="1529" actId="20577"/>
        <pc:sldMkLst>
          <pc:docMk/>
          <pc:sldMk cId="1976862616" sldId="276"/>
        </pc:sldMkLst>
        <pc:spChg chg="mod">
          <ac:chgData name="Steve Shellhammer" userId="0e71f22d-ee3e-49c0-82ff-dbc290af8082" providerId="ADAL" clId="{B066C98D-DE0E-42DA-B5F9-97E5BC4A2025}" dt="2022-02-14T15:47:50.798" v="1301" actId="20577"/>
          <ac:spMkLst>
            <pc:docMk/>
            <pc:sldMk cId="1976862616" sldId="276"/>
            <ac:spMk id="2" creationId="{62EEDFBF-26D6-4D10-B90F-9A8E752E604E}"/>
          </ac:spMkLst>
        </pc:spChg>
        <pc:spChg chg="mod">
          <ac:chgData name="Steve Shellhammer" userId="0e71f22d-ee3e-49c0-82ff-dbc290af8082" providerId="ADAL" clId="{B066C98D-DE0E-42DA-B5F9-97E5BC4A2025}" dt="2022-02-14T15:51:16.556" v="1529" actId="20577"/>
          <ac:spMkLst>
            <pc:docMk/>
            <pc:sldMk cId="1976862616" sldId="276"/>
            <ac:spMk id="3" creationId="{8BC15195-406F-4EBC-B622-1FAB8BB8339F}"/>
          </ac:spMkLst>
        </pc:spChg>
      </pc:sldChg>
      <pc:sldChg chg="addSp delSp modSp new mod">
        <pc:chgData name="Steve Shellhammer" userId="0e71f22d-ee3e-49c0-82ff-dbc290af8082" providerId="ADAL" clId="{B066C98D-DE0E-42DA-B5F9-97E5BC4A2025}" dt="2022-02-14T17:50:10.181" v="2045" actId="1037"/>
        <pc:sldMkLst>
          <pc:docMk/>
          <pc:sldMk cId="2958571588" sldId="277"/>
        </pc:sldMkLst>
        <pc:spChg chg="mod">
          <ac:chgData name="Steve Shellhammer" userId="0e71f22d-ee3e-49c0-82ff-dbc290af8082" providerId="ADAL" clId="{B066C98D-DE0E-42DA-B5F9-97E5BC4A2025}" dt="2022-02-14T17:50:10.181" v="2045" actId="1037"/>
          <ac:spMkLst>
            <pc:docMk/>
            <pc:sldMk cId="2958571588" sldId="277"/>
            <ac:spMk id="2" creationId="{CD993622-99BF-468B-93E3-99D3079C4F29}"/>
          </ac:spMkLst>
        </pc:spChg>
        <pc:spChg chg="mod">
          <ac:chgData name="Steve Shellhammer" userId="0e71f22d-ee3e-49c0-82ff-dbc290af8082" providerId="ADAL" clId="{B066C98D-DE0E-42DA-B5F9-97E5BC4A2025}" dt="2022-02-14T17:49:29.079" v="2034" actId="1076"/>
          <ac:spMkLst>
            <pc:docMk/>
            <pc:sldMk cId="2958571588" sldId="277"/>
            <ac:spMk id="3" creationId="{20DEA9DA-10A2-4B60-BA3C-1923C431E6FF}"/>
          </ac:spMkLst>
        </pc:spChg>
        <pc:spChg chg="add del mod">
          <ac:chgData name="Steve Shellhammer" userId="0e71f22d-ee3e-49c0-82ff-dbc290af8082" providerId="ADAL" clId="{B066C98D-DE0E-42DA-B5F9-97E5BC4A2025}" dt="2022-02-14T15:55:53.260" v="1871" actId="478"/>
          <ac:spMkLst>
            <pc:docMk/>
            <pc:sldMk cId="2958571588" sldId="277"/>
            <ac:spMk id="7" creationId="{911FBE92-0225-4E24-8C96-64BD96C1DF9B}"/>
          </ac:spMkLst>
        </pc:spChg>
        <pc:spChg chg="add mod">
          <ac:chgData name="Steve Shellhammer" userId="0e71f22d-ee3e-49c0-82ff-dbc290af8082" providerId="ADAL" clId="{B066C98D-DE0E-42DA-B5F9-97E5BC4A2025}" dt="2022-02-14T17:49:32.021" v="2035" actId="1076"/>
          <ac:spMkLst>
            <pc:docMk/>
            <pc:sldMk cId="2958571588" sldId="277"/>
            <ac:spMk id="8" creationId="{F52A21B1-12B9-42E4-8B98-D5C056583E2D}"/>
          </ac:spMkLst>
        </pc:spChg>
        <pc:spChg chg="add mod">
          <ac:chgData name="Steve Shellhammer" userId="0e71f22d-ee3e-49c0-82ff-dbc290af8082" providerId="ADAL" clId="{B066C98D-DE0E-42DA-B5F9-97E5BC4A2025}" dt="2022-02-14T17:49:49.563" v="2039" actId="20577"/>
          <ac:spMkLst>
            <pc:docMk/>
            <pc:sldMk cId="2958571588" sldId="277"/>
            <ac:spMk id="9" creationId="{0A69EF9D-C6B9-4F82-AE68-EA4D2CC1103E}"/>
          </ac:spMkLst>
        </pc:spChg>
      </pc:sldChg>
    </pc:docChg>
  </pc:docChgLst>
  <pc:docChgLst>
    <pc:chgData name="Steve Shellhammer" userId="0e71f22d-ee3e-49c0-82ff-dbc290af8082" providerId="ADAL" clId="{FED57FB5-8C7C-49AB-AB3C-29110B5CDCC3}"/>
    <pc:docChg chg="custSel addSld delSld modSld">
      <pc:chgData name="Steve Shellhammer" userId="0e71f22d-ee3e-49c0-82ff-dbc290af8082" providerId="ADAL" clId="{FED57FB5-8C7C-49AB-AB3C-29110B5CDCC3}" dt="2020-12-14T21:11:40.671" v="438" actId="20577"/>
      <pc:docMkLst>
        <pc:docMk/>
      </pc:docMkLst>
      <pc:sldChg chg="modSp mod">
        <pc:chgData name="Steve Shellhammer" userId="0e71f22d-ee3e-49c0-82ff-dbc290af8082" providerId="ADAL" clId="{FED57FB5-8C7C-49AB-AB3C-29110B5CDCC3}" dt="2020-12-14T21:04:40.939" v="18" actId="403"/>
        <pc:sldMkLst>
          <pc:docMk/>
          <pc:sldMk cId="0" sldId="256"/>
        </pc:sldMkLst>
        <pc:spChg chg="mod">
          <ac:chgData name="Steve Shellhammer" userId="0e71f22d-ee3e-49c0-82ff-dbc290af8082" providerId="ADAL" clId="{FED57FB5-8C7C-49AB-AB3C-29110B5CDCC3}" dt="2020-12-14T21:04:40.939" v="18" actId="403"/>
          <ac:spMkLst>
            <pc:docMk/>
            <pc:sldMk cId="0" sldId="256"/>
            <ac:spMk id="3073" creationId="{00000000-0000-0000-0000-000000000000}"/>
          </ac:spMkLst>
        </pc:spChg>
        <pc:spChg chg="mod">
          <ac:chgData name="Steve Shellhammer" userId="0e71f22d-ee3e-49c0-82ff-dbc290af8082" providerId="ADAL" clId="{FED57FB5-8C7C-49AB-AB3C-29110B5CDCC3}" dt="2020-12-14T21:04:16.602" v="5" actId="20577"/>
          <ac:spMkLst>
            <pc:docMk/>
            <pc:sldMk cId="0" sldId="256"/>
            <ac:spMk id="3074" creationId="{00000000-0000-0000-0000-000000000000}"/>
          </ac:spMkLst>
        </pc:spChg>
        <pc:graphicFrameChg chg="modGraphic">
          <ac:chgData name="Steve Shellhammer" userId="0e71f22d-ee3e-49c0-82ff-dbc290af8082" providerId="ADAL" clId="{FED57FB5-8C7C-49AB-AB3C-29110B5CDCC3}" dt="2020-12-14T21:04:13.203" v="1" actId="6549"/>
          <ac:graphicFrameMkLst>
            <pc:docMk/>
            <pc:sldMk cId="0" sldId="256"/>
            <ac:graphicFrameMk id="10" creationId="{56BFF8FC-15E6-4208-9DB8-296FB6B5AC3E}"/>
          </ac:graphicFrameMkLst>
        </pc:graphicFrameChg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632125" sldId="479"/>
        </pc:sldMkLst>
      </pc:sldChg>
      <pc:sldChg chg="modSp mod">
        <pc:chgData name="Steve Shellhammer" userId="0e71f22d-ee3e-49c0-82ff-dbc290af8082" providerId="ADAL" clId="{FED57FB5-8C7C-49AB-AB3C-29110B5CDCC3}" dt="2020-12-14T21:05:42.521" v="91" actId="313"/>
        <pc:sldMkLst>
          <pc:docMk/>
          <pc:sldMk cId="3653012693" sldId="480"/>
        </pc:sldMkLst>
        <pc:spChg chg="mod">
          <ac:chgData name="Steve Shellhammer" userId="0e71f22d-ee3e-49c0-82ff-dbc290af8082" providerId="ADAL" clId="{FED57FB5-8C7C-49AB-AB3C-29110B5CDCC3}" dt="2020-12-14T21:05:42.521" v="91" actId="313"/>
          <ac:spMkLst>
            <pc:docMk/>
            <pc:sldMk cId="3653012693" sldId="480"/>
            <ac:spMk id="3" creationId="{A7C6948E-3D02-428A-822A-3CA13F46104E}"/>
          </ac:spMkLst>
        </pc:spChg>
      </pc:sldChg>
      <pc:sldChg chg="modSp new mod">
        <pc:chgData name="Steve Shellhammer" userId="0e71f22d-ee3e-49c0-82ff-dbc290af8082" providerId="ADAL" clId="{FED57FB5-8C7C-49AB-AB3C-29110B5CDCC3}" dt="2020-12-14T21:11:40.671" v="438" actId="20577"/>
        <pc:sldMkLst>
          <pc:docMk/>
          <pc:sldMk cId="1836874408" sldId="481"/>
        </pc:sldMkLst>
        <pc:spChg chg="mod">
          <ac:chgData name="Steve Shellhammer" userId="0e71f22d-ee3e-49c0-82ff-dbc290af8082" providerId="ADAL" clId="{FED57FB5-8C7C-49AB-AB3C-29110B5CDCC3}" dt="2020-12-14T21:08:17.265" v="121" actId="20577"/>
          <ac:spMkLst>
            <pc:docMk/>
            <pc:sldMk cId="1836874408" sldId="481"/>
            <ac:spMk id="2" creationId="{F5D339DC-FDB4-4A9D-A761-16C6BB5B2248}"/>
          </ac:spMkLst>
        </pc:spChg>
        <pc:spChg chg="mod">
          <ac:chgData name="Steve Shellhammer" userId="0e71f22d-ee3e-49c0-82ff-dbc290af8082" providerId="ADAL" clId="{FED57FB5-8C7C-49AB-AB3C-29110B5CDCC3}" dt="2020-12-14T21:11:40.671" v="438" actId="20577"/>
          <ac:spMkLst>
            <pc:docMk/>
            <pc:sldMk cId="1836874408" sldId="481"/>
            <ac:spMk id="3" creationId="{4D5B6398-F668-40E1-9832-A75F64CDCE65}"/>
          </ac:spMkLst>
        </pc:spChg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881346024" sldId="481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975279318" sldId="482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288411570" sldId="483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790051191" sldId="484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39854975" sldId="485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446185811" sldId="486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764238631" sldId="487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454468360" sldId="488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4254195244" sldId="489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514583303" sldId="490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2033409932" sldId="491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912687455" sldId="492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3267503242" sldId="493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545545651" sldId="494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836799658" sldId="495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54922741" sldId="496"/>
        </pc:sldMkLst>
      </pc:sldChg>
      <pc:sldChg chg="del">
        <pc:chgData name="Steve Shellhammer" userId="0e71f22d-ee3e-49c0-82ff-dbc290af8082" providerId="ADAL" clId="{FED57FB5-8C7C-49AB-AB3C-29110B5CDCC3}" dt="2020-12-14T21:06:00.386" v="92" actId="47"/>
        <pc:sldMkLst>
          <pc:docMk/>
          <pc:sldMk cId="1626241637" sldId="497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248" y="0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r">
              <a:defRPr sz="1200"/>
            </a:lvl1pPr>
          </a:lstStyle>
          <a:p>
            <a:fld id="{B87CCAAF-252C-4847-8D16-EDD6B40E4912}" type="datetimeFigureOut">
              <a:rPr lang="en-US" smtClean="0"/>
              <a:pPr/>
              <a:t>3/25/2022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404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248" y="8818404"/>
            <a:ext cx="3027154" cy="463709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r">
              <a:defRPr sz="1200"/>
            </a:lvl1pPr>
          </a:lstStyle>
          <a:p>
            <a:fld id="{29996500-462A-4966-9632-4197CBF31A0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744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1"/>
            <a:ext cx="6985000" cy="9283700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lIns="91742" tIns="45871" rIns="91742" bIns="45871" anchor="ctr"/>
          <a:lstStyle/>
          <a:p>
            <a:endParaRPr lang="en-GB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hdr"/>
          </p:nvPr>
        </p:nvSpPr>
        <p:spPr bwMode="auto">
          <a:xfrm>
            <a:off x="5681709" y="96872"/>
            <a:ext cx="644449" cy="211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doc.: IEEE 802.11-yy/xxxxr0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58841" y="96872"/>
            <a:ext cx="831548" cy="21120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40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Month Year</a:t>
            </a:r>
          </a:p>
        </p:txBody>
      </p:sp>
      <p:sp>
        <p:nvSpPr>
          <p:cNvPr id="2052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79513" y="701675"/>
            <a:ext cx="4624387" cy="3468688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3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930694" y="4409997"/>
            <a:ext cx="5122014" cy="41765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3909" tIns="46232" rIns="93909" bIns="46232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5397065" y="8988324"/>
            <a:ext cx="929094" cy="1810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458709" algn="l"/>
                <a:tab pos="1376126" algn="l"/>
                <a:tab pos="2293544" algn="l"/>
                <a:tab pos="3210961" algn="l"/>
                <a:tab pos="4128379" algn="l"/>
                <a:tab pos="5045796" algn="l"/>
                <a:tab pos="5963214" algn="l"/>
                <a:tab pos="6880631" algn="l"/>
                <a:tab pos="7798049" algn="l"/>
                <a:tab pos="8715466" algn="l"/>
                <a:tab pos="9632884" algn="l"/>
                <a:tab pos="10550301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John Doe, Some Company</a:t>
            </a:r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246234" y="8988324"/>
            <a:ext cx="514920" cy="3636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  <a:defRPr sz="1200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 dirty="0"/>
              <a:t>Page </a:t>
            </a:r>
            <a:fld id="{47A7FEEB-9CD2-43FE-843C-C5350BEACB45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727605" y="8988325"/>
            <a:ext cx="718145" cy="1846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17418" algn="l"/>
                <a:tab pos="1834835" algn="l"/>
                <a:tab pos="2752253" algn="l"/>
                <a:tab pos="3669670" algn="l"/>
                <a:tab pos="4587088" algn="l"/>
                <a:tab pos="5504505" algn="l"/>
                <a:tab pos="6421923" algn="l"/>
                <a:tab pos="7339340" algn="l"/>
                <a:tab pos="8256758" algn="l"/>
                <a:tab pos="9174175" algn="l"/>
                <a:tab pos="10091593" algn="l"/>
              </a:tabLst>
            </a:pPr>
            <a:r>
              <a:rPr lang="en-US" sz="1200" dirty="0">
                <a:solidFill>
                  <a:srgbClr val="000000"/>
                </a:solidFill>
              </a:rPr>
              <a:t>Submission</a:t>
            </a:r>
          </a:p>
        </p:txBody>
      </p:sp>
      <p:sp>
        <p:nvSpPr>
          <p:cNvPr id="2057" name="Line 9"/>
          <p:cNvSpPr>
            <a:spLocks noChangeShapeType="1"/>
          </p:cNvSpPr>
          <p:nvPr/>
        </p:nvSpPr>
        <p:spPr bwMode="auto">
          <a:xfrm>
            <a:off x="729204" y="8986737"/>
            <a:ext cx="5526593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42" tIns="45871" rIns="91742" bIns="45871"/>
          <a:lstStyle/>
          <a:p>
            <a:endParaRPr lang="en-GB" dirty="0"/>
          </a:p>
        </p:txBody>
      </p:sp>
      <p:sp>
        <p:nvSpPr>
          <p:cNvPr id="2058" name="Line 10"/>
          <p:cNvSpPr>
            <a:spLocks noChangeShapeType="1"/>
          </p:cNvSpPr>
          <p:nvPr/>
        </p:nvSpPr>
        <p:spPr bwMode="auto">
          <a:xfrm>
            <a:off x="652445" y="296965"/>
            <a:ext cx="5680110" cy="1588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lIns="91742" tIns="45871" rIns="91742" bIns="45871"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40659187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85372" indent="-302066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208265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91571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174878" indent="-241653" algn="l" defTabSz="474916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69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416531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6pPr>
    <a:lvl7pPr marL="2899837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7pPr>
    <a:lvl8pPr marL="3383143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8pPr>
    <a:lvl9pPr marL="3866449" algn="l" defTabSz="966612" rtl="0" eaLnBrk="1" latinLnBrk="0" hangingPunct="1">
      <a:defRPr sz="1269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/>
          </p:nvPr>
        </p:nvSpPr>
        <p:spPr>
          <a:ln/>
        </p:spPr>
        <p:txBody>
          <a:bodyPr/>
          <a:lstStyle/>
          <a:p>
            <a:r>
              <a:rPr lang="en-US" dirty="0"/>
              <a:t>doc.: IEEE 802.11-yy/xxxxr0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/>
          </p:nvPr>
        </p:nvSpPr>
        <p:spPr>
          <a:ln/>
        </p:spPr>
        <p:txBody>
          <a:bodyPr/>
          <a:lstStyle/>
          <a:p>
            <a:r>
              <a:rPr lang="en-US" dirty="0"/>
              <a:t>Month Year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/>
          </p:nvPr>
        </p:nvSpPr>
        <p:spPr>
          <a:ln/>
        </p:spPr>
        <p:txBody>
          <a:bodyPr/>
          <a:lstStyle/>
          <a:p>
            <a:r>
              <a:rPr lang="en-US" dirty="0"/>
              <a:t>John Doe, Some Company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r>
              <a:rPr lang="en-US" dirty="0"/>
              <a:t>Page </a:t>
            </a:r>
            <a:fld id="{465D53FD-DB5F-4815-BF01-6488A8FBD189}" type="slidenum">
              <a:rPr lang="en-US"/>
              <a:pPr/>
              <a:t>1</a:t>
            </a:fld>
            <a:endParaRPr lang="en-US" dirty="0"/>
          </a:p>
        </p:txBody>
      </p:sp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62569" y="701915"/>
            <a:ext cx="4659865" cy="34698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91742" tIns="45871" rIns="91742" bIns="45871" anchor="ctr"/>
          <a:lstStyle/>
          <a:p>
            <a:endParaRPr lang="en-GB" dirty="0"/>
          </a:p>
        </p:txBody>
      </p:sp>
      <p:sp>
        <p:nvSpPr>
          <p:cNvPr id="12290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30694" y="4409997"/>
            <a:ext cx="5123613" cy="4271836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044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Char char="•"/>
              <a:defRPr sz="2400"/>
            </a:lvl1pPr>
            <a:lvl2pPr marL="853463" indent="-365770">
              <a:buFont typeface="Courier New" panose="02070309020205020404" pitchFamily="49" charset="0"/>
              <a:buChar char="o"/>
              <a:defRPr sz="2200" b="1"/>
            </a:lvl2pPr>
            <a:lvl3pPr marL="1280195" indent="-304809">
              <a:buFont typeface="Arial" panose="020B0604020202020204" pitchFamily="34" charset="0"/>
              <a:buChar char="•"/>
              <a:defRPr sz="2000"/>
            </a:lvl3pPr>
            <a:lvl4pPr marL="1767887" indent="-304809">
              <a:buFont typeface="Arial" panose="020B0604020202020204" pitchFamily="34" charset="0"/>
              <a:buChar char="•"/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dirty="0"/>
              <a:t>Slide </a:t>
            </a:r>
            <a:fld id="{440F5867-744E-4AA6-B0ED-4C44D2DFBB7B}" type="slidenum">
              <a:rPr lang="en-GB"/>
              <a:pPr/>
              <a:t>‹#›</a:t>
            </a:fld>
            <a:endParaRPr lang="en-GB" dirty="0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idx="14"/>
          </p:nvPr>
        </p:nvSpPr>
        <p:spPr bwMode="auto">
          <a:xfrm>
            <a:off x="5715006" y="6907109"/>
            <a:ext cx="3396821" cy="24553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GB" dirty="0"/>
              <a:t>Steve Shellhammer (Qualcomm)</a:t>
            </a:r>
          </a:p>
        </p:txBody>
      </p:sp>
      <p:sp>
        <p:nvSpPr>
          <p:cNvPr id="12" name="Rectangle 3"/>
          <p:cNvSpPr>
            <a:spLocks noGrp="1" noChangeArrowheads="1"/>
          </p:cNvSpPr>
          <p:nvPr>
            <p:ph type="dt" idx="15"/>
          </p:nvPr>
        </p:nvSpPr>
        <p:spPr bwMode="auto">
          <a:xfrm>
            <a:off x="743373" y="355601"/>
            <a:ext cx="1999811" cy="291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920" b="1">
                <a:solidFill>
                  <a:srgbClr val="000000"/>
                </a:solidFill>
                <a:cs typeface="Arial Unicode MS" charset="0"/>
              </a:defRPr>
            </a:lvl1pPr>
          </a:lstStyle>
          <a:p>
            <a:r>
              <a:rPr lang="en-US"/>
              <a:t>March 2022</a:t>
            </a:r>
            <a:endParaRPr lang="en-GB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86E15EF-98CC-45E2-B245-536D41247871}"/>
              </a:ext>
            </a:extLst>
          </p:cNvPr>
          <p:cNvSpPr txBox="1">
            <a:spLocks/>
          </p:cNvSpPr>
          <p:nvPr userDrawn="1"/>
        </p:nvSpPr>
        <p:spPr bwMode="auto">
          <a:xfrm>
            <a:off x="5494805" y="397809"/>
            <a:ext cx="3500462" cy="273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0" marR="0" lvl="0" indent="0" algn="r" defTabSz="44926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MS Gothic" charset="-128"/>
                <a:cs typeface="Arial Unicode MS" charset="0"/>
              </a:rPr>
              <a:t>doc.: IEEE 802.11-22/0414r2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731520" y="731522"/>
            <a:ext cx="8288868" cy="11362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1520" y="2113282"/>
            <a:ext cx="8288868" cy="43874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743373" y="355601"/>
            <a:ext cx="1999811" cy="29125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920" b="1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US"/>
              <a:t>March 2022</a:t>
            </a:r>
            <a:endParaRPr lang="en-GB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5715006" y="6907108"/>
            <a:ext cx="3396821" cy="26263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 dirty="0"/>
              <a:t>Steve Shellhammer (Qualcomm)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4470401" y="6907109"/>
            <a:ext cx="728133" cy="38777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  <a:defRPr sz="1707">
                <a:solidFill>
                  <a:srgbClr val="000000"/>
                </a:solidFill>
                <a:latin typeface="Calibri" panose="020F0502020204030204" pitchFamily="34" charset="0"/>
                <a:cs typeface="Arial Unicode MS" charset="0"/>
              </a:defRPr>
            </a:lvl1pPr>
          </a:lstStyle>
          <a:p>
            <a:r>
              <a:rPr lang="en-GB" dirty="0"/>
              <a:t>Slide </a:t>
            </a:r>
            <a:fld id="{D09C756B-EB39-4236-ADBB-73052B179AE4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30" name="Line 6"/>
          <p:cNvSpPr>
            <a:spLocks noChangeShapeType="1"/>
          </p:cNvSpPr>
          <p:nvPr/>
        </p:nvSpPr>
        <p:spPr bwMode="auto">
          <a:xfrm>
            <a:off x="731520" y="650240"/>
            <a:ext cx="8290560" cy="169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706" dirty="0">
              <a:latin typeface="Calibri" panose="020F0502020204030204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29828" y="6907108"/>
            <a:ext cx="1022665" cy="26270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</a:pPr>
            <a:r>
              <a:rPr lang="en-GB" sz="1707" dirty="0">
                <a:solidFill>
                  <a:srgbClr val="000000"/>
                </a:solidFill>
                <a:latin typeface="Calibri" panose="020F0502020204030204" pitchFamily="34" charset="0"/>
              </a:rPr>
              <a:t>Submission</a:t>
            </a: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731520" y="6908800"/>
            <a:ext cx="8371840" cy="1694"/>
          </a:xfrm>
          <a:prstGeom prst="line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GB" sz="2987" dirty="0"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hf hdr="0"/>
  <p:txStyles>
    <p:titleStyle>
      <a:lvl1pPr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 b="1">
          <a:solidFill>
            <a:srgbClr val="000000"/>
          </a:solidFill>
          <a:latin typeface="Calibri" panose="020F0502020204030204" pitchFamily="34" charset="0"/>
          <a:ea typeface="+mj-ea"/>
          <a:cs typeface="+mj-cs"/>
        </a:defRPr>
      </a:lvl1pPr>
      <a:lvl2pPr marL="792502" indent="-304809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2pPr>
      <a:lvl3pPr marL="1219232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3pPr>
      <a:lvl4pPr marL="1706925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4pPr>
      <a:lvl5pPr marL="2194618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5pPr>
      <a:lvl6pPr marL="2682311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6pPr>
      <a:lvl7pPr marL="3170004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7pPr>
      <a:lvl8pPr marL="3657697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8pPr>
      <a:lvl9pPr marL="4145390" indent="-243846" algn="ctr" defTabSz="479226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413" b="1">
          <a:solidFill>
            <a:srgbClr val="000000"/>
          </a:solidFill>
          <a:latin typeface="Times New Roman" pitchFamily="16" charset="0"/>
          <a:ea typeface="MS Gothic" charset="-128"/>
        </a:defRPr>
      </a:lvl9pPr>
    </p:titleStyle>
    <p:bodyStyle>
      <a:lvl1pPr marL="365770" indent="-365770" algn="l" defTabSz="479226" rtl="0" eaLnBrk="1" fontAlgn="base" hangingPunct="1">
        <a:spcBef>
          <a:spcPts val="64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 b="1">
          <a:solidFill>
            <a:srgbClr val="000000"/>
          </a:solidFill>
          <a:latin typeface="Calibri" panose="020F0502020204030204" pitchFamily="34" charset="0"/>
          <a:ea typeface="+mn-ea"/>
          <a:cs typeface="+mn-cs"/>
        </a:defRPr>
      </a:lvl1pPr>
      <a:lvl2pPr marL="792502" indent="-304809" algn="l" defTabSz="479226" rtl="0" eaLnBrk="1" fontAlgn="base" hangingPunct="1">
        <a:spcBef>
          <a:spcPts val="533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Calibri" panose="020F0502020204030204" pitchFamily="34" charset="0"/>
          <a:ea typeface="+mn-ea"/>
        </a:defRPr>
      </a:lvl2pPr>
      <a:lvl3pPr marL="1219232" indent="-243846" algn="l" defTabSz="479226" rtl="0" eaLnBrk="1" fontAlgn="base" hangingPunct="1">
        <a:spcBef>
          <a:spcPts val="48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Calibri" panose="020F0502020204030204" pitchFamily="34" charset="0"/>
          <a:ea typeface="+mn-ea"/>
        </a:defRPr>
      </a:lvl3pPr>
      <a:lvl4pPr marL="1706925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4pPr>
      <a:lvl5pPr marL="2194618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Calibri" panose="020F0502020204030204" pitchFamily="34" charset="0"/>
          <a:ea typeface="+mn-ea"/>
        </a:defRPr>
      </a:lvl5pPr>
      <a:lvl6pPr marL="2682311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6pPr>
      <a:lvl7pPr marL="3170004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7pPr>
      <a:lvl8pPr marL="3657697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8pPr>
      <a:lvl9pPr marL="4145390" indent="-243846" algn="l" defTabSz="479226" rtl="0" eaLnBrk="1" fontAlgn="base" hangingPunct="1">
        <a:spcBef>
          <a:spcPts val="427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1707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1pPr>
      <a:lvl2pPr marL="487693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75386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3pPr>
      <a:lvl4pPr marL="1463079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4pPr>
      <a:lvl5pPr marL="1950772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5pPr>
      <a:lvl6pPr marL="2438465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6pPr>
      <a:lvl7pPr marL="2926158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7pPr>
      <a:lvl8pPr marL="3413851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8pPr>
      <a:lvl9pPr marL="3901544" algn="l" defTabSz="975386" rtl="0" eaLnBrk="1" latinLnBrk="0" hangingPunct="1">
        <a:defRPr sz="19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svg"/><Relationship Id="rId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5" Type="http://schemas.openxmlformats.org/officeDocument/2006/relationships/image" Target="../media/image47.sv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idx="14"/>
          </p:nvPr>
        </p:nvSpPr>
        <p:spPr>
          <a:xfrm>
            <a:off x="5867407" y="6907108"/>
            <a:ext cx="3244420" cy="193040"/>
          </a:xfrm>
        </p:spPr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93823DB3-BAA4-4F4A-B4B3-ED9ABE70E976}" type="slidenum">
              <a:rPr lang="en-GB"/>
              <a:pPr/>
              <a:t>1</a:t>
            </a:fld>
            <a:endParaRPr lang="en-GB" dirty="0"/>
          </a:p>
        </p:txBody>
      </p:sp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152399" y="685800"/>
            <a:ext cx="9495453" cy="1045880"/>
          </a:xfrm>
          <a:ln/>
        </p:spPr>
        <p:txBody>
          <a:bodyPr/>
          <a:lstStyle/>
          <a:p>
            <a:pPr>
              <a:tabLst>
                <a:tab pos="0" algn="l"/>
                <a:tab pos="975386" algn="l"/>
                <a:tab pos="1950772" algn="l"/>
                <a:tab pos="2926158" algn="l"/>
                <a:tab pos="3901544" algn="l"/>
                <a:tab pos="4876930" algn="l"/>
                <a:tab pos="5852315" algn="l"/>
                <a:tab pos="6827701" algn="l"/>
                <a:tab pos="7803087" algn="l"/>
                <a:tab pos="8778473" algn="l"/>
                <a:tab pos="9753859" algn="l"/>
                <a:tab pos="10729245" algn="l"/>
              </a:tabLst>
            </a:pPr>
            <a:r>
              <a:rPr lang="en-GB" sz="2800" dirty="0">
                <a:cs typeface="Calibri" panose="020F0502020204030204" pitchFamily="34" charset="0"/>
              </a:rPr>
              <a:t>Fractional Scaling Factor for Sensing Measurement Report</a:t>
            </a: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31520" y="1720426"/>
            <a:ext cx="8290560" cy="423334"/>
          </a:xfrm>
          <a:ln/>
        </p:spPr>
        <p:txBody>
          <a:bodyPr/>
          <a:lstStyle/>
          <a:p>
            <a:pPr marL="0" indent="0" algn="ctr">
              <a:spcBef>
                <a:spcPts val="533"/>
              </a:spcBef>
              <a:buNone/>
              <a:tabLst>
                <a:tab pos="973693" algn="l"/>
                <a:tab pos="1949079" algn="l"/>
                <a:tab pos="2924465" algn="l"/>
                <a:tab pos="3899851" algn="l"/>
                <a:tab pos="4875237" algn="l"/>
                <a:tab pos="5850623" algn="l"/>
                <a:tab pos="6826009" algn="l"/>
                <a:tab pos="7801395" algn="l"/>
                <a:tab pos="8776781" algn="l"/>
                <a:tab pos="9752167" algn="l"/>
                <a:tab pos="10727552" algn="l"/>
              </a:tabLst>
            </a:pPr>
            <a:r>
              <a:rPr lang="en-GB" sz="2133" dirty="0"/>
              <a:t>Date:</a:t>
            </a:r>
            <a:r>
              <a:rPr lang="en-GB" sz="2133" b="0" dirty="0"/>
              <a:t> 2022-03-25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497524" y="2171452"/>
            <a:ext cx="1544320" cy="406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8304" tIns="49152" rIns="98304" bIns="49152"/>
          <a:lstStyle/>
          <a:p>
            <a:pPr>
              <a:spcBef>
                <a:spcPts val="533"/>
              </a:spcBef>
              <a:tabLst>
                <a:tab pos="365770" algn="l"/>
                <a:tab pos="1341156" algn="l"/>
                <a:tab pos="2316542" algn="l"/>
                <a:tab pos="3291927" algn="l"/>
                <a:tab pos="4267313" algn="l"/>
                <a:tab pos="5242699" algn="l"/>
                <a:tab pos="6218085" algn="l"/>
                <a:tab pos="7193471" algn="l"/>
                <a:tab pos="8168857" algn="l"/>
                <a:tab pos="9144243" algn="l"/>
                <a:tab pos="10119629" algn="l"/>
                <a:tab pos="11095015" algn="l"/>
              </a:tabLst>
            </a:pPr>
            <a:r>
              <a:rPr lang="en-GB" sz="2200" dirty="0">
                <a:solidFill>
                  <a:srgbClr val="000000"/>
                </a:solidFill>
                <a:latin typeface="Calibri" panose="020F0502020204030204" pitchFamily="34" charset="0"/>
              </a:rPr>
              <a:t>Authors: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DDAD952-1B41-482B-A153-F47D4CB6A945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6BFF8FC-15E6-4208-9DB8-296FB6B5AC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0911383"/>
              </p:ext>
            </p:extLst>
          </p:nvPr>
        </p:nvGraphicFramePr>
        <p:xfrm>
          <a:off x="497524" y="2590800"/>
          <a:ext cx="8189276" cy="13716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626676">
                  <a:extLst>
                    <a:ext uri="{9D8B030D-6E8A-4147-A177-3AD203B41FA5}">
                      <a16:colId xmlns:a16="http://schemas.microsoft.com/office/drawing/2014/main" val="1982600515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70325851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6092477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kern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Affiliations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email</a:t>
                      </a:r>
                      <a:endParaRPr lang="en-US" sz="18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62973176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Steve Shellhammer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Qualcomm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shellhammer@ieee.org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4957281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Ali Raissinia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alirezar@qti.qualcomm.com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53595197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Bin Tian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marL="0" marR="0" algn="l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75386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btian@qti.qualcomm.com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164290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A47FD-3820-4A0E-B6E8-F7B80BA35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63" y="687980"/>
            <a:ext cx="8288868" cy="706480"/>
          </a:xfrm>
        </p:spPr>
        <p:txBody>
          <a:bodyPr/>
          <a:lstStyle/>
          <a:p>
            <a:r>
              <a:rPr lang="en-US" sz="3200" dirty="0"/>
              <a:t>CDF of SQNR (Nb = 8 bits)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82F53-0724-4CE7-9C07-59A8E83DF6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399" y="5867400"/>
            <a:ext cx="8991601" cy="838200"/>
          </a:xfrm>
        </p:spPr>
        <p:txBody>
          <a:bodyPr/>
          <a:lstStyle/>
          <a:p>
            <a:r>
              <a:rPr lang="en-US" sz="2200" dirty="0"/>
              <a:t>Fractional Scaling improves the SQNR relative to Power-of-Two Scaling</a:t>
            </a:r>
          </a:p>
          <a:p>
            <a:pPr lvl="1"/>
            <a:r>
              <a:rPr lang="en-US" dirty="0"/>
              <a:t>At an increase in implementation complexity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7A75E-9D97-4418-9C34-1204DFEE46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CD804-D0FB-4F03-AEC1-858F37561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26707CC-5F7C-40D3-8860-71762C73B80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B005370B-DABD-4133-A69F-6CC151849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8225" y="1626870"/>
            <a:ext cx="7961948" cy="4061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13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A47FD-3820-4A0E-B6E8-F7B80BA359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0263" y="687980"/>
            <a:ext cx="8288868" cy="706480"/>
          </a:xfrm>
        </p:spPr>
        <p:txBody>
          <a:bodyPr/>
          <a:lstStyle/>
          <a:p>
            <a:r>
              <a:rPr lang="en-US" sz="3200" dirty="0"/>
              <a:t>CDF of SQNR (Nb = 10 bits)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07A75E-9D97-4418-9C34-1204DFEE46B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ACD804-D0FB-4F03-AEC1-858F3756195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126707CC-5F7C-40D3-8860-71762C73B80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64EA4136-D1E2-422F-862B-8B176C68CE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40746" y="1610308"/>
            <a:ext cx="7961948" cy="4061460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791D08F-9383-483A-914D-E671E7DEDC88}"/>
              </a:ext>
            </a:extLst>
          </p:cNvPr>
          <p:cNvSpPr txBox="1">
            <a:spLocks/>
          </p:cNvSpPr>
          <p:nvPr/>
        </p:nvSpPr>
        <p:spPr bwMode="auto">
          <a:xfrm>
            <a:off x="533399" y="5943600"/>
            <a:ext cx="8991601" cy="838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sz="2200" kern="0" dirty="0"/>
              <a:t>Fractional Scaling improves the SQNR relative to Power-of-Two Scaling</a:t>
            </a:r>
          </a:p>
          <a:p>
            <a:pPr lvl="1"/>
            <a:r>
              <a:rPr lang="en-US" kern="0" dirty="0"/>
              <a:t>At an increase in implementation complexity</a:t>
            </a:r>
          </a:p>
        </p:txBody>
      </p:sp>
    </p:spTree>
    <p:extLst>
      <p:ext uri="{BB962C8B-B14F-4D97-AF65-F5344CB8AC3E}">
        <p14:creationId xmlns:p14="http://schemas.microsoft.com/office/powerpoint/2010/main" val="974088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08C361-AA25-4A97-873A-1B7C7D451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SQNR Loss Relative to Real-value Scaling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E37E04F9-9568-4F29-9B66-9B354F5AD5C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49004145"/>
                  </p:ext>
                </p:extLst>
              </p:nvPr>
            </p:nvGraphicFramePr>
            <p:xfrm>
              <a:off x="2085636" y="2636520"/>
              <a:ext cx="5334000" cy="204216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042809">
                      <a:extLst>
                        <a:ext uri="{9D8B030D-6E8A-4147-A177-3AD203B41FA5}">
                          <a16:colId xmlns:a16="http://schemas.microsoft.com/office/drawing/2014/main" val="444939923"/>
                        </a:ext>
                      </a:extLst>
                    </a:gridCol>
                    <a:gridCol w="3291191">
                      <a:extLst>
                        <a:ext uri="{9D8B030D-6E8A-4147-A177-3AD203B41FA5}">
                          <a16:colId xmlns:a16="http://schemas.microsoft.com/office/drawing/2014/main" val="1857201449"/>
                        </a:ext>
                      </a:extLst>
                    </a:gridCol>
                  </a:tblGrid>
                  <a:tr h="121603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Set of 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𝜶</m:t>
                              </m:r>
                            </m:oMath>
                          </a14:m>
                          <a:r>
                            <a:rPr lang="en-US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values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SQNR Loss Relative to</a:t>
                          </a:r>
                        </a:p>
                        <a:p>
                          <a:pPr algn="ctr"/>
                          <a:r>
                            <a:rPr lang="en-US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Real-value Scaling (dB)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099644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7538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3.01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85794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ctr" defTabSz="97538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{1, 3}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1.56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12871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{1, 3, 5}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1.06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06642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E37E04F9-9568-4F29-9B66-9B354F5AD5CA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49004145"/>
                  </p:ext>
                </p:extLst>
              </p:nvPr>
            </p:nvGraphicFramePr>
            <p:xfrm>
              <a:off x="2085636" y="2636520"/>
              <a:ext cx="5334000" cy="2042160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2042809">
                      <a:extLst>
                        <a:ext uri="{9D8B030D-6E8A-4147-A177-3AD203B41FA5}">
                          <a16:colId xmlns:a16="http://schemas.microsoft.com/office/drawing/2014/main" val="444939923"/>
                        </a:ext>
                      </a:extLst>
                    </a:gridCol>
                    <a:gridCol w="3291191">
                      <a:extLst>
                        <a:ext uri="{9D8B030D-6E8A-4147-A177-3AD203B41FA5}">
                          <a16:colId xmlns:a16="http://schemas.microsoft.com/office/drawing/2014/main" val="1857201449"/>
                        </a:ext>
                      </a:extLst>
                    </a:gridCol>
                  </a:tblGrid>
                  <a:tr h="7620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99" t="-4800" r="-162687" b="-1848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SQNR Loss Relative to</a:t>
                          </a:r>
                        </a:p>
                        <a:p>
                          <a:pPr algn="ctr"/>
                          <a:r>
                            <a:rPr lang="en-US" sz="22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Real-value Scaling (dB)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87099644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0" marR="0" lvl="0" indent="0" algn="ctr" defTabSz="97538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</a:t>
                          </a:r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3.01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28579495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marL="0" marR="0" lvl="0" indent="0" algn="ctr" defTabSz="97538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2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{1, 3}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1.56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96128719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{1, 3, 5}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200" b="1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1.06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6066420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87DD31-C1DC-4612-8109-AE2FD14BD1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F6A7F2-0B71-4956-85D7-D0BB1A539AC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65C5AB06-6FB2-4937-B33C-C4C2059ABFF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053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690C1-2EF5-4789-A479-ADC948725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685800"/>
            <a:ext cx="8288868" cy="563877"/>
          </a:xfrm>
        </p:spPr>
        <p:txBody>
          <a:bodyPr/>
          <a:lstStyle/>
          <a:p>
            <a:r>
              <a:rPr lang="en-US" sz="3200" dirty="0"/>
              <a:t>Implementation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13070-85FD-47EE-8FFB-74D3ABB71DA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28600" y="1249677"/>
                <a:ext cx="9220200" cy="5455923"/>
              </a:xfrm>
            </p:spPr>
            <p:txBody>
              <a:bodyPr/>
              <a:lstStyle/>
              <a:p>
                <a:r>
                  <a:rPr lang="en-US" sz="2000" dirty="0"/>
                  <a:t>In one software implementation we showed that power-of-two scaling was approximately 6 times less complex than the original 11n real-value scaling [1]</a:t>
                </a:r>
              </a:p>
              <a:p>
                <a:pPr lvl="1"/>
                <a:r>
                  <a:rPr lang="en-US" sz="2000" dirty="0"/>
                  <a:t>Here we have some small increase in complexity compared to power-of-two scaling</a:t>
                </a:r>
              </a:p>
              <a:p>
                <a:r>
                  <a:rPr lang="en-US" sz="2000" dirty="0"/>
                  <a:t>Multiplying by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Multiplying by 1 does not require any action</a:t>
                </a:r>
              </a:p>
              <a:p>
                <a:pPr lvl="1"/>
                <a:r>
                  <a:rPr lang="en-US" sz="2000" dirty="0"/>
                  <a:t>Multiplying by 3 can be implemented with a shift and add</a:t>
                </a:r>
              </a:p>
              <a:p>
                <a:pPr lvl="1"/>
                <a:r>
                  <a:rPr lang="en-US" sz="2000" dirty="0"/>
                  <a:t>Multiplying by 5 can be implemented by a two-bit shift and add</a:t>
                </a:r>
              </a:p>
              <a:p>
                <a:r>
                  <a:rPr lang="en-US" sz="2000" dirty="0"/>
                  <a:t>Dividing by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Since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2000" dirty="0"/>
                  <a:t> is a power-of-two this is a shift operation</a:t>
                </a:r>
              </a:p>
              <a:p>
                <a:r>
                  <a:rPr lang="en-US" sz="2000" dirty="0"/>
                  <a:t>Selecting values of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1" i="1" dirty="0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endParaRPr lang="en-US" sz="2000" dirty="0"/>
              </a:p>
              <a:p>
                <a:pPr lvl="1"/>
                <a:r>
                  <a:rPr lang="en-US" sz="2000" dirty="0"/>
                  <a:t>For each TX/RX Pair the values of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000" dirty="0"/>
                  <a:t> and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2000" dirty="0"/>
                  <a:t> needs to be selected</a:t>
                </a:r>
              </a:p>
              <a:p>
                <a:pPr lvl="1"/>
                <a:r>
                  <a:rPr lang="en-US" sz="2000" dirty="0"/>
                  <a:t>For a 2x2 MIMO configuration there are only four TX/RX Pairs, which is much less than the number of tones, so fewer scaling factors to determine</a:t>
                </a:r>
              </a:p>
              <a:p>
                <a:pPr lvl="1"/>
                <a:r>
                  <a:rPr lang="en-US" sz="2000" dirty="0"/>
                  <a:t>This is a rather straightforward process as shown on Slide 8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0113070-85FD-47EE-8FFB-74D3ABB71DA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249677"/>
                <a:ext cx="9220200" cy="5455923"/>
              </a:xfrm>
              <a:blipFill>
                <a:blip r:embed="rId2"/>
                <a:stretch>
                  <a:fillRect l="-595" t="-559" r="-595" b="-11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C29A4B-CC14-41F5-BD10-6BAE62DF31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ED6AC8-3B55-4BA2-90ED-CFADA0AF2D4A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222C08D-DF8C-4EEF-AA19-E55B2C5538E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82444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EDFBF-26D6-4D10-B90F-9A8E752E60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682620"/>
            <a:ext cx="8288868" cy="671251"/>
          </a:xfrm>
        </p:spPr>
        <p:txBody>
          <a:bodyPr/>
          <a:lstStyle/>
          <a:p>
            <a:r>
              <a:rPr lang="en-US" dirty="0"/>
              <a:t>Proposal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C15195-406F-4EBC-B622-1FAB8BB833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520" y="1353872"/>
                <a:ext cx="8488680" cy="5427927"/>
              </a:xfrm>
            </p:spPr>
            <p:txBody>
              <a:bodyPr/>
              <a:lstStyle/>
              <a:p>
                <a:r>
                  <a:rPr lang="en-US" dirty="0"/>
                  <a:t>IEEE 802.11bf specifies that the allowed integer values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dirty="0"/>
                  <a:t> are {1, 3, 5}</a:t>
                </a:r>
              </a:p>
              <a:p>
                <a:r>
                  <a:rPr lang="en-US" dirty="0"/>
                  <a:t>IEEE 802.11bf specifies the allowed power-of-two values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dirty="0"/>
                  <a:t> to cover sufficient dynamic range</a:t>
                </a:r>
              </a:p>
              <a:p>
                <a:pPr lvl="1"/>
                <a:r>
                  <a:rPr lang="en-US" dirty="0"/>
                  <a:t>In the Backup there are some calculations showing that the largest value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dirty="0"/>
                  <a:t> required is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2048=</m:t>
                    </m:r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11</m:t>
                        </m:r>
                      </m:sup>
                    </m:sSup>
                  </m:oMath>
                </a14:m>
                <a:r>
                  <a:rPr lang="en-US" b="0" dirty="0"/>
                  <a:t> </a:t>
                </a:r>
              </a:p>
              <a:p>
                <a:r>
                  <a:rPr lang="en-US" dirty="0"/>
                  <a:t>The selection of the specific value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dirty="0"/>
                  <a:t> for fractional scaling is up to the implementation</a:t>
                </a:r>
              </a:p>
              <a:p>
                <a:r>
                  <a:rPr lang="en-US" dirty="0"/>
                  <a:t>It takes 2 bits to signal the value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dirty="0"/>
                  <a:t>, since there are three cases</a:t>
                </a:r>
              </a:p>
              <a:p>
                <a:r>
                  <a:rPr lang="en-US" dirty="0"/>
                  <a:t>It takes 4 bits to signal the value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dirty="0"/>
                  <a:t> since there are 12 cases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𝜷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, …</m:t>
                        </m:r>
                        <m:sSup>
                          <m:sSupPr>
                            <m:ctrlPr>
                              <a:rPr lang="en-US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sup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Scaling factor requires 6 bits for each TX/RX Pair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C15195-406F-4EBC-B622-1FAB8BB833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520" y="1353872"/>
                <a:ext cx="8488680" cy="5427927"/>
              </a:xfrm>
              <a:blipFill>
                <a:blip r:embed="rId2"/>
                <a:stretch>
                  <a:fillRect l="-933" t="-899" b="-3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BE8735-FB82-4305-9BF4-11C257A9ED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1F53A7-7E83-4313-881B-D49EE3ADC38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B58AABE4-6FCF-4001-B90E-BFCE75E80B7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76862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E189C-AFDC-40FB-A97B-DBE3895451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2"/>
            <a:ext cx="8288868" cy="1097277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4C52C-27D4-4D29-AD31-1432B32C31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907247"/>
                <a:ext cx="8365068" cy="4387427"/>
              </a:xfrm>
            </p:spPr>
            <p:txBody>
              <a:bodyPr/>
              <a:lstStyle/>
              <a:p>
                <a:r>
                  <a:rPr lang="en-US" dirty="0"/>
                  <a:t>Here we have proposed the design of a Fractional Scaling Factor approach for the scaling of the CSI in the Sensing Measurement Report</a:t>
                </a:r>
              </a:p>
              <a:p>
                <a:r>
                  <a:rPr lang="en-US" dirty="0"/>
                  <a:t>We have provided recommendations on the allowed values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dirty="0"/>
                  <a:t> (the numerator and denominators of the fractional scaling factor)</a:t>
                </a:r>
              </a:p>
              <a:p>
                <a:r>
                  <a:rPr lang="en-US" dirty="0"/>
                  <a:t>We have show with those recommended values the SQNR comes to within approximately 1 dB of the real-value scaling approach</a:t>
                </a:r>
              </a:p>
              <a:p>
                <a:r>
                  <a:rPr lang="en-US" dirty="0"/>
                  <a:t>We believe this is a good compromise between implementation complexity and SQNR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AD4C52C-27D4-4D29-AD31-1432B32C31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907247"/>
                <a:ext cx="8365068" cy="4387427"/>
              </a:xfrm>
              <a:blipFill>
                <a:blip r:embed="rId2"/>
                <a:stretch>
                  <a:fillRect l="-1020" t="-1111" b="-20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1CFAF-958F-4788-92FE-7824A27DC9C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641D89-974C-4136-A705-7F604363356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360260D-E834-4901-B9EE-E9643AC4BCBF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77607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BE654-DA71-42EC-A76E-66D0338C3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804CE-E61A-454F-8969-90B65CEA4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200" dirty="0"/>
              <a:t>Steve Shellhammer, et. al., “Low-Complexity Scaling and Quantization for CSI Report,” IEEE 802.11-21/1573r0, September 2021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200" dirty="0"/>
              <a:t>Steve Shellhammer, “Calculation of the Scaling Factor in the Sensing CSI Report,” IEEE 802.11-21/1705r0, October 2021</a:t>
            </a:r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  <a:p>
            <a:pPr marL="457200" indent="-457200">
              <a:buFont typeface="+mj-lt"/>
              <a:buAutoNum type="arabicPeriod"/>
            </a:pPr>
            <a:endParaRPr lang="en-US" sz="22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5D2DC9-E1DA-4AC4-AD20-5FD7FA2CFA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E2A04F-6FAB-43F4-B286-6FE73D09C558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951AE683-DDBC-47D3-9A75-782F367F7057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66783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EED98D-114E-47AB-BD19-010D0436E19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690033" y="2590800"/>
                <a:ext cx="8288868" cy="1136227"/>
              </a:xfrm>
            </p:spPr>
            <p:txBody>
              <a:bodyPr/>
              <a:lstStyle/>
              <a:p>
                <a:r>
                  <a:rPr lang="en-US" sz="4400" dirty="0"/>
                  <a:t>Backup</a:t>
                </a:r>
                <a:br>
                  <a:rPr lang="en-US" dirty="0"/>
                </a:br>
                <a:r>
                  <a:rPr lang="en-US" dirty="0"/>
                  <a:t>Range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dirty="0"/>
                  <a:t> Values to be Supported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DEED98D-114E-47AB-BD19-010D0436E19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690033" y="2590800"/>
                <a:ext cx="8288868" cy="1136227"/>
              </a:xfrm>
              <a:blipFill>
                <a:blip r:embed="rId2"/>
                <a:stretch>
                  <a:fillRect t="-18817" b="-284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3B1930-025E-4A7A-AFD4-74A5EC1F91B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E23788-B2EC-4827-8251-50384CCD834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26EEF54-578F-4800-8F0E-4CFF158A608E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43308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10C81B-1A0B-49C3-BB91-C916A807084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31520" y="731522"/>
                <a:ext cx="8288868" cy="618279"/>
              </a:xfrm>
            </p:spPr>
            <p:txBody>
              <a:bodyPr/>
              <a:lstStyle/>
              <a:p>
                <a:r>
                  <a:rPr lang="en-US" sz="3200" dirty="0"/>
                  <a:t>Calculation of Maximum Value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3200" dirty="0"/>
                  <a:t> Required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A210C81B-1A0B-49C3-BB91-C916A80708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31520" y="731522"/>
                <a:ext cx="8288868" cy="618279"/>
              </a:xfrm>
              <a:blipFill>
                <a:blip r:embed="rId2"/>
                <a:stretch>
                  <a:fillRect t="-8911" b="-30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27B38D-4F9A-43B1-A0AE-17003DA85A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144" y="1477192"/>
            <a:ext cx="8288868" cy="511384"/>
          </a:xfrm>
        </p:spPr>
        <p:txBody>
          <a:bodyPr/>
          <a:lstStyle/>
          <a:p>
            <a:r>
              <a:rPr lang="en-US" dirty="0"/>
              <a:t>We have the following inequality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A4F77D-2D89-42F5-B0B1-3F13F20725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64DEE-DA64-4E2C-92BE-D2EBF174525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2CB52C6-79D7-4D72-B2C1-1FF18E64B22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9E23C8-2DA6-4FE3-93DA-C0BAB69CD909}"/>
                  </a:ext>
                </a:extLst>
              </p:cNvPr>
              <p:cNvSpPr txBox="1"/>
              <p:nvPr/>
            </p:nvSpPr>
            <p:spPr>
              <a:xfrm>
                <a:off x="3210297" y="2123722"/>
                <a:ext cx="2752869" cy="821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9E23C8-2DA6-4FE3-93DA-C0BAB69CD9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0297" y="2123722"/>
                <a:ext cx="2752869" cy="82163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215BCDA-5425-4055-BB45-56A3329EF5A2}"/>
              </a:ext>
            </a:extLst>
          </p:cNvPr>
          <p:cNvSpPr txBox="1">
            <a:spLocks/>
          </p:cNvSpPr>
          <p:nvPr/>
        </p:nvSpPr>
        <p:spPr bwMode="auto">
          <a:xfrm>
            <a:off x="726855" y="3140210"/>
            <a:ext cx="8288868" cy="51138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>
            <a:lvl1pPr marL="365770" indent="-365770" algn="l" defTabSz="479226" rtl="0" eaLnBrk="1" fontAlgn="base" hangingPunct="1">
              <a:spcBef>
                <a:spcPts val="64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400" b="1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853463" indent="-365770" algn="l" defTabSz="479226" rtl="0" eaLnBrk="1" fontAlgn="base" hangingPunct="1">
              <a:spcBef>
                <a:spcPts val="533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Courier New" panose="02070309020205020404" pitchFamily="49" charset="0"/>
              <a:buChar char="o"/>
              <a:defRPr sz="2200" b="1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2pPr>
            <a:lvl3pPr marL="1280195" indent="-304809" algn="l" defTabSz="479226" rtl="0" eaLnBrk="1" fontAlgn="base" hangingPunct="1">
              <a:spcBef>
                <a:spcPts val="48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3pPr>
            <a:lvl4pPr marL="1767887" indent="-304809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Arial" panose="020B0604020202020204" pitchFamily="34" charset="0"/>
              <a:buChar char="•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4pPr>
            <a:lvl5pPr marL="2194618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Calibri" panose="020F0502020204030204" pitchFamily="34" charset="0"/>
                <a:ea typeface="+mn-ea"/>
              </a:defRPr>
            </a:lvl5pPr>
            <a:lvl6pPr marL="2682311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6pPr>
            <a:lvl7pPr marL="3170004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7pPr>
            <a:lvl8pPr marL="3657697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8pPr>
            <a:lvl9pPr marL="4145390" indent="-243846" algn="l" defTabSz="479226" rtl="0" eaLnBrk="1" fontAlgn="base" hangingPunct="1">
              <a:spcBef>
                <a:spcPts val="427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defRPr sz="1707">
                <a:solidFill>
                  <a:srgbClr val="000000"/>
                </a:solidFill>
                <a:latin typeface="+mn-lt"/>
                <a:ea typeface="+mn-ea"/>
              </a:defRPr>
            </a:lvl9pPr>
          </a:lstStyle>
          <a:p>
            <a:r>
              <a:rPr lang="en-US" kern="0" dirty="0"/>
              <a:t>This can be closely approximated by,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CE8A90-25EB-410B-84CA-ECEE68A5C3BF}"/>
                  </a:ext>
                </a:extLst>
              </p:cNvPr>
              <p:cNvSpPr txBox="1"/>
              <p:nvPr/>
            </p:nvSpPr>
            <p:spPr>
              <a:xfrm>
                <a:off x="3592612" y="3801152"/>
                <a:ext cx="1988237" cy="74238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ACE8A90-25EB-410B-84CA-ECEE68A5C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2612" y="3801152"/>
                <a:ext cx="1988237" cy="74238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317A1558-A0E5-45B1-9CF8-86BD493F0EB3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90033" y="4735766"/>
                <a:ext cx="8288868" cy="94149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365770" indent="-365770" algn="l" defTabSz="479226" rtl="0" eaLnBrk="1" fontAlgn="base" hangingPunct="1">
                  <a:spcBef>
                    <a:spcPts val="64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853463" indent="-365770" algn="l" defTabSz="479226" rtl="0" eaLnBrk="1" fontAlgn="base" hangingPunct="1">
                  <a:spcBef>
                    <a:spcPts val="533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ourier New" panose="02070309020205020404" pitchFamily="49" charset="0"/>
                  <a:buChar char="o"/>
                  <a:defRPr sz="22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2pPr>
                <a:lvl3pPr marL="1280195" indent="-304809" algn="l" defTabSz="479226" rtl="0" eaLnBrk="1" fontAlgn="base" hangingPunct="1">
                  <a:spcBef>
                    <a:spcPts val="48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3pPr>
                <a:lvl4pPr marL="1767887" indent="-304809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4pPr>
                <a:lvl5pPr marL="2194618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5pPr>
                <a:lvl6pPr marL="2682311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3170004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657697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4145390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kern="0" dirty="0"/>
                  <a:t>The largest value of </a:t>
                </a:r>
                <a14:m>
                  <m:oMath xmlns:m="http://schemas.openxmlformats.org/officeDocument/2006/math">
                    <m:r>
                      <a:rPr lang="en-US" b="1" i="1" kern="0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kern="0" dirty="0"/>
                  <a:t> is 5</a:t>
                </a:r>
              </a:p>
              <a:p>
                <a:r>
                  <a:rPr lang="en-US" kern="0" dirty="0"/>
                  <a:t>The largest value of </a:t>
                </a:r>
                <a14:m>
                  <m:oMath xmlns:m="http://schemas.openxmlformats.org/officeDocument/2006/math">
                    <m:r>
                      <a:rPr lang="en-US" b="0" i="1" kern="0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kern="0" dirty="0"/>
                  <a:t> is given by,</a:t>
                </a:r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317A1558-A0E5-45B1-9CF8-86BD493F0E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0033" y="4735766"/>
                <a:ext cx="8288868" cy="941492"/>
              </a:xfrm>
              <a:prstGeom prst="rect">
                <a:avLst/>
              </a:prstGeom>
              <a:blipFill>
                <a:blip r:embed="rId5"/>
                <a:stretch>
                  <a:fillRect l="-956" t="-5195" b="-10390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040743-0CF1-4DE3-920B-3A17BD117D92}"/>
                  </a:ext>
                </a:extLst>
              </p:cNvPr>
              <p:cNvSpPr txBox="1"/>
              <p:nvPr/>
            </p:nvSpPr>
            <p:spPr>
              <a:xfrm>
                <a:off x="2149108" y="5908516"/>
                <a:ext cx="4875244" cy="5847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ctrlPr>
                            <a:rPr lang="en-US" sz="280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80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80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kern="0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sz="28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p>
                          <m:r>
                            <a:rPr lang="en-US" sz="28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  <m:r>
                        <a:rPr lang="en-US" sz="2800" b="0" i="1" kern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80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kern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800" b="0" i="1" kern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p>
                    </m:oMath>
                  </m:oMathPara>
                </a14:m>
                <a:endParaRPr lang="en-US" sz="2800" kern="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4040743-0CF1-4DE3-920B-3A17BD117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9108" y="5908516"/>
                <a:ext cx="4875244" cy="5847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763410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A5332C-8041-466B-AC46-AE7993BDFFC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31520" y="731523"/>
                <a:ext cx="8288868" cy="946862"/>
              </a:xfrm>
            </p:spPr>
            <p:txBody>
              <a:bodyPr/>
              <a:lstStyle/>
              <a:p>
                <a:r>
                  <a:rPr lang="en-US" sz="3200" dirty="0"/>
                  <a:t>Calculation of Maximum Value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3200" dirty="0"/>
                  <a:t> Required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86A5332C-8041-466B-AC46-AE7993BDFFC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31520" y="731523"/>
                <a:ext cx="8288868" cy="946862"/>
              </a:xfrm>
              <a:blipFill>
                <a:blip r:embed="rId2"/>
                <a:stretch>
                  <a:fillRect b="-2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060198-4826-4C75-830C-D3E6848408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3373" y="1634362"/>
                <a:ext cx="8288868" cy="553718"/>
              </a:xfrm>
            </p:spPr>
            <p:txBody>
              <a:bodyPr/>
              <a:lstStyle/>
              <a:p>
                <a:r>
                  <a:rPr lang="en-US" dirty="0"/>
                  <a:t>So, we have the inequality for the largest value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dirty="0"/>
                  <a:t>,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060198-4826-4C75-830C-D3E6848408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3373" y="1634362"/>
                <a:ext cx="8288868" cy="553718"/>
              </a:xfrm>
              <a:blipFill>
                <a:blip r:embed="rId3"/>
                <a:stretch>
                  <a:fillRect l="-956" t="-8791"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67C57A1-9F72-408A-BC1E-E3D9DBB612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91550E-20AE-4CB6-8B90-09A3B0F2ED7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7ACF868-B799-49D0-8FC6-16427CA8BD6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357F99-66A2-4464-99D7-3AFDF47AA5A7}"/>
                  </a:ext>
                </a:extLst>
              </p:cNvPr>
              <p:cNvSpPr txBox="1"/>
              <p:nvPr/>
            </p:nvSpPr>
            <p:spPr>
              <a:xfrm>
                <a:off x="2514600" y="2319378"/>
                <a:ext cx="5072093" cy="8967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5× </m:t>
                          </m:r>
                          <m:sSup>
                            <m:sSup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p>
                        </m:den>
                      </m:f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=5×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6357F99-66A2-4464-99D7-3AFDF47AA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600" y="2319378"/>
                <a:ext cx="5072093" cy="8967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1D567CF-1F49-4AD2-A8C9-325A2F1DEEB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90033" y="3433429"/>
                <a:ext cx="8288868" cy="1331348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365770" indent="-365770" algn="l" defTabSz="479226" rtl="0" eaLnBrk="1" fontAlgn="base" hangingPunct="1">
                  <a:spcBef>
                    <a:spcPts val="64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853463" indent="-365770" algn="l" defTabSz="479226" rtl="0" eaLnBrk="1" fontAlgn="base" hangingPunct="1">
                  <a:spcBef>
                    <a:spcPts val="533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ourier New" panose="02070309020205020404" pitchFamily="49" charset="0"/>
                  <a:buChar char="o"/>
                  <a:defRPr sz="22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2pPr>
                <a:lvl3pPr marL="1280195" indent="-304809" algn="l" defTabSz="479226" rtl="0" eaLnBrk="1" fontAlgn="base" hangingPunct="1">
                  <a:spcBef>
                    <a:spcPts val="48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3pPr>
                <a:lvl4pPr marL="1767887" indent="-304809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4pPr>
                <a:lvl5pPr marL="2194618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5pPr>
                <a:lvl6pPr marL="2682311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3170004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657697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4145390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kern="0" dirty="0"/>
                  <a:t>If we assume the largest internal word size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kern="0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1" i="1" kern="0" smtClean="0"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b="1" i="0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0" kern="0" smtClean="0">
                        <a:latin typeface="Cambria Math" panose="02040503050406030204" pitchFamily="18" charset="0"/>
                      </a:rPr>
                      <m:t>𝟏𝟔</m:t>
                    </m:r>
                  </m:oMath>
                </a14:m>
                <a:r>
                  <a:rPr lang="en-US" kern="0" dirty="0"/>
                  <a:t> bits and the smallest report word size is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kern="0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1" i="1" kern="0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b="1" i="1" kern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kern="0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r>
                  <a:rPr lang="en-US" kern="0" dirty="0"/>
                  <a:t> bits, then we have the inequality for the largest required value of </a:t>
                </a:r>
                <a14:m>
                  <m:oMath xmlns:m="http://schemas.openxmlformats.org/officeDocument/2006/math">
                    <m:r>
                      <a:rPr lang="en-US" b="1" i="1" kern="0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endParaRPr lang="en-US" kern="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11D567CF-1F49-4AD2-A8C9-325A2F1DEE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0033" y="3433429"/>
                <a:ext cx="8288868" cy="1331348"/>
              </a:xfrm>
              <a:prstGeom prst="rect">
                <a:avLst/>
              </a:prstGeom>
              <a:blipFill>
                <a:blip r:embed="rId5"/>
                <a:stretch>
                  <a:fillRect l="-956" t="-3196" b="-1826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7A0A5A-F887-4AEF-8B95-B1D05AE86A5F}"/>
                  </a:ext>
                </a:extLst>
              </p:cNvPr>
              <p:cNvSpPr txBox="1"/>
              <p:nvPr/>
            </p:nvSpPr>
            <p:spPr>
              <a:xfrm>
                <a:off x="3200400" y="4938114"/>
                <a:ext cx="303057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≥5×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=1280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A7A0A5A-F887-4AEF-8B95-B1D05AE86A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0400" y="4938114"/>
                <a:ext cx="3030573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3DC11E0B-E3C9-447F-955A-AA2B456B5176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96704" y="5542339"/>
                <a:ext cx="8288868" cy="85507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365770" indent="-365770" algn="l" defTabSz="479226" rtl="0" eaLnBrk="1" fontAlgn="base" hangingPunct="1">
                  <a:spcBef>
                    <a:spcPts val="64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853463" indent="-365770" algn="l" defTabSz="479226" rtl="0" eaLnBrk="1" fontAlgn="base" hangingPunct="1">
                  <a:spcBef>
                    <a:spcPts val="533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ourier New" panose="02070309020205020404" pitchFamily="49" charset="0"/>
                  <a:buChar char="o"/>
                  <a:defRPr sz="22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2pPr>
                <a:lvl3pPr marL="1280195" indent="-304809" algn="l" defTabSz="479226" rtl="0" eaLnBrk="1" fontAlgn="base" hangingPunct="1">
                  <a:spcBef>
                    <a:spcPts val="48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3pPr>
                <a:lvl4pPr marL="1767887" indent="-304809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4pPr>
                <a:lvl5pPr marL="2194618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5pPr>
                <a:lvl6pPr marL="2682311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3170004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657697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4145390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kern="0" dirty="0"/>
                  <a:t>Given that </a:t>
                </a:r>
                <a14:m>
                  <m:oMath xmlns:m="http://schemas.openxmlformats.org/officeDocument/2006/math">
                    <m:r>
                      <a:rPr lang="en-US" b="1" i="1" kern="0" dirty="0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kern="0" dirty="0"/>
                  <a:t> is a power of two we can select the largest value of </a:t>
                </a:r>
                <a14:m>
                  <m:oMath xmlns:m="http://schemas.openxmlformats.org/officeDocument/2006/math">
                    <m:r>
                      <a:rPr lang="en-US" b="1" i="1" kern="0" dirty="0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kern="0" dirty="0"/>
                  <a:t> to be 2048 which is equal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kern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kern="0" smtClean="0">
                            <a:latin typeface="Cambria Math" panose="02040503050406030204" pitchFamily="18" charset="0"/>
                          </a:rPr>
                          <m:t>𝟏𝟏</m:t>
                        </m:r>
                      </m:sup>
                    </m:sSup>
                  </m:oMath>
                </a14:m>
                <a:endParaRPr lang="en-US" kern="0" dirty="0"/>
              </a:p>
            </p:txBody>
          </p:sp>
        </mc:Choice>
        <mc:Fallback xmlns="">
          <p:sp>
            <p:nvSpPr>
              <p:cNvPr id="10" name="Content Placeholder 2">
                <a:extLst>
                  <a:ext uri="{FF2B5EF4-FFF2-40B4-BE49-F238E27FC236}">
                    <a16:creationId xmlns:a16="http://schemas.microsoft.com/office/drawing/2014/main" id="{3DC11E0B-E3C9-447F-955A-AA2B456B5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6704" y="5542339"/>
                <a:ext cx="8288868" cy="855076"/>
              </a:xfrm>
              <a:prstGeom prst="rect">
                <a:avLst/>
              </a:prstGeom>
              <a:blipFill>
                <a:blip r:embed="rId7"/>
                <a:stretch>
                  <a:fillRect l="-956" t="-5714" b="-14286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9357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55C73-D81E-4C05-A5C9-DC29F10DF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802640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65E3D-52F0-4518-B875-4D0C302C04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592" y="2057400"/>
            <a:ext cx="8667408" cy="3962400"/>
          </a:xfrm>
        </p:spPr>
        <p:txBody>
          <a:bodyPr/>
          <a:lstStyle/>
          <a:p>
            <a:r>
              <a:rPr lang="en-US" dirty="0"/>
              <a:t>Two methods have been considered for the Scaling Factor in the CSI pre-processing for the Sensing Measurement Report</a:t>
            </a:r>
          </a:p>
          <a:p>
            <a:pPr lvl="1"/>
            <a:r>
              <a:rPr lang="en-US" dirty="0"/>
              <a:t>Real-Value Scaling (802.11n) CSI report</a:t>
            </a:r>
          </a:p>
          <a:p>
            <a:pPr lvl="1"/>
            <a:r>
              <a:rPr lang="en-US" dirty="0"/>
              <a:t>Power-of-Two Scaling</a:t>
            </a:r>
          </a:p>
          <a:p>
            <a:r>
              <a:rPr lang="en-US" dirty="0"/>
              <a:t>Here we consider something more complex than power-of-two scaling but less complex than 802.11n scaling</a:t>
            </a:r>
          </a:p>
          <a:p>
            <a:pPr lvl="1"/>
            <a:r>
              <a:rPr lang="en-US" dirty="0"/>
              <a:t>The goal is to improve the SQNR with a small increase in complexity compared to the power-of-two scaling</a:t>
            </a:r>
          </a:p>
          <a:p>
            <a:r>
              <a:rPr lang="en-US" dirty="0"/>
              <a:t>Here we consider a design with a fractional scaling factor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03F50E-ACAB-4C34-8E0C-FE128680AE6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836C91-EE66-4426-A8AB-1B63BE1D4A76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FD2B548-216C-4FCB-BE19-834A1984B778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6647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9E3CE-A85D-460A-8CEA-943110CA18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558F66-87B8-4B87-8BCF-FEA98160EBD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31520" y="2057400"/>
                <a:ext cx="8288868" cy="4387427"/>
              </a:xfrm>
            </p:spPr>
            <p:txBody>
              <a:bodyPr/>
              <a:lstStyle/>
              <a:p>
                <a:r>
                  <a:rPr lang="en-US" dirty="0"/>
                  <a:t>In the simulation described on Slide 9 all the values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dirty="0"/>
                  <a:t> were saved in a file</a:t>
                </a:r>
              </a:p>
              <a:p>
                <a:r>
                  <a:rPr lang="en-US" dirty="0"/>
                  <a:t>Then for both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dirty="0"/>
                  <a:t> the probability mass function was calculated and plotted</a:t>
                </a:r>
              </a:p>
              <a:p>
                <a:r>
                  <a:rPr lang="en-US" dirty="0"/>
                  <a:t>This was done for both cases of Nb = 8 and Nb = 10</a:t>
                </a:r>
              </a:p>
              <a:p>
                <a:r>
                  <a:rPr lang="en-US" dirty="0"/>
                  <a:t>In this simulation the internal word size of Np = 16 was used</a:t>
                </a:r>
              </a:p>
              <a:p>
                <a:r>
                  <a:rPr lang="en-US" dirty="0"/>
                  <a:t>A smaller value of Np would lead to smaller values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 larger value of Np would lead to larger values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9558F66-87B8-4B87-8BCF-FEA98160EBD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31520" y="2057400"/>
                <a:ext cx="8288868" cy="4387427"/>
              </a:xfrm>
              <a:blipFill>
                <a:blip r:embed="rId2"/>
                <a:stretch>
                  <a:fillRect l="-956" t="-1113" r="-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CCCD1-6B0E-420B-9875-0460E52FF0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69798-3B94-4545-9B8B-63BC293C8AA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D0634C8-3AB5-40C8-87DD-9D8B18ED0AA0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051039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483C0C3-FD7D-4F43-921C-FA7C4A609E3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6353" y="731523"/>
                <a:ext cx="8655473" cy="640078"/>
              </a:xfrm>
            </p:spPr>
            <p:txBody>
              <a:bodyPr/>
              <a:lstStyle/>
              <a:p>
                <a:r>
                  <a:rPr lang="en-US" sz="3200" dirty="0"/>
                  <a:t>Probability Mass Functions for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3200" dirty="0"/>
                  <a:t> (Nb = 8)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483C0C3-FD7D-4F43-921C-FA7C4A609E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6353" y="731523"/>
                <a:ext cx="8655473" cy="640078"/>
              </a:xfrm>
              <a:blipFill>
                <a:blip r:embed="rId2"/>
                <a:stretch>
                  <a:fillRect t="-6667" b="-2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3F1A8A-BD36-4AC3-B0D5-34DC35DCF6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5650" y="5649244"/>
                <a:ext cx="8564034" cy="928213"/>
              </a:xfrm>
            </p:spPr>
            <p:txBody>
              <a:bodyPr/>
              <a:lstStyle/>
              <a:p>
                <a:r>
                  <a:rPr lang="en-US" dirty="0"/>
                  <a:t>The smallest value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dirty="0"/>
                  <a:t> that is used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 largest value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dirty="0"/>
                  <a:t> that is used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3F1A8A-BD36-4AC3-B0D5-34DC35DCF6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5650" y="5649244"/>
                <a:ext cx="8564034" cy="928213"/>
              </a:xfrm>
              <a:blipFill>
                <a:blip r:embed="rId3"/>
                <a:stretch>
                  <a:fillRect l="-996" t="-3947" b="-14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BF149-EB05-4116-94FF-EA38C77554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21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F40CD-510D-456A-80BA-5900FBA9B38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E0B240-2F6D-4A46-9CFF-E295226F711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C6FCBEEC-E422-4CCB-9750-34CF158232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919135" y="1951141"/>
            <a:ext cx="4572000" cy="3095625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47EAF675-C364-4461-BAB0-88EA55BC67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2400" y="1951141"/>
            <a:ext cx="45720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0462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483C0C3-FD7D-4F43-921C-FA7C4A609E3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456353" y="731523"/>
                <a:ext cx="8655473" cy="640078"/>
              </a:xfrm>
            </p:spPr>
            <p:txBody>
              <a:bodyPr/>
              <a:lstStyle/>
              <a:p>
                <a:r>
                  <a:rPr lang="en-US" sz="3200" dirty="0"/>
                  <a:t>Probability Mass Functions for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3200" dirty="0"/>
                  <a:t> (Nb = 10)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3483C0C3-FD7D-4F43-921C-FA7C4A609E3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456353" y="731523"/>
                <a:ext cx="8655473" cy="640078"/>
              </a:xfrm>
              <a:blipFill>
                <a:blip r:embed="rId2"/>
                <a:stretch>
                  <a:fillRect l="-352" t="-6667" r="-352" b="-27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3F1A8A-BD36-4AC3-B0D5-34DC35DCF67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5650" y="5649244"/>
                <a:ext cx="8564034" cy="928213"/>
              </a:xfrm>
            </p:spPr>
            <p:txBody>
              <a:bodyPr/>
              <a:lstStyle/>
              <a:p>
                <a:r>
                  <a:rPr lang="en-US" dirty="0"/>
                  <a:t>The smallest value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dirty="0"/>
                  <a:t> that is used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dirty="0"/>
              </a:p>
              <a:p>
                <a:r>
                  <a:rPr lang="en-US" dirty="0"/>
                  <a:t>The largest value of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dirty="0"/>
                  <a:t> that is used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03F1A8A-BD36-4AC3-B0D5-34DC35DCF67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5650" y="5649244"/>
                <a:ext cx="8564034" cy="928213"/>
              </a:xfrm>
              <a:blipFill>
                <a:blip r:embed="rId3"/>
                <a:stretch>
                  <a:fillRect l="-996" t="-3947" b="-138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CBF149-EB05-4116-94FF-EA38C775540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EF40CD-510D-456A-80BA-5900FBA9B389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CE0B240-2F6D-4A46-9CFF-E295226F711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BEC7C4F2-FE7A-468E-9059-E229A6B9A6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006833" y="2041695"/>
            <a:ext cx="4572000" cy="3095625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0BF3C1D2-8E7F-467B-8218-F1F06ADAD4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4767" y="2013119"/>
            <a:ext cx="4572000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443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956407-EC13-4135-BE8F-0B061A378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92477"/>
          </a:xfrm>
        </p:spPr>
        <p:txBody>
          <a:bodyPr/>
          <a:lstStyle/>
          <a:p>
            <a:r>
              <a:rPr lang="en-US" dirty="0"/>
              <a:t>Notation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512D17B3-F7F3-4603-BE18-031237F919C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57404117"/>
                  </p:ext>
                </p:extLst>
              </p:nvPr>
            </p:nvGraphicFramePr>
            <p:xfrm>
              <a:off x="609600" y="1524000"/>
              <a:ext cx="8564614" cy="3732975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3102027">
                      <a:extLst>
                        <a:ext uri="{9D8B030D-6E8A-4147-A177-3AD203B41FA5}">
                          <a16:colId xmlns:a16="http://schemas.microsoft.com/office/drawing/2014/main" val="483945204"/>
                        </a:ext>
                      </a:extLst>
                    </a:gridCol>
                    <a:gridCol w="5462587">
                      <a:extLst>
                        <a:ext uri="{9D8B030D-6E8A-4147-A177-3AD203B41FA5}">
                          <a16:colId xmlns:a16="http://schemas.microsoft.com/office/drawing/2014/main" val="173853281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Parameter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Description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910924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𝑝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Internal Word Size (Vendor Specific)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870742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Report Word Size (Specified in the Standard)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32612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𝐻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𝑘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The k-th element of the CSI in a set of CSI Values</a:t>
                          </a:r>
                        </a:p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 our case the set is the CSI for a given TX/RX Pair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6866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𝐼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𝑘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7538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Inphase component of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𝐻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71296341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𝐻</m:t>
                                    </m:r>
                                  </m:e>
                                  <m: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cs typeface="Calibri" panose="020F0502020204030204" pitchFamily="34" charset="0"/>
                                      </a:rPr>
                                      <m:t>𝑄</m:t>
                                    </m:r>
                                  </m:sub>
                                </m:s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(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𝑘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75386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Quadrature component of </a:t>
                          </a:r>
                          <a14:m>
                            <m:oMath xmlns:m="http://schemas.openxmlformats.org/officeDocument/2006/math"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𝐻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(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𝑘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Calibri" panose="020F0502020204030204" pitchFamily="34" charset="0"/>
                                </a:rPr>
                                <m:t>)</m:t>
                              </m:r>
                            </m:oMath>
                          </a14:m>
                          <a:endParaRPr lang="en-US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48747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cs typeface="Calibri" panose="020F0502020204030204" pitchFamily="34" charset="0"/>
                                  </a:rPr>
                                  <m:t>𝑚</m:t>
                                </m:r>
                              </m:oMath>
                            </m:oMathPara>
                          </a14:m>
                          <a:endParaRPr lang="en-US" sz="2000" dirty="0">
                            <a:latin typeface="Calibri" panose="020F0502020204030204" pitchFamily="34" charset="0"/>
                            <a:cs typeface="Calibri" panose="020F0502020204030204" pitchFamily="34" charset="0"/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Maximum of the absolute values of all the Inphase and Quadrature components within the set of CSI values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4310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e 7">
                <a:extLst>
                  <a:ext uri="{FF2B5EF4-FFF2-40B4-BE49-F238E27FC236}">
                    <a16:creationId xmlns:a16="http://schemas.microsoft.com/office/drawing/2014/main" id="{512D17B3-F7F3-4603-BE18-031237F919C0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357404117"/>
                  </p:ext>
                </p:extLst>
              </p:nvPr>
            </p:nvGraphicFramePr>
            <p:xfrm>
              <a:off x="609600" y="1524000"/>
              <a:ext cx="8564614" cy="3732975"/>
            </p:xfrm>
            <a:graphic>
              <a:graphicData uri="http://schemas.openxmlformats.org/drawingml/2006/table">
                <a:tbl>
                  <a:tblPr firstRow="1" bandRow="1">
                    <a:tableStyleId>{21E4AEA4-8DFA-4A89-87EB-49C32662AFE0}</a:tableStyleId>
                  </a:tblPr>
                  <a:tblGrid>
                    <a:gridCol w="3102027">
                      <a:extLst>
                        <a:ext uri="{9D8B030D-6E8A-4147-A177-3AD203B41FA5}">
                          <a16:colId xmlns:a16="http://schemas.microsoft.com/office/drawing/2014/main" val="483945204"/>
                        </a:ext>
                      </a:extLst>
                    </a:gridCol>
                    <a:gridCol w="5462587">
                      <a:extLst>
                        <a:ext uri="{9D8B030D-6E8A-4147-A177-3AD203B41FA5}">
                          <a16:colId xmlns:a16="http://schemas.microsoft.com/office/drawing/2014/main" val="173853281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Parameter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Description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19109249"/>
                      </a:ext>
                    </a:extLst>
                  </a:tr>
                  <a:tr h="4196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3" t="-101449" r="-177014" b="-71884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Internal Word Size (Vendor Specific)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48707423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3" t="-213846" r="-177014" b="-66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Report Word Size (Specified in the Standard)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86326126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3" t="-177391" r="-177014" b="-27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The k-</a:t>
                          </a:r>
                          <a:r>
                            <a:rPr lang="en-US" sz="20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th</a:t>
                          </a:r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element of the CSI in a set of CSI Values</a:t>
                          </a:r>
                        </a:p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 our case the set is the CSI for a given TX/RX Pair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5686664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3" t="-490769" r="-177014" b="-3861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7031" t="-490769" r="-558" b="-3861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712963412"/>
                      </a:ext>
                    </a:extLst>
                  </a:tr>
                  <a:tr h="4177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3" t="-556522" r="-177014" b="-26376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57031" t="-556522" r="-558" b="-26376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874796"/>
                      </a:ext>
                    </a:extLst>
                  </a:tr>
                  <a:tr h="1005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93" t="-274545" r="-177014" b="-103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Maximum of the absolute values of all the </a:t>
                          </a:r>
                          <a:r>
                            <a:rPr lang="en-US" sz="2000" dirty="0" err="1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Inphase</a:t>
                          </a:r>
                          <a:r>
                            <a:rPr lang="en-US" sz="2000" dirty="0">
                              <a:latin typeface="Calibri" panose="020F0502020204030204" pitchFamily="34" charset="0"/>
                              <a:cs typeface="Calibri" panose="020F0502020204030204" pitchFamily="34" charset="0"/>
                            </a:rPr>
                            <a:t> and Quadrature components within the set of CSI values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6431036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49BE73-7D1F-4698-85AB-3058A3DDBF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71E927-2AE3-48CE-873B-D101AE073437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6747B40-9692-44D1-8859-6870B2F9F422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10D4811-CB52-40CF-838D-3A95AF41B8B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457200" y="5370407"/>
                <a:ext cx="9144000" cy="1319109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365770" indent="-365770" algn="l" defTabSz="479226" rtl="0" eaLnBrk="1" fontAlgn="base" hangingPunct="1">
                  <a:spcBef>
                    <a:spcPts val="64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853463" indent="-365770" algn="l" defTabSz="479226" rtl="0" eaLnBrk="1" fontAlgn="base" hangingPunct="1">
                  <a:spcBef>
                    <a:spcPts val="533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ourier New" panose="02070309020205020404" pitchFamily="49" charset="0"/>
                  <a:buChar char="o"/>
                  <a:defRPr sz="22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2pPr>
                <a:lvl3pPr marL="1280195" indent="-304809" algn="l" defTabSz="479226" rtl="0" eaLnBrk="1" fontAlgn="base" hangingPunct="1">
                  <a:spcBef>
                    <a:spcPts val="48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3pPr>
                <a:lvl4pPr marL="1767887" indent="-304809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4pPr>
                <a:lvl5pPr marL="2194618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5pPr>
                <a:lvl6pPr marL="2682311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3170004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657697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4145390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sz="2200" kern="0" dirty="0"/>
                  <a:t>Since these are all two’s complement representation we know:</a:t>
                </a:r>
              </a:p>
              <a:p>
                <a:r>
                  <a:rPr lang="en-US" sz="2200" kern="0" dirty="0"/>
                  <a:t>The largest positive value in the internal representation is </a:t>
                </a:r>
                <a14:m>
                  <m:oMath xmlns:m="http://schemas.openxmlformats.org/officeDocument/2006/math">
                    <m:r>
                      <a:rPr lang="en-US" sz="2200" i="1" kern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kern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sSub>
                          <m:sSubPr>
                            <m:ctrlPr>
                              <a:rPr lang="en-US" sz="220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kern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i="1" kern="0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2200" i="1" kern="0" smtClean="0">
                                <a:latin typeface="Cambria Math" panose="02040503050406030204" pitchFamily="18" charset="0"/>
                              </a:rPr>
                              <m:t>𝒑</m:t>
                            </m:r>
                          </m:sub>
                        </m:sSub>
                        <m:r>
                          <a:rPr lang="en-US" sz="2200" i="1" kern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 kern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200" i="1" kern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20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 kern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20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kern="0" dirty="0"/>
              </a:p>
              <a:p>
                <a:r>
                  <a:rPr lang="en-US" sz="2200" kern="0" dirty="0"/>
                  <a:t>The largest positive value in the report is </a:t>
                </a:r>
                <a14:m>
                  <m:oMath xmlns:m="http://schemas.openxmlformats.org/officeDocument/2006/math">
                    <m:r>
                      <a:rPr lang="en-US" sz="2200" i="1" kern="0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sz="2200" i="1" kern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200" i="1" kern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  <m:sup>
                        <m:sSub>
                          <m:sSubPr>
                            <m:ctrlPr>
                              <a:rPr lang="en-US" sz="2200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 kern="0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sz="2200" i="1" kern="0" smtClean="0"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2200" i="1" kern="0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  <m:r>
                          <a:rPr lang="en-US" sz="2200" i="1" kern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200" i="1" kern="0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2200" i="1" kern="0" smtClean="0">
                            <a:latin typeface="Cambria Math" panose="02040503050406030204" pitchFamily="18" charset="0"/>
                          </a:rPr>
                          <m:t>)</m:t>
                        </m:r>
                      </m:sup>
                    </m:sSup>
                    <m:r>
                      <a:rPr lang="en-US" sz="2200" i="1" kern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200" i="1" kern="0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220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200" kern="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B10D4811-CB52-40CF-838D-3A95AF41B8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7200" y="5370407"/>
                <a:ext cx="9144000" cy="1319109"/>
              </a:xfrm>
              <a:prstGeom prst="rect">
                <a:avLst/>
              </a:prstGeom>
              <a:blipFill>
                <a:blip r:embed="rId3"/>
                <a:stretch>
                  <a:fillRect l="-733" t="-3241" b="-7407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101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A7FEAE-E719-4452-AE7E-6BD73EE44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92478"/>
          </a:xfrm>
        </p:spPr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CD51F-3ABE-43D9-ABE1-ABA4721AA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4414" y="1777557"/>
            <a:ext cx="8288868" cy="477518"/>
          </a:xfrm>
        </p:spPr>
        <p:txBody>
          <a:bodyPr/>
          <a:lstStyle/>
          <a:p>
            <a:r>
              <a:rPr lang="en-US" dirty="0"/>
              <a:t>Here is how real-value scaling and quantizing 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41A00F-8E36-4E65-8B33-3580FAFD663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40061D-FF3F-48EA-BEFB-DD17FA346692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21421D-152C-4B92-96AF-FC3AB39F0833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FE8608-75B3-4705-8DA5-EC0FEEA3B030}"/>
                  </a:ext>
                </a:extLst>
              </p:cNvPr>
              <p:cNvSpPr txBox="1"/>
              <p:nvPr/>
            </p:nvSpPr>
            <p:spPr>
              <a:xfrm>
                <a:off x="2412882" y="2470580"/>
                <a:ext cx="4115037" cy="11890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𝑟𝑜𝑢𝑛𝑑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  <m:sup>
                                      <m:sSub>
                                        <m:sSubPr>
                                          <m:ctrlP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𝑁</m:t>
                                          </m:r>
                                        </m:e>
                                        <m:sub>
                                          <m:r>
                                            <a:rPr lang="en-US" sz="2400" b="0" i="1" smtClean="0">
                                              <a:solidFill>
                                                <a:schemeClr val="tx1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𝑏</m:t>
                                          </m:r>
                                        </m:sub>
                                      </m:sSub>
                                      <m:r>
                                        <a:rPr lang="en-US" sz="2400" b="0" i="1" smtClean="0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−1)</m:t>
                                      </m:r>
                                    </m:sup>
                                  </m:sSup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2FE8608-75B3-4705-8DA5-EC0FEEA3B0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2882" y="2470580"/>
                <a:ext cx="4115037" cy="118904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2BB4293-CFE9-4AE3-A335-901BCE93A7F0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78646" y="3810000"/>
                <a:ext cx="8617753" cy="2895600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365770" indent="-365770" algn="l" defTabSz="479226" rtl="0" eaLnBrk="1" fontAlgn="base" hangingPunct="1">
                  <a:spcBef>
                    <a:spcPts val="64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853463" indent="-365770" algn="l" defTabSz="479226" rtl="0" eaLnBrk="1" fontAlgn="base" hangingPunct="1">
                  <a:spcBef>
                    <a:spcPts val="533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ourier New" panose="02070309020205020404" pitchFamily="49" charset="0"/>
                  <a:buChar char="o"/>
                  <a:defRPr sz="22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2pPr>
                <a:lvl3pPr marL="1280195" indent="-304809" algn="l" defTabSz="479226" rtl="0" eaLnBrk="1" fontAlgn="base" hangingPunct="1">
                  <a:spcBef>
                    <a:spcPts val="48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3pPr>
                <a:lvl4pPr marL="1767887" indent="-304809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4pPr>
                <a:lvl5pPr marL="2194618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5pPr>
                <a:lvl6pPr marL="2682311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3170004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657697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4145390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kern="0" dirty="0"/>
                  <a:t>The same approach is applied to the quadrature components</a:t>
                </a:r>
              </a:p>
              <a:p>
                <a:r>
                  <a:rPr lang="en-US" kern="0" dirty="0"/>
                  <a:t>Note, in 802.11n the value of </a:t>
                </a:r>
                <a14:m>
                  <m:oMath xmlns:m="http://schemas.openxmlformats.org/officeDocument/2006/math">
                    <m:r>
                      <a:rPr lang="en-US" i="1" kern="0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kern="0" dirty="0"/>
                  <a:t> is converted to the dB domain, truncated to three bits and then converted back to the linear domain</a:t>
                </a:r>
              </a:p>
              <a:p>
                <a:pPr lvl="1"/>
                <a:r>
                  <a:rPr lang="en-US" kern="0" dirty="0"/>
                  <a:t>We will ignore that process here</a:t>
                </a:r>
              </a:p>
              <a:p>
                <a:pPr lvl="1"/>
                <a:r>
                  <a:rPr lang="en-US" kern="0" dirty="0"/>
                  <a:t>This 802.11n process will decrease the SQNR somewhat compared to an unquantized version of </a:t>
                </a:r>
                <a14:m>
                  <m:oMath xmlns:m="http://schemas.openxmlformats.org/officeDocument/2006/math">
                    <m:r>
                      <a:rPr lang="en-US" i="1" kern="0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kern="0" dirty="0"/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2BB4293-CFE9-4AE3-A335-901BCE93A7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8646" y="3810000"/>
                <a:ext cx="8617753" cy="2895600"/>
              </a:xfrm>
              <a:prstGeom prst="rect">
                <a:avLst/>
              </a:prstGeom>
              <a:blipFill>
                <a:blip r:embed="rId3"/>
                <a:stretch>
                  <a:fillRect l="-919" t="-1684" r="-636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981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9865D-0D57-42A2-A1FF-C2AC98B9F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366" y="691230"/>
            <a:ext cx="8288868" cy="640077"/>
          </a:xfrm>
        </p:spPr>
        <p:txBody>
          <a:bodyPr/>
          <a:lstStyle/>
          <a:p>
            <a:r>
              <a:rPr lang="en-US" sz="3200" dirty="0"/>
              <a:t>Fractional Scaling Factor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EA37E0-454B-4C01-B05A-C8385701B5C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89373" y="1487491"/>
                <a:ext cx="9111827" cy="1285534"/>
              </a:xfrm>
            </p:spPr>
            <p:txBody>
              <a:bodyPr/>
              <a:lstStyle/>
              <a:p>
                <a:r>
                  <a:rPr lang="en-US" sz="2200" dirty="0"/>
                  <a:t>We can replace the scaling factor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e>
                                  <m:sub>
                                    <m:r>
                                      <a:rPr lang="en-US" sz="22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𝑏</m:t>
                                    </m:r>
                                  </m:sub>
                                </m:sSub>
                                <m:r>
                                  <a:rPr lang="en-US" sz="22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−1)</m:t>
                                </m:r>
                              </m:sup>
                            </m:sSup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−1</m:t>
                            </m:r>
                          </m:num>
                          <m:den>
                            <m:r>
                              <a:rPr lang="en-US" sz="2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200" dirty="0"/>
                  <a:t> with a ratio of two numbers</a:t>
                </a:r>
              </a:p>
              <a:p>
                <a:r>
                  <a:rPr lang="en-US" sz="2200" dirty="0"/>
                  <a:t>Then the scaling and quantization looks like the following,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EA37E0-454B-4C01-B05A-C8385701B5C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89373" y="1487491"/>
                <a:ext cx="9111827" cy="1285534"/>
              </a:xfrm>
              <a:blipFill>
                <a:blip r:embed="rId2"/>
                <a:stretch>
                  <a:fillRect l="-736" r="-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8435E7C-8E1A-4FB2-8972-9C30C0570C5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70EDC0-A86B-4339-9F15-25F1335BCEF4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D076E16-A4C7-4CD0-9EA9-44C460D365BB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A72E89-3457-4108-930C-BB393BAEA002}"/>
                  </a:ext>
                </a:extLst>
              </p:cNvPr>
              <p:cNvSpPr txBox="1"/>
              <p:nvPr/>
            </p:nvSpPr>
            <p:spPr>
              <a:xfrm>
                <a:off x="3581400" y="2840899"/>
                <a:ext cx="2769989" cy="95455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𝑟𝑜𝑢𝑛𝑑</m:t>
                      </m:r>
                      <m:d>
                        <m:d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𝛽</m:t>
                                  </m:r>
                                </m:den>
                              </m:f>
                            </m:e>
                          </m:d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sub>
                          </m:sSub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CA72E89-3457-4108-930C-BB393BAEA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2840899"/>
                <a:ext cx="2769989" cy="95455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6BC94C2-5F5E-4BC2-AB89-1068CA1CB6AA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268030" y="4015439"/>
                <a:ext cx="9307286" cy="261630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365770" indent="-365770" algn="l" defTabSz="479226" rtl="0" eaLnBrk="1" fontAlgn="base" hangingPunct="1">
                  <a:spcBef>
                    <a:spcPts val="64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853463" indent="-365770" algn="l" defTabSz="479226" rtl="0" eaLnBrk="1" fontAlgn="base" hangingPunct="1">
                  <a:spcBef>
                    <a:spcPts val="533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ourier New" panose="02070309020205020404" pitchFamily="49" charset="0"/>
                  <a:buChar char="o"/>
                  <a:defRPr sz="22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2pPr>
                <a:lvl3pPr marL="1280195" indent="-304809" algn="l" defTabSz="479226" rtl="0" eaLnBrk="1" fontAlgn="base" hangingPunct="1">
                  <a:spcBef>
                    <a:spcPts val="48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3pPr>
                <a:lvl4pPr marL="1767887" indent="-304809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4pPr>
                <a:lvl5pPr marL="2194618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5pPr>
                <a:lvl6pPr marL="2682311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3170004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657697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4145390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sz="2200" kern="0" dirty="0"/>
                  <a:t>If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200" kern="0" dirty="0"/>
                  <a:t> and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200" kern="0" dirty="0"/>
                  <a:t> are both powers-of-two, then their ratio is also a power of two, so we have power-of-two scaling</a:t>
                </a:r>
              </a:p>
              <a:p>
                <a:r>
                  <a:rPr lang="en-US" sz="2200" kern="0" dirty="0"/>
                  <a:t>If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200" kern="0" dirty="0"/>
                  <a:t> is not a power-of-two then we have a general division operation, and so the complexity is like real-value scaling</a:t>
                </a:r>
              </a:p>
              <a:p>
                <a:pPr lvl="1"/>
                <a:r>
                  <a:rPr lang="en-US" sz="2000" kern="0" dirty="0"/>
                  <a:t>So, for a low complexity approach we should constrain </a:t>
                </a:r>
                <a14:m>
                  <m:oMath xmlns:m="http://schemas.openxmlformats.org/officeDocument/2006/math">
                    <m:r>
                      <a:rPr lang="en-US" sz="2000" b="0" i="1" kern="0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000" kern="0" dirty="0"/>
                  <a:t> to be a power of two</a:t>
                </a:r>
              </a:p>
              <a:p>
                <a:r>
                  <a:rPr lang="en-US" sz="2200" kern="0" dirty="0"/>
                  <a:t>However, we may consider values of </a:t>
                </a:r>
                <a14:m>
                  <m:oMath xmlns:m="http://schemas.openxmlformats.org/officeDocument/2006/math">
                    <m:r>
                      <a:rPr lang="en-US" sz="2200" b="0" i="1" kern="0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200" kern="0" dirty="0"/>
                  <a:t> which are not powers-of-two</a:t>
                </a:r>
              </a:p>
              <a:p>
                <a:pPr lvl="1"/>
                <a:r>
                  <a:rPr lang="en-US" kern="0" dirty="0"/>
                  <a:t>This will have some increase in the implementation complexity</a:t>
                </a: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06BC94C2-5F5E-4BC2-AB89-1068CA1CB6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8030" y="4015439"/>
                <a:ext cx="9307286" cy="2616307"/>
              </a:xfrm>
              <a:prstGeom prst="rect">
                <a:avLst/>
              </a:prstGeom>
              <a:blipFill>
                <a:blip r:embed="rId4"/>
                <a:stretch>
                  <a:fillRect l="-720" t="-1632" r="-655" b="-7692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6845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63372C7-6797-467F-AF6F-54F05A191F6E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en-US" dirty="0"/>
                  <a:t>Constraints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n-US" b="0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663372C7-6797-467F-AF6F-54F05A191F6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9A70E5-8F16-4046-85DA-20AC050FC0B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3373" y="1966308"/>
                <a:ext cx="8288868" cy="912184"/>
              </a:xfrm>
            </p:spPr>
            <p:txBody>
              <a:bodyPr/>
              <a:lstStyle/>
              <a:p>
                <a:pPr marL="457200" indent="-457200">
                  <a:buFont typeface="+mj-lt"/>
                  <a:buAutoNum type="arabicPeriod"/>
                </a:pPr>
                <a:r>
                  <a:rPr lang="en-US" sz="2200" dirty="0"/>
                  <a:t>For some value of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200" dirty="0"/>
                  <a:t>, either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</m:sub>
                    </m:sSub>
                    <m:d>
                      <m:d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</m:oMath>
                </a14:m>
                <a:r>
                  <a:rPr lang="en-US" sz="2200" b="0" dirty="0"/>
                  <a:t> </a:t>
                </a:r>
                <a:r>
                  <a:rPr lang="en-US" sz="2200" dirty="0"/>
                  <a:t>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sz="2200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sub>
                    </m:sSub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200" b="0" dirty="0"/>
                  <a:t> </a:t>
                </a:r>
                <a:r>
                  <a:rPr lang="en-US" sz="2200" dirty="0"/>
                  <a:t>will have an absolute value equal to 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200" dirty="0"/>
                  <a:t>.  So, we much choose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2200" dirty="0"/>
                  <a:t> and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r>
                  <a:rPr lang="en-US" sz="2200" dirty="0"/>
                  <a:t> so that,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B9A70E5-8F16-4046-85DA-20AC050FC0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3373" y="1966308"/>
                <a:ext cx="8288868" cy="912184"/>
              </a:xfrm>
              <a:blipFill>
                <a:blip r:embed="rId3"/>
                <a:stretch>
                  <a:fillRect l="-956" t="-46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18F539-2BB3-4911-A3F9-9433DCCDBCB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3EA72C-C152-4F8C-8523-F58EDFD76B5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6EF0D3B-06B5-4407-A625-5DC5ABFA230A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571228-EDA7-4A08-A0F6-101FB8D54509}"/>
                  </a:ext>
                </a:extLst>
              </p:cNvPr>
              <p:cNvSpPr txBox="1"/>
              <p:nvPr/>
            </p:nvSpPr>
            <p:spPr>
              <a:xfrm>
                <a:off x="3177346" y="3013679"/>
                <a:ext cx="3532249" cy="9681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num>
                            <m:den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den>
                          </m:f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(2</m:t>
                          </m:r>
                        </m:e>
                        <m:sup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sup>
                      </m:sSup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B571228-EDA7-4A08-A0F6-101FB8D545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7346" y="3013679"/>
                <a:ext cx="3532249" cy="9681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37D198B-44AF-4C5D-BBD4-9A6AB3DFC119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690033" y="4436708"/>
                <a:ext cx="8288868" cy="592492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365770" indent="-365770" algn="l" defTabSz="479226" rtl="0" eaLnBrk="1" fontAlgn="base" hangingPunct="1">
                  <a:spcBef>
                    <a:spcPts val="64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853463" indent="-365770" algn="l" defTabSz="479226" rtl="0" eaLnBrk="1" fontAlgn="base" hangingPunct="1">
                  <a:spcBef>
                    <a:spcPts val="533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ourier New" panose="02070309020205020404" pitchFamily="49" charset="0"/>
                  <a:buChar char="o"/>
                  <a:defRPr sz="22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2pPr>
                <a:lvl3pPr marL="1280195" indent="-304809" algn="l" defTabSz="479226" rtl="0" eaLnBrk="1" fontAlgn="base" hangingPunct="1">
                  <a:spcBef>
                    <a:spcPts val="48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3pPr>
                <a:lvl4pPr marL="1767887" indent="-304809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4pPr>
                <a:lvl5pPr marL="2194618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5pPr>
                <a:lvl6pPr marL="2682311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3170004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657697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4145390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pPr marL="457200" indent="-457200">
                  <a:buFont typeface="+mj-lt"/>
                  <a:buAutoNum type="arabicPeriod" startAt="2"/>
                </a:pPr>
                <a:r>
                  <a:rPr lang="en-US" sz="2200" kern="0" dirty="0"/>
                  <a:t>For reasonable complexity we need to have </a:t>
                </a:r>
                <a14:m>
                  <m:oMath xmlns:m="http://schemas.openxmlformats.org/officeDocument/2006/math">
                    <m:r>
                      <a:rPr lang="en-US" sz="2200" b="1" i="1" kern="0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2200" kern="0" dirty="0"/>
                  <a:t> be a power-of-two</a:t>
                </a:r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337D198B-44AF-4C5D-BBD4-9A6AB3DFC1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90033" y="4436708"/>
                <a:ext cx="8288868" cy="592492"/>
              </a:xfrm>
              <a:prstGeom prst="rect">
                <a:avLst/>
              </a:prstGeom>
              <a:blipFill>
                <a:blip r:embed="rId5"/>
                <a:stretch>
                  <a:fillRect l="-956" t="-8247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026604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2B980FA-6EB7-4CDB-82C5-49C432EC1494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731520" y="731523"/>
                <a:ext cx="8288868" cy="792477"/>
              </a:xfrm>
            </p:spPr>
            <p:txBody>
              <a:bodyPr/>
              <a:lstStyle/>
              <a:p>
                <a:r>
                  <a:rPr lang="en-US" dirty="0"/>
                  <a:t>Set of Allowed Values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02B980FA-6EB7-4CDB-82C5-49C432EC14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731520" y="731523"/>
                <a:ext cx="8288868" cy="792477"/>
              </a:xfrm>
              <a:blipFill>
                <a:blip r:embed="rId2"/>
                <a:stretch>
                  <a:fillRect t="-2308" b="-1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D8199C-69E6-460A-9F45-11D9C0DB358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97159" y="1828799"/>
                <a:ext cx="8699241" cy="4876801"/>
              </a:xfrm>
            </p:spPr>
            <p:txBody>
              <a:bodyPr/>
              <a:lstStyle/>
              <a:p>
                <a:r>
                  <a:rPr lang="en-US" sz="2200" dirty="0"/>
                  <a:t>We consider several possible sets of allowed values of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en-US" sz="2200" dirty="0"/>
              </a:p>
              <a:p>
                <a:r>
                  <a:rPr lang="en-US" sz="2200" dirty="0"/>
                  <a:t>There is a natural tradeoff in the size of the set of allowed values of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endParaRPr lang="en-US" sz="2200" dirty="0"/>
              </a:p>
              <a:p>
                <a:pPr lvl="1"/>
                <a:r>
                  <a:rPr lang="en-US" dirty="0"/>
                  <a:t>A smaller set of allowed values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dirty="0"/>
                  <a:t> reduced implementation complexity</a:t>
                </a:r>
              </a:p>
              <a:p>
                <a:pPr lvl="1"/>
                <a:r>
                  <a:rPr lang="en-US" dirty="0"/>
                  <a:t>A larger set of allowed values of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dirty="0"/>
                  <a:t> is expected to increase the SQNR since there are more possible choices for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dirty="0"/>
                  <a:t> to optimize the scaling factor</a:t>
                </a:r>
              </a:p>
              <a:p>
                <a:r>
                  <a:rPr lang="en-US" sz="2200" dirty="0"/>
                  <a:t>Since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2200" dirty="0"/>
                  <a:t> is a power-of-two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200" dirty="0"/>
                  <a:t> can be always be an odd number</a:t>
                </a:r>
              </a:p>
              <a:p>
                <a:r>
                  <a:rPr lang="en-US" sz="2200" dirty="0"/>
                  <a:t>Sets of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2200" dirty="0"/>
                  <a:t> considered</a:t>
                </a:r>
              </a:p>
              <a:p>
                <a:pPr lvl="1"/>
                <a:r>
                  <a:rPr lang="en-US" dirty="0"/>
                  <a:t>Set #1: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dirty="0"/>
                  <a:t>   (Power-of-two scaling)</a:t>
                </a:r>
              </a:p>
              <a:p>
                <a:pPr lvl="1"/>
                <a:r>
                  <a:rPr lang="en-US" dirty="0"/>
                  <a:t>Set #2: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Set #3: 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𝜶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5D8199C-69E6-460A-9F45-11D9C0DB358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97159" y="1828799"/>
                <a:ext cx="8699241" cy="4876801"/>
              </a:xfrm>
              <a:blipFill>
                <a:blip r:embed="rId3"/>
                <a:stretch>
                  <a:fillRect l="-771" t="-875" r="-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A70714E-8B75-4982-8C4B-5F803516264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FA791B-4E04-41F8-8F5E-99DED53B2D6B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ED86667-9DD0-4837-8215-6AB9A8CAC15D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2001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993622-99BF-468B-93E3-99D3079C4F29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066800" y="731522"/>
                <a:ext cx="7620000" cy="1052406"/>
              </a:xfrm>
            </p:spPr>
            <p:txBody>
              <a:bodyPr/>
              <a:lstStyle/>
              <a:p>
                <a:r>
                  <a:rPr lang="en-US" sz="3200" dirty="0"/>
                  <a:t>Selection of the values of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𝜶</m:t>
                    </m:r>
                  </m:oMath>
                </a14:m>
                <a:r>
                  <a:rPr lang="en-US" sz="3200" dirty="0"/>
                  <a:t> and </a:t>
                </a:r>
                <a14:m>
                  <m:oMath xmlns:m="http://schemas.openxmlformats.org/officeDocument/2006/math"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sz="3200" dirty="0"/>
                  <a:t> for Fractional Scaling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CD993622-99BF-468B-93E3-99D3079C4F2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066800" y="731522"/>
                <a:ext cx="7620000" cy="1052406"/>
              </a:xfrm>
              <a:blipFill>
                <a:blip r:embed="rId2"/>
                <a:stretch>
                  <a:fillRect t="-7514" b="-196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DEA9DA-10A2-4B60-BA3C-1923C431E6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81000" y="1917940"/>
                <a:ext cx="9144000" cy="1163318"/>
              </a:xfrm>
            </p:spPr>
            <p:txBody>
              <a:bodyPr/>
              <a:lstStyle/>
              <a:p>
                <a:r>
                  <a:rPr lang="en-US" dirty="0"/>
                  <a:t>For a specific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 in the set of allowed values,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dirty="0"/>
                  <a:t> is the smallest value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𝜷</m:t>
                    </m:r>
                  </m:oMath>
                </a14:m>
                <a:r>
                  <a:rPr lang="en-US" dirty="0"/>
                  <a:t> (which is a power-of-two) that meets the following inequality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0DEA9DA-10A2-4B60-BA3C-1923C431E6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81000" y="1917940"/>
                <a:ext cx="9144000" cy="1163318"/>
              </a:xfrm>
              <a:blipFill>
                <a:blip r:embed="rId3"/>
                <a:stretch>
                  <a:fillRect l="-933" t="-4211" b="-147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852E00-7C84-4165-A2EF-58F0E19617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/>
              <a:t>Slide </a:t>
            </a:r>
            <a:fld id="{440F5867-744E-4AA6-B0ED-4C44D2DFBB7B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47A6F4-8576-4624-B9C6-CC328510D38C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/>
              <a:t>Steve Shellhammer (Qualcomm)</a:t>
            </a:r>
            <a:endParaRPr lang="en-GB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E8C19A5-8279-4B8A-B683-5631F70B86D1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2A21B1-12B9-42E4-8B98-D5C056583E2D}"/>
                  </a:ext>
                </a:extLst>
              </p:cNvPr>
              <p:cNvSpPr txBox="1"/>
              <p:nvPr/>
            </p:nvSpPr>
            <p:spPr>
              <a:xfrm>
                <a:off x="3093966" y="3244215"/>
                <a:ext cx="2834366" cy="8216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≥ 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sSup>
                            <m:sSup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(2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sub>
                              </m:sSub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−1)</m:t>
                              </m:r>
                            </m:sup>
                          </m:sSup>
                          <m: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−1)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52A21B1-12B9-42E4-8B98-D5C056583E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93966" y="3244215"/>
                <a:ext cx="2834366" cy="82163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A69EF9D-C6B9-4F82-AE68-EA4D2CC1103E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33400" y="4367954"/>
                <a:ext cx="8288868" cy="1804246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  <p:txBody>
              <a:bodyPr vert="horz" wrap="square" lIns="92160" tIns="46080" rIns="92160" bIns="46080" numCol="1" anchor="t" anchorCtr="0" compatLnSpc="1">
                <a:prstTxWarp prst="textNoShape">
                  <a:avLst/>
                </a:prstTxWarp>
              </a:bodyPr>
              <a:lstStyle>
                <a:lvl1pPr marL="365770" indent="-365770" algn="l" defTabSz="479226" rtl="0" eaLnBrk="1" fontAlgn="base" hangingPunct="1">
                  <a:spcBef>
                    <a:spcPts val="64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4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  <a:cs typeface="+mn-cs"/>
                  </a:defRPr>
                </a:lvl1pPr>
                <a:lvl2pPr marL="853463" indent="-365770" algn="l" defTabSz="479226" rtl="0" eaLnBrk="1" fontAlgn="base" hangingPunct="1">
                  <a:spcBef>
                    <a:spcPts val="533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Courier New" panose="02070309020205020404" pitchFamily="49" charset="0"/>
                  <a:buChar char="o"/>
                  <a:defRPr sz="2200" b="1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2pPr>
                <a:lvl3pPr marL="1280195" indent="-304809" algn="l" defTabSz="479226" rtl="0" eaLnBrk="1" fontAlgn="base" hangingPunct="1">
                  <a:spcBef>
                    <a:spcPts val="48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2000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3pPr>
                <a:lvl4pPr marL="1767887" indent="-304809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Arial" panose="020B0604020202020204" pitchFamily="34" charset="0"/>
                  <a:buChar char="•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4pPr>
                <a:lvl5pPr marL="2194618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Calibri" panose="020F0502020204030204" pitchFamily="34" charset="0"/>
                    <a:ea typeface="+mn-ea"/>
                  </a:defRPr>
                </a:lvl5pPr>
                <a:lvl6pPr marL="2682311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6pPr>
                <a:lvl7pPr marL="3170004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7pPr>
                <a:lvl8pPr marL="3657697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8pPr>
                <a:lvl9pPr marL="4145390" indent="-243846" algn="l" defTabSz="479226" rtl="0" eaLnBrk="1" fontAlgn="base" hangingPunct="1">
                  <a:spcBef>
                    <a:spcPts val="427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defRPr sz="1707">
                    <a:solidFill>
                      <a:srgbClr val="000000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en-US" kern="0" dirty="0"/>
                  <a:t>Selection of the value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 kern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kern="0" smtClean="0">
                            <a:latin typeface="Cambria Math" panose="02040503050406030204" pitchFamily="18" charset="0"/>
                          </a:rPr>
                          <m:t>𝜷</m:t>
                        </m:r>
                      </m:e>
                      <m:sub>
                        <m:r>
                          <a:rPr lang="en-US" b="1" i="1" kern="0" smtClean="0">
                            <a:latin typeface="Cambria Math" panose="02040503050406030204" pitchFamily="18" charset="0"/>
                          </a:rPr>
                          <m:t>𝒊</m:t>
                        </m:r>
                      </m:sub>
                    </m:sSub>
                  </m:oMath>
                </a14:m>
                <a:r>
                  <a:rPr lang="en-US" kern="0" dirty="0"/>
                  <a:t> can use the low-complexity If/Then/Else structure described in [2]</a:t>
                </a:r>
              </a:p>
              <a:p>
                <a:r>
                  <a:rPr lang="en-US" kern="0" dirty="0"/>
                  <a:t>The best tuple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kern="0" smtClean="0">
                                <a:latin typeface="Cambria Math" panose="02040503050406030204" pitchFamily="18" charset="0"/>
                              </a:rPr>
                              <m:t>𝜶</m:t>
                            </m:r>
                          </m:e>
                          <m:sub>
                            <m:r>
                              <a:rPr lang="en-US" b="1" i="1" kern="0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b="1" i="1" kern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en-US" b="1" i="1" kern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kern="0" smtClean="0"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en-US" b="1" i="1" kern="0" smtClean="0">
                                <a:latin typeface="Cambria Math" panose="02040503050406030204" pitchFamily="18" charset="0"/>
                              </a:rPr>
                              <m:t>𝒊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kern="0" dirty="0"/>
                  <a:t> is the one that maximizes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b="1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 kern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800" b="1" i="1" kern="0" smtClean="0">
                                <a:latin typeface="Cambria Math" panose="02040503050406030204" pitchFamily="18" charset="0"/>
                              </a:rPr>
                              <m:t>𝜶</m:t>
                            </m:r>
                          </m:num>
                          <m:den>
                            <m:r>
                              <a:rPr lang="en-US" sz="2800" b="1" i="1" kern="0" smtClean="0">
                                <a:latin typeface="Cambria Math" panose="02040503050406030204" pitchFamily="18" charset="0"/>
                              </a:rPr>
                              <m:t>𝜷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800" kern="0" dirty="0"/>
                  <a:t> </a:t>
                </a:r>
                <a:endParaRPr lang="en-US" kern="0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0A69EF9D-C6B9-4F82-AE68-EA4D2CC110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" y="4367954"/>
                <a:ext cx="8288868" cy="1804246"/>
              </a:xfrm>
              <a:prstGeom prst="rect">
                <a:avLst/>
              </a:prstGeom>
              <a:blipFill>
                <a:blip r:embed="rId5"/>
                <a:stretch>
                  <a:fillRect l="-1030" t="-2703"/>
                </a:stretch>
              </a:blipFill>
              <a:ln w="9525">
                <a:noFill/>
                <a:round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571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7B502-3587-4A6A-BDA0-F2A0DA3DF2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1520" y="731523"/>
            <a:ext cx="8288868" cy="716278"/>
          </a:xfrm>
        </p:spPr>
        <p:txBody>
          <a:bodyPr/>
          <a:lstStyle/>
          <a:p>
            <a:r>
              <a:rPr lang="en-US" dirty="0"/>
              <a:t>SQNR Simulation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7EF962-E8C4-4C85-997E-75939736EEE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48038" y="1432250"/>
                <a:ext cx="8272350" cy="5249330"/>
              </a:xfrm>
            </p:spPr>
            <p:txBody>
              <a:bodyPr/>
              <a:lstStyle/>
              <a:p>
                <a:r>
                  <a:rPr lang="en-US" dirty="0"/>
                  <a:t>In our simulation the Implementation Margin is uniformly distributed between 6 and 18 dB</a:t>
                </a:r>
              </a:p>
              <a:p>
                <a:pPr lvl="1"/>
                <a:r>
                  <a:rPr lang="en-US" dirty="0"/>
                  <a:t>This is equivalent to a uniformly distribution between a 1-bit and a 3-bit internal margin</a:t>
                </a:r>
              </a:p>
              <a:p>
                <a:r>
                  <a:rPr lang="en-US" dirty="0"/>
                  <a:t>Channel Model D</a:t>
                </a:r>
              </a:p>
              <a:p>
                <a:r>
                  <a:rPr lang="en-US" dirty="0"/>
                  <a:t>80 MHz</a:t>
                </a:r>
              </a:p>
              <a:p>
                <a:r>
                  <a:rPr lang="en-US" dirty="0"/>
                  <a:t>2x2 MIMO</a:t>
                </a:r>
              </a:p>
              <a:p>
                <a:r>
                  <a:rPr lang="en-US" dirty="0"/>
                  <a:t>Ng = 4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∈{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  <a:p>
                <a:r>
                  <a:rPr lang="en-US" dirty="0"/>
                  <a:t>Per TX/RX Pair Scaling (also called per-Link Scaling)</a:t>
                </a:r>
              </a:p>
              <a:p>
                <a:r>
                  <a:rPr lang="en-US" dirty="0"/>
                  <a:t>Plot CDF of SQNR</a:t>
                </a:r>
              </a:p>
              <a:p>
                <a:r>
                  <a:rPr lang="en-US" dirty="0"/>
                  <a:t>Calculate SQNR loss compared to Real-value Scaling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C7EF962-E8C4-4C85-997E-75939736EEE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48038" y="1432250"/>
                <a:ext cx="8272350" cy="5249330"/>
              </a:xfrm>
              <a:blipFill>
                <a:blip r:embed="rId2"/>
                <a:stretch>
                  <a:fillRect l="-1032" t="-9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AAF6A3-E65C-40F0-AE48-7CACDC9B92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r>
              <a:rPr lang="en-GB" dirty="0"/>
              <a:t>Slide </a:t>
            </a:r>
            <a:fld id="{440F5867-744E-4AA6-B0ED-4C44D2DFBB7B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9B90D7-69C3-408A-8D68-7CB677B89E1F}"/>
              </a:ext>
            </a:extLst>
          </p:cNvPr>
          <p:cNvSpPr>
            <a:spLocks noGrp="1"/>
          </p:cNvSpPr>
          <p:nvPr>
            <p:ph type="ftr" idx="14"/>
          </p:nvPr>
        </p:nvSpPr>
        <p:spPr/>
        <p:txBody>
          <a:bodyPr/>
          <a:lstStyle/>
          <a:p>
            <a:r>
              <a:rPr lang="en-GB" dirty="0"/>
              <a:t>Steve Shellhammer (Qualcomm)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37607055-8954-4601-9F3D-CE11C2FD81DC}"/>
              </a:ext>
            </a:extLst>
          </p:cNvPr>
          <p:cNvSpPr>
            <a:spLocks noGrp="1"/>
          </p:cNvSpPr>
          <p:nvPr>
            <p:ph type="dt" idx="15"/>
          </p:nvPr>
        </p:nvSpPr>
        <p:spPr/>
        <p:txBody>
          <a:bodyPr/>
          <a:lstStyle/>
          <a:p>
            <a:r>
              <a:rPr lang="en-US"/>
              <a:t>March 2022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33783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Times New Roman"/>
        <a:ea typeface="MS Gothic"/>
        <a:cs typeface=""/>
      </a:majorFont>
      <a:minorFont>
        <a:latin typeface="Times New Roman"/>
        <a:ea typeface="MS Gothic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imes New Roman" pitchFamily="16" charset="0"/>
            <a:ea typeface="MS Gothic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6F2D85B4-B705-4018-9CF0-E6E4BD03567D}" vid="{6A25E773-D890-44CD-BA7F-9C3E9F9CAE58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B28163D68FE8E4D9361964FDD814FC4" ma:contentTypeVersion="10" ma:contentTypeDescription="Create a new document." ma:contentTypeScope="" ma:versionID="cb7bf9ba09275f6c9e703ddea0e32ee2">
  <xsd:schema xmlns:xsd="http://www.w3.org/2001/XMLSchema" xmlns:xs="http://www.w3.org/2001/XMLSchema" xmlns:p="http://schemas.microsoft.com/office/2006/metadata/properties" xmlns:ns3="cc9c437c-ae0c-4066-8d90-a0f7de786127" targetNamespace="http://schemas.microsoft.com/office/2006/metadata/properties" ma:root="true" ma:fieldsID="06a83e924979ae1e4335821a3d2d66ae" ns3:_="">
    <xsd:import namespace="cc9c437c-ae0c-4066-8d90-a0f7de78612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c437c-ae0c-4066-8d90-a0f7de78612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0E69BC2-544F-40E3-A89C-E7EF5D8FF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c9c437c-ae0c-4066-8d90-a0f7de78612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AB144ED-8E92-49A4-85A2-77939E9841D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508BCB-4C98-4D9D-B1D1-79CEF24D056F}">
  <ds:schemaRefs>
    <ds:schemaRef ds:uri="cc9c437c-ae0c-4066-8d90-a0f7de786127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802-11-Submission</Template>
  <TotalTime>8006</TotalTime>
  <Words>1727</Words>
  <Application>Microsoft Office PowerPoint</Application>
  <PresentationFormat>Custom</PresentationFormat>
  <Paragraphs>229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Cambria Math</vt:lpstr>
      <vt:lpstr>Courier New</vt:lpstr>
      <vt:lpstr>Times New Roman</vt:lpstr>
      <vt:lpstr>Office Theme</vt:lpstr>
      <vt:lpstr>Fractional Scaling Factor for Sensing Measurement Report</vt:lpstr>
      <vt:lpstr>Background</vt:lpstr>
      <vt:lpstr>Notation</vt:lpstr>
      <vt:lpstr>Background</vt:lpstr>
      <vt:lpstr>Fractional Scaling Factor</vt:lpstr>
      <vt:lpstr>Constraints on α and β</vt:lpstr>
      <vt:lpstr>Set of Allowed Values of α</vt:lpstr>
      <vt:lpstr>Selection of the values of α and β for Fractional Scaling</vt:lpstr>
      <vt:lpstr>SQNR Simulation</vt:lpstr>
      <vt:lpstr>CDF of SQNR (Nb = 8 bits)</vt:lpstr>
      <vt:lpstr>CDF of SQNR (Nb = 10 bits)</vt:lpstr>
      <vt:lpstr>SQNR Loss Relative to Real-value Scaling</vt:lpstr>
      <vt:lpstr>Implementation Complexity</vt:lpstr>
      <vt:lpstr>Proposal</vt:lpstr>
      <vt:lpstr>Summary</vt:lpstr>
      <vt:lpstr>References</vt:lpstr>
      <vt:lpstr>Backup Range of β Values to be Supported</vt:lpstr>
      <vt:lpstr>Calculation of Maximum Value β Required</vt:lpstr>
      <vt:lpstr>Calculation of Maximum Value β Required</vt:lpstr>
      <vt:lpstr>Simulation</vt:lpstr>
      <vt:lpstr>Probability Mass Functions for α and β (Nb = 8)</vt:lpstr>
      <vt:lpstr>Probability Mass Functions for α and β (Nb = 10)</vt:lpstr>
    </vt:vector>
  </TitlesOfParts>
  <Company>Qualcomm Incorporated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[place presentation subject title text here]</dc:title>
  <dc:creator>Shellhammer, Steve</dc:creator>
  <cp:lastModifiedBy>Steve Shellhammer</cp:lastModifiedBy>
  <cp:revision>529</cp:revision>
  <cp:lastPrinted>2017-11-22T00:49:17Z</cp:lastPrinted>
  <dcterms:created xsi:type="dcterms:W3CDTF">2014-10-30T17:06:39Z</dcterms:created>
  <dcterms:modified xsi:type="dcterms:W3CDTF">2022-03-25T17:37:42Z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-1006949419</vt:i4>
  </property>
  <property fmtid="{D5CDD505-2E9C-101B-9397-08002B2CF9AE}" pid="3" name="_NewReviewCycle">
    <vt:lpwstr/>
  </property>
  <property fmtid="{D5CDD505-2E9C-101B-9397-08002B2CF9AE}" pid="4" name="_EmailSubject">
    <vt:lpwstr>HARQ F2F presentation on feedback unit and granularity</vt:lpwstr>
  </property>
  <property fmtid="{D5CDD505-2E9C-101B-9397-08002B2CF9AE}" pid="5" name="_AuthorEmail">
    <vt:lpwstr>alicel@qti.qualcomm.com</vt:lpwstr>
  </property>
  <property fmtid="{D5CDD505-2E9C-101B-9397-08002B2CF9AE}" pid="6" name="_AuthorEmailDisplayName">
    <vt:lpwstr>Alice Chen</vt:lpwstr>
  </property>
  <property fmtid="{D5CDD505-2E9C-101B-9397-08002B2CF9AE}" pid="7" name="ContentTypeId">
    <vt:lpwstr>0x010100EB28163D68FE8E4D9361964FDD814FC4</vt:lpwstr>
  </property>
</Properties>
</file>