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6" r:id="rId7"/>
    <p:sldId id="267" r:id="rId8"/>
    <p:sldId id="268" r:id="rId9"/>
    <p:sldId id="269" r:id="rId10"/>
    <p:sldId id="275" r:id="rId11"/>
    <p:sldId id="277" r:id="rId12"/>
    <p:sldId id="261" r:id="rId13"/>
    <p:sldId id="262" r:id="rId14"/>
    <p:sldId id="278" r:id="rId15"/>
    <p:sldId id="263" r:id="rId16"/>
    <p:sldId id="283" r:id="rId17"/>
    <p:sldId id="276" r:id="rId18"/>
    <p:sldId id="279" r:id="rId19"/>
    <p:sldId id="284" r:id="rId20"/>
    <p:sldId id="280" r:id="rId21"/>
    <p:sldId id="281" r:id="rId22"/>
    <p:sldId id="282" r:id="rId23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E5623-939E-4D6B-B6FB-B325599C4042}" v="1083" dt="2022-03-02T22:34:56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03600FBF-4C4E-4727-B747-8949E5BF0B99}"/>
    <pc:docChg chg="custSel addSld delSld modSld">
      <pc:chgData name="Steve Shellhammer" userId="0e71f22d-ee3e-49c0-82ff-dbc290af8082" providerId="ADAL" clId="{03600FBF-4C4E-4727-B747-8949E5BF0B99}" dt="2022-02-12T00:18:33.450" v="1558" actId="20577"/>
      <pc:docMkLst>
        <pc:docMk/>
      </pc:docMkLst>
      <pc:sldChg chg="modSp mod">
        <pc:chgData name="Steve Shellhammer" userId="0e71f22d-ee3e-49c0-82ff-dbc290af8082" providerId="ADAL" clId="{03600FBF-4C4E-4727-B747-8949E5BF0B99}" dt="2022-02-10T18:01:10.595" v="10" actId="20577"/>
        <pc:sldMkLst>
          <pc:docMk/>
          <pc:sldMk cId="0" sldId="256"/>
        </pc:sldMkLst>
        <pc:spChg chg="mod">
          <ac:chgData name="Steve Shellhammer" userId="0e71f22d-ee3e-49c0-82ff-dbc290af8082" providerId="ADAL" clId="{03600FBF-4C4E-4727-B747-8949E5BF0B99}" dt="2022-02-10T18:01:10.595" v="10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03600FBF-4C4E-4727-B747-8949E5BF0B99}" dt="2022-02-10T21:01:15.179" v="1530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03600FBF-4C4E-4727-B747-8949E5BF0B99}" dt="2022-02-10T21:01:15.179" v="1530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44360819" sldId="258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1932184069" sldId="259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2434410561" sldId="260"/>
        </pc:sldMkLst>
      </pc:sldChg>
      <pc:sldChg chg="modSp mod">
        <pc:chgData name="Steve Shellhammer" userId="0e71f22d-ee3e-49c0-82ff-dbc290af8082" providerId="ADAL" clId="{03600FBF-4C4E-4727-B747-8949E5BF0B99}" dt="2022-02-10T19:47:26.896" v="1519" actId="14100"/>
        <pc:sldMkLst>
          <pc:docMk/>
          <pc:sldMk cId="2023378369" sldId="261"/>
        </pc:sldMkLst>
        <pc:spChg chg="mod">
          <ac:chgData name="Steve Shellhammer" userId="0e71f22d-ee3e-49c0-82ff-dbc290af8082" providerId="ADAL" clId="{03600FBF-4C4E-4727-B747-8949E5BF0B99}" dt="2022-02-10T19:47:26.896" v="1519" actId="14100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03600FBF-4C4E-4727-B747-8949E5BF0B99}" dt="2022-02-10T21:05:49.755" v="1541" actId="1076"/>
        <pc:sldMkLst>
          <pc:docMk/>
          <pc:sldMk cId="2684813012" sldId="262"/>
        </pc:sldMkLst>
        <pc:spChg chg="mod">
          <ac:chgData name="Steve Shellhammer" userId="0e71f22d-ee3e-49c0-82ff-dbc290af8082" providerId="ADAL" clId="{03600FBF-4C4E-4727-B747-8949E5BF0B99}" dt="2022-02-10T21:05:40.324" v="1539" actId="14100"/>
          <ac:spMkLst>
            <pc:docMk/>
            <pc:sldMk cId="2684813012" sldId="262"/>
            <ac:spMk id="3" creationId="{B8A82F53-0724-4CE7-9C07-59A8E83DF647}"/>
          </ac:spMkLst>
        </pc:spChg>
        <pc:picChg chg="del">
          <ac:chgData name="Steve Shellhammer" userId="0e71f22d-ee3e-49c0-82ff-dbc290af8082" providerId="ADAL" clId="{03600FBF-4C4E-4727-B747-8949E5BF0B99}" dt="2022-02-10T18:59:37.651" v="633" actId="478"/>
          <ac:picMkLst>
            <pc:docMk/>
            <pc:sldMk cId="2684813012" sldId="262"/>
            <ac:picMk id="8" creationId="{43D7D153-65D3-46FC-ADC6-53EB64863501}"/>
          </ac:picMkLst>
        </pc:picChg>
        <pc:picChg chg="add mod">
          <ac:chgData name="Steve Shellhammer" userId="0e71f22d-ee3e-49c0-82ff-dbc290af8082" providerId="ADAL" clId="{03600FBF-4C4E-4727-B747-8949E5BF0B99}" dt="2022-02-10T21:05:49.755" v="1541" actId="1076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03600FBF-4C4E-4727-B747-8949E5BF0B99}" dt="2022-02-10T21:06:47.648" v="1556" actId="122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03600FBF-4C4E-4727-B747-8949E5BF0B99}" dt="2022-02-10T21:06:47.648" v="1556" actId="122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03600FBF-4C4E-4727-B747-8949E5BF0B99}" dt="2022-02-10T18:04:32.550" v="191" actId="20577"/>
        <pc:sldMkLst>
          <pc:docMk/>
          <pc:sldMk cId="224101326" sldId="266"/>
        </pc:sldMkLst>
        <pc:spChg chg="mod">
          <ac:chgData name="Steve Shellhammer" userId="0e71f22d-ee3e-49c0-82ff-dbc290af8082" providerId="ADAL" clId="{03600FBF-4C4E-4727-B747-8949E5BF0B99}" dt="2022-02-10T18:04:32.550" v="191" actId="20577"/>
          <ac:spMkLst>
            <pc:docMk/>
            <pc:sldMk cId="224101326" sldId="266"/>
            <ac:spMk id="8" creationId="{B10D4811-CB52-40CF-838D-3A95AF41B8B0}"/>
          </ac:spMkLst>
        </pc:spChg>
      </pc:sldChg>
      <pc:sldChg chg="modSp mod">
        <pc:chgData name="Steve Shellhammer" userId="0e71f22d-ee3e-49c0-82ff-dbc290af8082" providerId="ADAL" clId="{03600FBF-4C4E-4727-B747-8949E5BF0B99}" dt="2022-02-10T18:05:32.960" v="240"/>
        <pc:sldMkLst>
          <pc:docMk/>
          <pc:sldMk cId="143981461" sldId="267"/>
        </pc:sldMkLst>
        <pc:spChg chg="mod">
          <ac:chgData name="Steve Shellhammer" userId="0e71f22d-ee3e-49c0-82ff-dbc290af8082" providerId="ADAL" clId="{03600FBF-4C4E-4727-B747-8949E5BF0B99}" dt="2022-02-10T18:05:32.960" v="24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03600FBF-4C4E-4727-B747-8949E5BF0B99}" dt="2022-02-10T21:02:47.038" v="1531" actId="255"/>
        <pc:sldMkLst>
          <pc:docMk/>
          <pc:sldMk cId="1056845171" sldId="268"/>
        </pc:sldMkLst>
        <pc:spChg chg="mod">
          <ac:chgData name="Steve Shellhammer" userId="0e71f22d-ee3e-49c0-82ff-dbc290af8082" providerId="ADAL" clId="{03600FBF-4C4E-4727-B747-8949E5BF0B99}" dt="2022-02-10T21:02:47.038" v="1531" actId="255"/>
          <ac:spMkLst>
            <pc:docMk/>
            <pc:sldMk cId="1056845171" sldId="268"/>
            <ac:spMk id="8" creationId="{06BC94C2-5F5E-4BC2-AB89-1068CA1CB6AA}"/>
          </ac:spMkLst>
        </pc:spChg>
      </pc:sldChg>
      <pc:sldChg chg="modSp">
        <pc:chgData name="Steve Shellhammer" userId="0e71f22d-ee3e-49c0-82ff-dbc290af8082" providerId="ADAL" clId="{03600FBF-4C4E-4727-B747-8949E5BF0B99}" dt="2022-02-12T00:18:33.450" v="155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03600FBF-4C4E-4727-B747-8949E5BF0B99}" dt="2022-02-12T00:18:33.450" v="1558" actId="20577"/>
          <ac:spMkLst>
            <pc:docMk/>
            <pc:sldMk cId="2302660441" sldId="269"/>
            <ac:spMk id="8" creationId="{FB571228-EDA7-4A08-A0F6-101FB8D54509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115892309" sldId="270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56576984" sldId="271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3091917341" sldId="272"/>
        </pc:sldMkLst>
      </pc:sldChg>
      <pc:sldChg chg="modSp new mod">
        <pc:chgData name="Steve Shellhammer" userId="0e71f22d-ee3e-49c0-82ff-dbc290af8082" providerId="ADAL" clId="{03600FBF-4C4E-4727-B747-8949E5BF0B99}" dt="2022-02-10T19:48:50.476" v="1520" actId="1076"/>
        <pc:sldMkLst>
          <pc:docMk/>
          <pc:sldMk cId="2380648580" sldId="273"/>
        </pc:sldMkLst>
        <pc:spChg chg="mod">
          <ac:chgData name="Steve Shellhammer" userId="0e71f22d-ee3e-49c0-82ff-dbc290af8082" providerId="ADAL" clId="{03600FBF-4C4E-4727-B747-8949E5BF0B99}" dt="2022-02-10T19:48:50.476" v="1520" actId="1076"/>
          <ac:spMkLst>
            <pc:docMk/>
            <pc:sldMk cId="2380648580" sldId="273"/>
            <ac:spMk id="2" creationId="{56C670E4-EBF7-4CBA-A1C7-CDA6AA12C0D6}"/>
          </ac:spMkLst>
        </pc:spChg>
        <pc:spChg chg="mod">
          <ac:chgData name="Steve Shellhammer" userId="0e71f22d-ee3e-49c0-82ff-dbc290af8082" providerId="ADAL" clId="{03600FBF-4C4E-4727-B747-8949E5BF0B99}" dt="2022-02-10T18:17:02.262" v="601" actId="14100"/>
          <ac:spMkLst>
            <pc:docMk/>
            <pc:sldMk cId="2380648580" sldId="273"/>
            <ac:spMk id="3" creationId="{583BFDC1-B7DB-4CE9-911E-775E47C5478C}"/>
          </ac:spMkLst>
        </pc:spChg>
      </pc:sldChg>
      <pc:sldChg chg="modSp new mod">
        <pc:chgData name="Steve Shellhammer" userId="0e71f22d-ee3e-49c0-82ff-dbc290af8082" providerId="ADAL" clId="{03600FBF-4C4E-4727-B747-8949E5BF0B99}" dt="2022-02-10T19:45:51.143" v="1437" actId="313"/>
        <pc:sldMkLst>
          <pc:docMk/>
          <pc:sldMk cId="535863757" sldId="274"/>
        </pc:sldMkLst>
        <pc:spChg chg="mod">
          <ac:chgData name="Steve Shellhammer" userId="0e71f22d-ee3e-49c0-82ff-dbc290af8082" providerId="ADAL" clId="{03600FBF-4C4E-4727-B747-8949E5BF0B99}" dt="2022-02-10T19:08:20.216" v="835" actId="20577"/>
          <ac:spMkLst>
            <pc:docMk/>
            <pc:sldMk cId="535863757" sldId="274"/>
            <ac:spMk id="2" creationId="{8C9D5C3C-C513-48B8-A4FA-A18FB37DF03A}"/>
          </ac:spMkLst>
        </pc:spChg>
        <pc:spChg chg="mod">
          <ac:chgData name="Steve Shellhammer" userId="0e71f22d-ee3e-49c0-82ff-dbc290af8082" providerId="ADAL" clId="{03600FBF-4C4E-4727-B747-8949E5BF0B99}" dt="2022-02-10T19:45:51.143" v="1437" actId="313"/>
          <ac:spMkLst>
            <pc:docMk/>
            <pc:sldMk cId="535863757" sldId="274"/>
            <ac:spMk id="3" creationId="{97B7DC11-4C38-4875-91D5-CA5B4F2FF812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AAEDEB64-F97E-42B0-9F9D-BC1747B99782}"/>
    <pc:docChg chg="custSel addSld delSld modSld">
      <pc:chgData name="Steve Shellhammer" userId="0e71f22d-ee3e-49c0-82ff-dbc290af8082" providerId="ADAL" clId="{AAEDEB64-F97E-42B0-9F9D-BC1747B99782}" dt="2021-10-20T16:10:29.538" v="2544" actId="1076"/>
      <pc:docMkLst>
        <pc:docMk/>
      </pc:docMkLst>
      <pc:sldChg chg="modSp mod">
        <pc:chgData name="Steve Shellhammer" userId="0e71f22d-ee3e-49c0-82ff-dbc290af8082" providerId="ADAL" clId="{AAEDEB64-F97E-42B0-9F9D-BC1747B99782}" dt="2021-09-13T18:59:04.128" v="2380" actId="403"/>
        <pc:sldMkLst>
          <pc:docMk/>
          <pc:sldMk cId="0" sldId="256"/>
        </pc:sldMkLst>
        <pc:spChg chg="mod">
          <ac:chgData name="Steve Shellhammer" userId="0e71f22d-ee3e-49c0-82ff-dbc290af8082" providerId="ADAL" clId="{AAEDEB64-F97E-42B0-9F9D-BC1747B99782}" dt="2021-09-13T18:59:04.128" v="2380" actId="403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940175403" sldId="53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646594998" sldId="53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470928392" sldId="53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767981311" sldId="535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976029669" sldId="544"/>
        </pc:sldMkLst>
      </pc:sldChg>
      <pc:sldChg chg="modSp new mod">
        <pc:chgData name="Steve Shellhammer" userId="0e71f22d-ee3e-49c0-82ff-dbc290af8082" providerId="ADAL" clId="{AAEDEB64-F97E-42B0-9F9D-BC1747B99782}" dt="2021-09-13T18:07:20.477" v="529" actId="20577"/>
        <pc:sldMkLst>
          <pc:docMk/>
          <pc:sldMk cId="3498791066" sldId="545"/>
        </pc:sldMkLst>
        <pc:spChg chg="mod">
          <ac:chgData name="Steve Shellhammer" userId="0e71f22d-ee3e-49c0-82ff-dbc290af8082" providerId="ADAL" clId="{AAEDEB64-F97E-42B0-9F9D-BC1747B99782}" dt="2021-09-13T18:02:51.484" v="50" actId="20577"/>
          <ac:spMkLst>
            <pc:docMk/>
            <pc:sldMk cId="3498791066" sldId="545"/>
            <ac:spMk id="2" creationId="{DBB865E1-66BB-4E99-AFB8-B9FC8335739F}"/>
          </ac:spMkLst>
        </pc:spChg>
        <pc:spChg chg="mod">
          <ac:chgData name="Steve Shellhammer" userId="0e71f22d-ee3e-49c0-82ff-dbc290af8082" providerId="ADAL" clId="{AAEDEB64-F97E-42B0-9F9D-BC1747B99782}" dt="2021-09-13T18:07:20.477" v="529" actId="20577"/>
          <ac:spMkLst>
            <pc:docMk/>
            <pc:sldMk cId="3498791066" sldId="545"/>
            <ac:spMk id="3" creationId="{7BDE425A-7E50-40DC-A01C-11D3B10172BB}"/>
          </ac:spMkLst>
        </pc:spChg>
      </pc:sldChg>
      <pc:sldChg chg="modSp new mod">
        <pc:chgData name="Steve Shellhammer" userId="0e71f22d-ee3e-49c0-82ff-dbc290af8082" providerId="ADAL" clId="{AAEDEB64-F97E-42B0-9F9D-BC1747B99782}" dt="2021-10-20T16:10:29.538" v="2544" actId="1076"/>
        <pc:sldMkLst>
          <pc:docMk/>
          <pc:sldMk cId="1901122027" sldId="546"/>
        </pc:sldMkLst>
        <pc:spChg chg="mod">
          <ac:chgData name="Steve Shellhammer" userId="0e71f22d-ee3e-49c0-82ff-dbc290af8082" providerId="ADAL" clId="{AAEDEB64-F97E-42B0-9F9D-BC1747B99782}" dt="2021-10-20T16:10:25.035" v="2543" actId="14100"/>
          <ac:spMkLst>
            <pc:docMk/>
            <pc:sldMk cId="1901122027" sldId="546"/>
            <ac:spMk id="2" creationId="{4F42D96D-5D4B-499B-B007-17ED728D7A0A}"/>
          </ac:spMkLst>
        </pc:spChg>
        <pc:spChg chg="mod">
          <ac:chgData name="Steve Shellhammer" userId="0e71f22d-ee3e-49c0-82ff-dbc290af8082" providerId="ADAL" clId="{AAEDEB64-F97E-42B0-9F9D-BC1747B99782}" dt="2021-10-20T16:10:29.538" v="2544" actId="1076"/>
          <ac:spMkLst>
            <pc:docMk/>
            <pc:sldMk cId="1901122027" sldId="546"/>
            <ac:spMk id="3" creationId="{4E135912-6393-43A9-A457-771465DA055A}"/>
          </ac:spMkLst>
        </pc:spChg>
      </pc:sldChg>
      <pc:sldChg chg="addSp modSp new mod">
        <pc:chgData name="Steve Shellhammer" userId="0e71f22d-ee3e-49c0-82ff-dbc290af8082" providerId="ADAL" clId="{AAEDEB64-F97E-42B0-9F9D-BC1747B99782}" dt="2021-09-13T18:58:33.859" v="2374" actId="1076"/>
        <pc:sldMkLst>
          <pc:docMk/>
          <pc:sldMk cId="3418168406" sldId="547"/>
        </pc:sldMkLst>
        <pc:spChg chg="mod">
          <ac:chgData name="Steve Shellhammer" userId="0e71f22d-ee3e-49c0-82ff-dbc290af8082" providerId="ADAL" clId="{AAEDEB64-F97E-42B0-9F9D-BC1747B99782}" dt="2021-09-13T18:53:22.193" v="1909" actId="14100"/>
          <ac:spMkLst>
            <pc:docMk/>
            <pc:sldMk cId="3418168406" sldId="547"/>
            <ac:spMk id="2" creationId="{12226F6C-21E3-4716-8528-A0C521F7D5EE}"/>
          </ac:spMkLst>
        </pc:spChg>
        <pc:spChg chg="mod">
          <ac:chgData name="Steve Shellhammer" userId="0e71f22d-ee3e-49c0-82ff-dbc290af8082" providerId="ADAL" clId="{AAEDEB64-F97E-42B0-9F9D-BC1747B99782}" dt="2021-09-13T18:58:33.859" v="2374" actId="1076"/>
          <ac:spMkLst>
            <pc:docMk/>
            <pc:sldMk cId="3418168406" sldId="547"/>
            <ac:spMk id="3" creationId="{A0B6F6BF-BB41-4C53-8EE0-61F28885CE16}"/>
          </ac:spMkLst>
        </pc:spChg>
        <pc:spChg chg="add mod">
          <ac:chgData name="Steve Shellhammer" userId="0e71f22d-ee3e-49c0-82ff-dbc290af8082" providerId="ADAL" clId="{AAEDEB64-F97E-42B0-9F9D-BC1747B99782}" dt="2021-09-13T18:58:04.236" v="2294" actId="20577"/>
          <ac:spMkLst>
            <pc:docMk/>
            <pc:sldMk cId="3418168406" sldId="547"/>
            <ac:spMk id="7" creationId="{FB6E9F5D-13A7-41EC-BF46-4854766A00A5}"/>
          </ac:spMkLst>
        </pc:spChg>
        <pc:spChg chg="add mod">
          <ac:chgData name="Steve Shellhammer" userId="0e71f22d-ee3e-49c0-82ff-dbc290af8082" providerId="ADAL" clId="{AAEDEB64-F97E-42B0-9F9D-BC1747B99782}" dt="2021-09-13T18:58:29.526" v="2373" actId="1076"/>
          <ac:spMkLst>
            <pc:docMk/>
            <pc:sldMk cId="3418168406" sldId="547"/>
            <ac:spMk id="8" creationId="{AFE74DAA-5AB5-431B-8ED4-4310BD6FA4BE}"/>
          </ac:spMkLst>
        </pc:spChg>
      </pc:sldChg>
    </pc:docChg>
  </pc:docChgLst>
  <pc:docChgLst>
    <pc:chgData name="Steve Shellhammer" userId="0e71f22d-ee3e-49c0-82ff-dbc290af8082" providerId="ADAL" clId="{B066C98D-DE0E-42DA-B5F9-97E5BC4A2025}"/>
    <pc:docChg chg="custSel addSld delSld modSld">
      <pc:chgData name="Steve Shellhammer" userId="0e71f22d-ee3e-49c0-82ff-dbc290af8082" providerId="ADAL" clId="{B066C98D-DE0E-42DA-B5F9-97E5BC4A2025}" dt="2022-02-14T18:54:40.531" v="2079" actId="20577"/>
      <pc:docMkLst>
        <pc:docMk/>
      </pc:docMkLst>
      <pc:sldChg chg="modSp mod">
        <pc:chgData name="Steve Shellhammer" userId="0e71f22d-ee3e-49c0-82ff-dbc290af8082" providerId="ADAL" clId="{B066C98D-DE0E-42DA-B5F9-97E5BC4A2025}" dt="2022-02-14T14:53:01.499" v="152" actId="14100"/>
        <pc:sldMkLst>
          <pc:docMk/>
          <pc:sldMk cId="2511664735" sldId="257"/>
        </pc:sldMkLst>
        <pc:spChg chg="mod">
          <ac:chgData name="Steve Shellhammer" userId="0e71f22d-ee3e-49c0-82ff-dbc290af8082" providerId="ADAL" clId="{B066C98D-DE0E-42DA-B5F9-97E5BC4A2025}" dt="2022-02-14T14:53:01.499" v="152" actId="14100"/>
          <ac:spMkLst>
            <pc:docMk/>
            <pc:sldMk cId="2511664735" sldId="257"/>
            <ac:spMk id="3" creationId="{45565E3D-52F0-4518-B875-4D0C302C04DD}"/>
          </ac:spMkLst>
        </pc:spChg>
      </pc:sldChg>
      <pc:sldChg chg="addSp delSp modSp mod">
        <pc:chgData name="Steve Shellhammer" userId="0e71f22d-ee3e-49c0-82ff-dbc290af8082" providerId="ADAL" clId="{B066C98D-DE0E-42DA-B5F9-97E5BC4A2025}" dt="2022-02-14T15:45:04.617" v="1198" actId="1076"/>
        <pc:sldMkLst>
          <pc:docMk/>
          <pc:sldMk cId="2684813012" sldId="262"/>
        </pc:sldMkLst>
        <pc:picChg chg="add del mod">
          <ac:chgData name="Steve Shellhammer" userId="0e71f22d-ee3e-49c0-82ff-dbc290af8082" providerId="ADAL" clId="{B066C98D-DE0E-42DA-B5F9-97E5BC4A2025}" dt="2022-02-14T15:44:43.754" v="1195" actId="478"/>
          <ac:picMkLst>
            <pc:docMk/>
            <pc:sldMk cId="2684813012" sldId="262"/>
            <ac:picMk id="8" creationId="{163B191B-9221-4B5D-9B01-2D2F3E56103E}"/>
          </ac:picMkLst>
        </pc:picChg>
        <pc:picChg chg="add mod">
          <ac:chgData name="Steve Shellhammer" userId="0e71f22d-ee3e-49c0-82ff-dbc290af8082" providerId="ADAL" clId="{B066C98D-DE0E-42DA-B5F9-97E5BC4A2025}" dt="2022-02-14T15:45:04.617" v="1198" actId="1076"/>
          <ac:picMkLst>
            <pc:docMk/>
            <pc:sldMk cId="2684813012" sldId="262"/>
            <ac:picMk id="9" creationId="{1C197DBC-1B7A-49BF-B351-A16B91D1FB86}"/>
          </ac:picMkLst>
        </pc:picChg>
        <pc:picChg chg="del">
          <ac:chgData name="Steve Shellhammer" userId="0e71f22d-ee3e-49c0-82ff-dbc290af8082" providerId="ADAL" clId="{B066C98D-DE0E-42DA-B5F9-97E5BC4A2025}" dt="2022-02-14T15:10:52.379" v="1142" actId="478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B066C98D-DE0E-42DA-B5F9-97E5BC4A2025}" dt="2022-02-14T17:53:33.347" v="2073" actId="1037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B066C98D-DE0E-42DA-B5F9-97E5BC4A2025}" dt="2022-02-14T17:53:33.347" v="2073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B066C98D-DE0E-42DA-B5F9-97E5BC4A2025}" dt="2022-02-14T14:53:41.196" v="163" actId="14100"/>
        <pc:sldMkLst>
          <pc:docMk/>
          <pc:sldMk cId="143981461" sldId="267"/>
        </pc:sldMkLst>
        <pc:spChg chg="mod">
          <ac:chgData name="Steve Shellhammer" userId="0e71f22d-ee3e-49c0-82ff-dbc290af8082" providerId="ADAL" clId="{B066C98D-DE0E-42DA-B5F9-97E5BC4A2025}" dt="2022-02-14T14:53:15.915" v="153" actId="1076"/>
          <ac:spMkLst>
            <pc:docMk/>
            <pc:sldMk cId="143981461" sldId="267"/>
            <ac:spMk id="7" creationId="{E2FE8608-75B3-4705-8DA5-EC0FEEA3B030}"/>
          </ac:spMkLst>
        </pc:spChg>
        <pc:spChg chg="mod">
          <ac:chgData name="Steve Shellhammer" userId="0e71f22d-ee3e-49c0-82ff-dbc290af8082" providerId="ADAL" clId="{B066C98D-DE0E-42DA-B5F9-97E5BC4A2025}" dt="2022-02-14T14:53:41.196" v="163" actId="1410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B066C98D-DE0E-42DA-B5F9-97E5BC4A2025}" dt="2022-02-14T14:55:21.849" v="188" actId="20577"/>
        <pc:sldMkLst>
          <pc:docMk/>
          <pc:sldMk cId="1056845171" sldId="268"/>
        </pc:sldMkLst>
        <pc:spChg chg="mod">
          <ac:chgData name="Steve Shellhammer" userId="0e71f22d-ee3e-49c0-82ff-dbc290af8082" providerId="ADAL" clId="{B066C98D-DE0E-42DA-B5F9-97E5BC4A2025}" dt="2022-02-14T14:55:03.305" v="181" actId="14100"/>
          <ac:spMkLst>
            <pc:docMk/>
            <pc:sldMk cId="1056845171" sldId="268"/>
            <ac:spMk id="3" creationId="{97EA37E0-454B-4C01-B05A-C8385701B5CE}"/>
          </ac:spMkLst>
        </pc:spChg>
        <pc:spChg chg="mod">
          <ac:chgData name="Steve Shellhammer" userId="0e71f22d-ee3e-49c0-82ff-dbc290af8082" providerId="ADAL" clId="{B066C98D-DE0E-42DA-B5F9-97E5BC4A2025}" dt="2022-02-14T14:55:08.513" v="182" actId="1076"/>
          <ac:spMkLst>
            <pc:docMk/>
            <pc:sldMk cId="1056845171" sldId="268"/>
            <ac:spMk id="7" creationId="{3CA72E89-3457-4108-930C-BB393BAEA002}"/>
          </ac:spMkLst>
        </pc:spChg>
        <pc:spChg chg="mod">
          <ac:chgData name="Steve Shellhammer" userId="0e71f22d-ee3e-49c0-82ff-dbc290af8082" providerId="ADAL" clId="{B066C98D-DE0E-42DA-B5F9-97E5BC4A2025}" dt="2022-02-14T14:55:21.849" v="188" actId="20577"/>
          <ac:spMkLst>
            <pc:docMk/>
            <pc:sldMk cId="1056845171" sldId="268"/>
            <ac:spMk id="8" creationId="{06BC94C2-5F5E-4BC2-AB89-1068CA1CB6AA}"/>
          </ac:spMkLst>
        </pc:spChg>
      </pc:sldChg>
      <pc:sldChg chg="del">
        <pc:chgData name="Steve Shellhammer" userId="0e71f22d-ee3e-49c0-82ff-dbc290af8082" providerId="ADAL" clId="{B066C98D-DE0E-42DA-B5F9-97E5BC4A2025}" dt="2022-02-14T15:10:34.217" v="1141" actId="47"/>
        <pc:sldMkLst>
          <pc:docMk/>
          <pc:sldMk cId="2380648580" sldId="273"/>
        </pc:sldMkLst>
      </pc:sldChg>
      <pc:sldChg chg="del">
        <pc:chgData name="Steve Shellhammer" userId="0e71f22d-ee3e-49c0-82ff-dbc290af8082" providerId="ADAL" clId="{B066C98D-DE0E-42DA-B5F9-97E5BC4A2025}" dt="2022-02-14T15:51:25.626" v="1530" actId="47"/>
        <pc:sldMkLst>
          <pc:docMk/>
          <pc:sldMk cId="535863757" sldId="274"/>
        </pc:sldMkLst>
      </pc:sldChg>
      <pc:sldChg chg="modSp new mod">
        <pc:chgData name="Steve Shellhammer" userId="0e71f22d-ee3e-49c0-82ff-dbc290af8082" providerId="ADAL" clId="{B066C98D-DE0E-42DA-B5F9-97E5BC4A2025}" dt="2022-02-14T18:54:40.531" v="2079" actId="20577"/>
        <pc:sldMkLst>
          <pc:docMk/>
          <pc:sldMk cId="792001578" sldId="275"/>
        </pc:sldMkLst>
        <pc:spChg chg="mod">
          <ac:chgData name="Steve Shellhammer" userId="0e71f22d-ee3e-49c0-82ff-dbc290af8082" providerId="ADAL" clId="{B066C98D-DE0E-42DA-B5F9-97E5BC4A2025}" dt="2022-02-14T15:10:21.348" v="1140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B066C98D-DE0E-42DA-B5F9-97E5BC4A2025}" dt="2022-02-14T18:54:40.531" v="2079" actId="20577"/>
          <ac:spMkLst>
            <pc:docMk/>
            <pc:sldMk cId="792001578" sldId="275"/>
            <ac:spMk id="3" creationId="{35D8199C-69E6-460A-9F45-11D9C0DB3589}"/>
          </ac:spMkLst>
        </pc:spChg>
      </pc:sldChg>
      <pc:sldChg chg="modSp new mod">
        <pc:chgData name="Steve Shellhammer" userId="0e71f22d-ee3e-49c0-82ff-dbc290af8082" providerId="ADAL" clId="{B066C98D-DE0E-42DA-B5F9-97E5BC4A2025}" dt="2022-02-14T15:51:16.556" v="1529" actId="20577"/>
        <pc:sldMkLst>
          <pc:docMk/>
          <pc:sldMk cId="1976862616" sldId="276"/>
        </pc:sldMkLst>
        <pc:spChg chg="mod">
          <ac:chgData name="Steve Shellhammer" userId="0e71f22d-ee3e-49c0-82ff-dbc290af8082" providerId="ADAL" clId="{B066C98D-DE0E-42DA-B5F9-97E5BC4A2025}" dt="2022-02-14T15:47:50.798" v="1301" actId="20577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B066C98D-DE0E-42DA-B5F9-97E5BC4A2025}" dt="2022-02-14T15:51:16.556" v="1529" actId="20577"/>
          <ac:spMkLst>
            <pc:docMk/>
            <pc:sldMk cId="1976862616" sldId="276"/>
            <ac:spMk id="3" creationId="{8BC15195-406F-4EBC-B622-1FAB8BB8339F}"/>
          </ac:spMkLst>
        </pc:spChg>
      </pc:sldChg>
      <pc:sldChg chg="addSp delSp modSp new mod">
        <pc:chgData name="Steve Shellhammer" userId="0e71f22d-ee3e-49c0-82ff-dbc290af8082" providerId="ADAL" clId="{B066C98D-DE0E-42DA-B5F9-97E5BC4A2025}" dt="2022-02-14T17:50:10.181" v="2045" actId="1037"/>
        <pc:sldMkLst>
          <pc:docMk/>
          <pc:sldMk cId="2958571588" sldId="277"/>
        </pc:sldMkLst>
        <pc:spChg chg="mod">
          <ac:chgData name="Steve Shellhammer" userId="0e71f22d-ee3e-49c0-82ff-dbc290af8082" providerId="ADAL" clId="{B066C98D-DE0E-42DA-B5F9-97E5BC4A2025}" dt="2022-02-14T17:50:10.181" v="2045" actId="1037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B066C98D-DE0E-42DA-B5F9-97E5BC4A2025}" dt="2022-02-14T17:49:29.079" v="2034" actId="1076"/>
          <ac:spMkLst>
            <pc:docMk/>
            <pc:sldMk cId="2958571588" sldId="277"/>
            <ac:spMk id="3" creationId="{20DEA9DA-10A2-4B60-BA3C-1923C431E6FF}"/>
          </ac:spMkLst>
        </pc:spChg>
        <pc:spChg chg="add del mod">
          <ac:chgData name="Steve Shellhammer" userId="0e71f22d-ee3e-49c0-82ff-dbc290af8082" providerId="ADAL" clId="{B066C98D-DE0E-42DA-B5F9-97E5BC4A2025}" dt="2022-02-14T15:55:53.260" v="1871" actId="478"/>
          <ac:spMkLst>
            <pc:docMk/>
            <pc:sldMk cId="2958571588" sldId="277"/>
            <ac:spMk id="7" creationId="{911FBE92-0225-4E24-8C96-64BD96C1DF9B}"/>
          </ac:spMkLst>
        </pc:spChg>
        <pc:spChg chg="add mod">
          <ac:chgData name="Steve Shellhammer" userId="0e71f22d-ee3e-49c0-82ff-dbc290af8082" providerId="ADAL" clId="{B066C98D-DE0E-42DA-B5F9-97E5BC4A2025}" dt="2022-02-14T17:49:32.021" v="2035" actId="1076"/>
          <ac:spMkLst>
            <pc:docMk/>
            <pc:sldMk cId="2958571588" sldId="277"/>
            <ac:spMk id="8" creationId="{F52A21B1-12B9-42E4-8B98-D5C056583E2D}"/>
          </ac:spMkLst>
        </pc:spChg>
        <pc:spChg chg="add mod">
          <ac:chgData name="Steve Shellhammer" userId="0e71f22d-ee3e-49c0-82ff-dbc290af8082" providerId="ADAL" clId="{B066C98D-DE0E-42DA-B5F9-97E5BC4A2025}" dt="2022-02-14T17:49:49.563" v="2039" actId="20577"/>
          <ac:spMkLst>
            <pc:docMk/>
            <pc:sldMk cId="2958571588" sldId="277"/>
            <ac:spMk id="9" creationId="{0A69EF9D-C6B9-4F82-AE68-EA4D2CC1103E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E6BF8176-E8C8-49EF-AE50-5D8678CE6F10}"/>
    <pc:docChg chg="custSel addSld delSld modSld">
      <pc:chgData name="Steve Shellhammer" userId="0e71f22d-ee3e-49c0-82ff-dbc290af8082" providerId="ADAL" clId="{E6BF8176-E8C8-49EF-AE50-5D8678CE6F10}" dt="2022-02-02T17:05:16.811" v="1103" actId="20577"/>
      <pc:docMkLst>
        <pc:docMk/>
      </pc:docMkLst>
      <pc:sldChg chg="modSp mod">
        <pc:chgData name="Steve Shellhammer" userId="0e71f22d-ee3e-49c0-82ff-dbc290af8082" providerId="ADAL" clId="{E6BF8176-E8C8-49EF-AE50-5D8678CE6F10}" dt="2022-02-01T20:52:43.622" v="740" actId="122"/>
        <pc:sldMkLst>
          <pc:docMk/>
          <pc:sldMk cId="0" sldId="256"/>
        </pc:sldMkLst>
        <pc:spChg chg="mod">
          <ac:chgData name="Steve Shellhammer" userId="0e71f22d-ee3e-49c0-82ff-dbc290af8082" providerId="ADAL" clId="{E6BF8176-E8C8-49EF-AE50-5D8678CE6F10}" dt="2022-02-01T20:42:33.339" v="8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6BF8176-E8C8-49EF-AE50-5D8678CE6F10}" dt="2022-02-01T20:42:38.623" v="8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6BF8176-E8C8-49EF-AE50-5D8678CE6F10}" dt="2022-02-01T20:52:43.622" v="740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6BF8176-E8C8-49EF-AE50-5D8678CE6F10}" dt="2022-02-01T21:56:15.623" v="905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E6BF8176-E8C8-49EF-AE50-5D8678CE6F10}" dt="2022-02-01T21:56:10.326" v="904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E6BF8176-E8C8-49EF-AE50-5D8678CE6F10}" dt="2022-02-01T21:56:15.623" v="905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E6BF8176-E8C8-49EF-AE50-5D8678CE6F10}" dt="2022-02-01T20:43:56.611" v="154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E6BF8176-E8C8-49EF-AE50-5D8678CE6F10}" dt="2022-02-01T20:43:41.760" v="118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E6BF8176-E8C8-49EF-AE50-5D8678CE6F10}" dt="2022-02-01T20:43:56.611" v="154" actId="20577"/>
          <ac:spMkLst>
            <pc:docMk/>
            <pc:sldMk cId="4278205582" sldId="261"/>
            <ac:spMk id="3" creationId="{91D131B7-D918-4595-8963-214AAEC8E514}"/>
          </ac:spMkLst>
        </pc:spChg>
      </pc:sldChg>
      <pc:sldChg chg="addSp modSp new mod">
        <pc:chgData name="Steve Shellhammer" userId="0e71f22d-ee3e-49c0-82ff-dbc290af8082" providerId="ADAL" clId="{E6BF8176-E8C8-49EF-AE50-5D8678CE6F10}" dt="2022-02-02T17:05:16.811" v="1103" actId="20577"/>
        <pc:sldMkLst>
          <pc:docMk/>
          <pc:sldMk cId="1649032138" sldId="262"/>
        </pc:sldMkLst>
        <pc:spChg chg="mod">
          <ac:chgData name="Steve Shellhammer" userId="0e71f22d-ee3e-49c0-82ff-dbc290af8082" providerId="ADAL" clId="{E6BF8176-E8C8-49EF-AE50-5D8678CE6F10}" dt="2022-02-01T21:47:27.836" v="741" actId="14100"/>
          <ac:spMkLst>
            <pc:docMk/>
            <pc:sldMk cId="1649032138" sldId="262"/>
            <ac:spMk id="2" creationId="{FE1E04DC-49A3-4E89-93B9-CFAF13360B70}"/>
          </ac:spMkLst>
        </pc:spChg>
        <pc:spChg chg="mod">
          <ac:chgData name="Steve Shellhammer" userId="0e71f22d-ee3e-49c0-82ff-dbc290af8082" providerId="ADAL" clId="{E6BF8176-E8C8-49EF-AE50-5D8678CE6F10}" dt="2022-02-02T17:05:16.811" v="1103" actId="20577"/>
          <ac:spMkLst>
            <pc:docMk/>
            <pc:sldMk cId="1649032138" sldId="262"/>
            <ac:spMk id="3" creationId="{B7775705-64B8-43A8-9832-C04880DBD880}"/>
          </ac:spMkLst>
        </pc:spChg>
        <pc:spChg chg="add mod">
          <ac:chgData name="Steve Shellhammer" userId="0e71f22d-ee3e-49c0-82ff-dbc290af8082" providerId="ADAL" clId="{E6BF8176-E8C8-49EF-AE50-5D8678CE6F10}" dt="2022-02-02T00:17:21.849" v="1094" actId="1076"/>
          <ac:spMkLst>
            <pc:docMk/>
            <pc:sldMk cId="1649032138" sldId="262"/>
            <ac:spMk id="8" creationId="{F4BA2CF9-F4F2-41D2-A1B3-DA33B8E9192E}"/>
          </ac:spMkLst>
        </pc:spChg>
        <pc:graphicFrameChg chg="add mod modGraphic">
          <ac:chgData name="Steve Shellhammer" userId="0e71f22d-ee3e-49c0-82ff-dbc290af8082" providerId="ADAL" clId="{E6BF8176-E8C8-49EF-AE50-5D8678CE6F10}" dt="2022-02-02T00:16:19.896" v="988" actId="20577"/>
          <ac:graphicFrameMkLst>
            <pc:docMk/>
            <pc:sldMk cId="1649032138" sldId="262"/>
            <ac:graphicFrameMk id="7" creationId="{B807909F-946C-4614-9AB1-7320E5BA4E4F}"/>
          </ac:graphicFrameMkLst>
        </pc:graphicFrameChg>
      </pc:sldChg>
      <pc:sldChg chg="addSp modSp new mod">
        <pc:chgData name="Steve Shellhammer" userId="0e71f22d-ee3e-49c0-82ff-dbc290af8082" providerId="ADAL" clId="{E6BF8176-E8C8-49EF-AE50-5D8678CE6F10}" dt="2022-02-01T20:51:05.155" v="733" actId="1076"/>
        <pc:sldMkLst>
          <pc:docMk/>
          <pc:sldMk cId="4041358185" sldId="263"/>
        </pc:sldMkLst>
        <pc:spChg chg="mod">
          <ac:chgData name="Steve Shellhammer" userId="0e71f22d-ee3e-49c0-82ff-dbc290af8082" providerId="ADAL" clId="{E6BF8176-E8C8-49EF-AE50-5D8678CE6F10}" dt="2022-02-01T20:50:48.897" v="728" actId="14100"/>
          <ac:spMkLst>
            <pc:docMk/>
            <pc:sldMk cId="4041358185" sldId="263"/>
            <ac:spMk id="2" creationId="{BA4982FA-8E25-495B-A15C-B1A578260DCC}"/>
          </ac:spMkLst>
        </pc:spChg>
        <pc:spChg chg="mod">
          <ac:chgData name="Steve Shellhammer" userId="0e71f22d-ee3e-49c0-82ff-dbc290af8082" providerId="ADAL" clId="{E6BF8176-E8C8-49EF-AE50-5D8678CE6F10}" dt="2022-02-01T20:50:51.614" v="729" actId="1076"/>
          <ac:spMkLst>
            <pc:docMk/>
            <pc:sldMk cId="4041358185" sldId="263"/>
            <ac:spMk id="3" creationId="{EFACB24A-4F4D-4259-BD97-72C8C8A15245}"/>
          </ac:spMkLst>
        </pc:spChg>
        <pc:picChg chg="add mod">
          <ac:chgData name="Steve Shellhammer" userId="0e71f22d-ee3e-49c0-82ff-dbc290af8082" providerId="ADAL" clId="{E6BF8176-E8C8-49EF-AE50-5D8678CE6F10}" dt="2022-02-01T20:51:05.155" v="733" actId="1076"/>
          <ac:picMkLst>
            <pc:docMk/>
            <pc:sldMk cId="4041358185" sldId="263"/>
            <ac:picMk id="8" creationId="{6E1BEC59-22CF-41D6-82DF-53D754183897}"/>
          </ac:picMkLst>
        </pc:picChg>
      </pc:sldChg>
      <pc:sldChg chg="modSp new del mod">
        <pc:chgData name="Steve Shellhammer" userId="0e71f22d-ee3e-49c0-82ff-dbc290af8082" providerId="ADAL" clId="{E6BF8176-E8C8-49EF-AE50-5D8678CE6F10}" dt="2022-02-01T23:38:24.889" v="983" actId="47"/>
        <pc:sldMkLst>
          <pc:docMk/>
          <pc:sldMk cId="1151706044" sldId="264"/>
        </pc:sldMkLst>
        <pc:spChg chg="mod">
          <ac:chgData name="Steve Shellhammer" userId="0e71f22d-ee3e-49c0-82ff-dbc290af8082" providerId="ADAL" clId="{E6BF8176-E8C8-49EF-AE50-5D8678CE6F10}" dt="2022-02-01T23:37:45.661" v="964" actId="14100"/>
          <ac:spMkLst>
            <pc:docMk/>
            <pc:sldMk cId="1151706044" sldId="264"/>
            <ac:spMk id="3" creationId="{B0EFBB19-E792-4212-853A-A6ECF9A48D0A}"/>
          </ac:spMkLst>
        </pc:spChg>
      </pc:sldChg>
      <pc:sldChg chg="addSp delSp modSp new del mod">
        <pc:chgData name="Steve Shellhammer" userId="0e71f22d-ee3e-49c0-82ff-dbc290af8082" providerId="ADAL" clId="{E6BF8176-E8C8-49EF-AE50-5D8678CE6F10}" dt="2022-02-01T21:55:41.900" v="888" actId="47"/>
        <pc:sldMkLst>
          <pc:docMk/>
          <pc:sldMk cId="2632152251" sldId="264"/>
        </pc:sldMkLst>
        <pc:spChg chg="del">
          <ac:chgData name="Steve Shellhammer" userId="0e71f22d-ee3e-49c0-82ff-dbc290af8082" providerId="ADAL" clId="{E6BF8176-E8C8-49EF-AE50-5D8678CE6F10}" dt="2022-02-01T21:48:22.129" v="748" actId="3680"/>
          <ac:spMkLst>
            <pc:docMk/>
            <pc:sldMk cId="2632152251" sldId="264"/>
            <ac:spMk id="3" creationId="{5C06F2BA-2D5C-438D-8405-2281A025667E}"/>
          </ac:spMkLst>
        </pc:spChg>
        <pc:graphicFrameChg chg="add mod ord modGraphic">
          <ac:chgData name="Steve Shellhammer" userId="0e71f22d-ee3e-49c0-82ff-dbc290af8082" providerId="ADAL" clId="{E6BF8176-E8C8-49EF-AE50-5D8678CE6F10}" dt="2022-02-01T21:53:55.635" v="875"/>
          <ac:graphicFrameMkLst>
            <pc:docMk/>
            <pc:sldMk cId="2632152251" sldId="264"/>
            <ac:graphicFrameMk id="7" creationId="{7AD6855E-D714-4D35-B368-60AF59104E05}"/>
          </ac:graphicFrameMkLst>
        </pc:graphicFrameChg>
      </pc:sldChg>
    </pc:docChg>
  </pc:docChgLst>
  <pc:docChgLst>
    <pc:chgData name="Steve Shellhammer" userId="0e71f22d-ee3e-49c0-82ff-dbc290af8082" providerId="ADAL" clId="{BCEA69D1-673C-42E1-B01D-80E3742CB97E}"/>
    <pc:docChg chg="undo custSel addSld modSld">
      <pc:chgData name="Steve Shellhammer" userId="0e71f22d-ee3e-49c0-82ff-dbc290af8082" providerId="ADAL" clId="{BCEA69D1-673C-42E1-B01D-80E3742CB97E}" dt="2022-01-14T18:48:25.068" v="1622" actId="403"/>
      <pc:docMkLst>
        <pc:docMk/>
      </pc:docMkLst>
      <pc:sldChg chg="modSp mod">
        <pc:chgData name="Steve Shellhammer" userId="0e71f22d-ee3e-49c0-82ff-dbc290af8082" providerId="ADAL" clId="{BCEA69D1-673C-42E1-B01D-80E3742CB97E}" dt="2022-01-14T18:21:23.752" v="111" actId="1035"/>
        <pc:sldMkLst>
          <pc:docMk/>
          <pc:sldMk cId="0" sldId="256"/>
        </pc:sldMkLst>
        <pc:spChg chg="mod">
          <ac:chgData name="Steve Shellhammer" userId="0e71f22d-ee3e-49c0-82ff-dbc290af8082" providerId="ADAL" clId="{BCEA69D1-673C-42E1-B01D-80E3742CB97E}" dt="2022-01-14T18:21:23.752" v="111" actId="1035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CEA69D1-673C-42E1-B01D-80E3742CB97E}" dt="2022-01-14T18:15:49.897" v="2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CEA69D1-673C-42E1-B01D-80E3742CB97E}" dt="2022-01-14T18:48:25.068" v="1622" actId="403"/>
        <pc:sldMkLst>
          <pc:docMk/>
          <pc:sldMk cId="1818284453" sldId="257"/>
        </pc:sldMkLst>
        <pc:spChg chg="mod">
          <ac:chgData name="Steve Shellhammer" userId="0e71f22d-ee3e-49c0-82ff-dbc290af8082" providerId="ADAL" clId="{BCEA69D1-673C-42E1-B01D-80E3742CB97E}" dt="2022-01-14T18:17:56.220" v="101" actId="313"/>
          <ac:spMkLst>
            <pc:docMk/>
            <pc:sldMk cId="1818284453" sldId="257"/>
            <ac:spMk id="2" creationId="{64533BB7-FAFB-4FC3-981D-0A6567FBDDEE}"/>
          </ac:spMkLst>
        </pc:spChg>
        <pc:graphicFrameChg chg="mod modGraphic">
          <ac:chgData name="Steve Shellhammer" userId="0e71f22d-ee3e-49c0-82ff-dbc290af8082" providerId="ADAL" clId="{BCEA69D1-673C-42E1-B01D-80E3742CB97E}" dt="2022-01-14T18:48:25.068" v="1622" actId="403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modSp new mod">
        <pc:chgData name="Steve Shellhammer" userId="0e71f22d-ee3e-49c0-82ff-dbc290af8082" providerId="ADAL" clId="{BCEA69D1-673C-42E1-B01D-80E3742CB97E}" dt="2022-01-14T18:45:51.976" v="1459" actId="5793"/>
        <pc:sldMkLst>
          <pc:docMk/>
          <pc:sldMk cId="356621778" sldId="258"/>
        </pc:sldMkLst>
        <pc:spChg chg="mod">
          <ac:chgData name="Steve Shellhammer" userId="0e71f22d-ee3e-49c0-82ff-dbc290af8082" providerId="ADAL" clId="{BCEA69D1-673C-42E1-B01D-80E3742CB97E}" dt="2022-01-14T18:44:40.611" v="1336" actId="404"/>
          <ac:spMkLst>
            <pc:docMk/>
            <pc:sldMk cId="356621778" sldId="258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5:51.976" v="1459" actId="5793"/>
          <ac:spMkLst>
            <pc:docMk/>
            <pc:sldMk cId="356621778" sldId="258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7:29.498" v="1563" actId="20577"/>
        <pc:sldMkLst>
          <pc:docMk/>
          <pc:sldMk cId="1216426484" sldId="259"/>
        </pc:sldMkLst>
        <pc:spChg chg="mod">
          <ac:chgData name="Steve Shellhammer" userId="0e71f22d-ee3e-49c0-82ff-dbc290af8082" providerId="ADAL" clId="{BCEA69D1-673C-42E1-B01D-80E3742CB97E}" dt="2022-01-14T18:46:26.168" v="1462" actId="20577"/>
          <ac:spMkLst>
            <pc:docMk/>
            <pc:sldMk cId="1216426484" sldId="259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7:29.498" v="1563" actId="20577"/>
          <ac:spMkLst>
            <pc:docMk/>
            <pc:sldMk cId="1216426484" sldId="259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8:01.947" v="1620" actId="20577"/>
        <pc:sldMkLst>
          <pc:docMk/>
          <pc:sldMk cId="1903606974" sldId="260"/>
        </pc:sldMkLst>
        <pc:spChg chg="mod">
          <ac:chgData name="Steve Shellhammer" userId="0e71f22d-ee3e-49c0-82ff-dbc290af8082" providerId="ADAL" clId="{BCEA69D1-673C-42E1-B01D-80E3742CB97E}" dt="2022-01-14T18:47:02.300" v="1497" actId="20577"/>
          <ac:spMkLst>
            <pc:docMk/>
            <pc:sldMk cId="1903606974" sldId="260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8:01.947" v="1620" actId="20577"/>
          <ac:spMkLst>
            <pc:docMk/>
            <pc:sldMk cId="1903606974" sldId="260"/>
            <ac:spMk id="3" creationId="{4A383488-9007-4109-87C4-9AF9607224DA}"/>
          </ac:spMkLst>
        </pc:spChg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0C9895E-1A4F-4142-9EDB-EB546B2E7B5E}"/>
    <pc:docChg chg="custSel addSld delSld modSld">
      <pc:chgData name="Steve Shellhammer" userId="0e71f22d-ee3e-49c0-82ff-dbc290af8082" providerId="ADAL" clId="{00C9895E-1A4F-4142-9EDB-EB546B2E7B5E}" dt="2021-10-25T23:42:39.748" v="2265" actId="20577"/>
      <pc:docMkLst>
        <pc:docMk/>
      </pc:docMkLst>
      <pc:sldChg chg="modSp mod">
        <pc:chgData name="Steve Shellhammer" userId="0e71f22d-ee3e-49c0-82ff-dbc290af8082" providerId="ADAL" clId="{00C9895E-1A4F-4142-9EDB-EB546B2E7B5E}" dt="2021-10-25T21:50:13.195" v="1305" actId="14734"/>
        <pc:sldMkLst>
          <pc:docMk/>
          <pc:sldMk cId="0" sldId="256"/>
        </pc:sldMkLst>
        <pc:spChg chg="mod">
          <ac:chgData name="Steve Shellhammer" userId="0e71f22d-ee3e-49c0-82ff-dbc290af8082" providerId="ADAL" clId="{00C9895E-1A4F-4142-9EDB-EB546B2E7B5E}" dt="2021-10-25T18:56:57.835" v="2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0C9895E-1A4F-4142-9EDB-EB546B2E7B5E}" dt="2021-10-25T18:57:01.388" v="29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00C9895E-1A4F-4142-9EDB-EB546B2E7B5E}" dt="2021-10-25T21:50:13.195" v="1305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00C9895E-1A4F-4142-9EDB-EB546B2E7B5E}" dt="2021-10-25T23:36:57.734" v="1829" actId="47"/>
        <pc:sldMkLst>
          <pc:docMk/>
          <pc:sldMk cId="3498791066" sldId="545"/>
        </pc:sldMkLst>
      </pc:sldChg>
      <pc:sldChg chg="modSp new mod">
        <pc:chgData name="Steve Shellhammer" userId="0e71f22d-ee3e-49c0-82ff-dbc290af8082" providerId="ADAL" clId="{00C9895E-1A4F-4142-9EDB-EB546B2E7B5E}" dt="2021-10-25T23:42:39.748" v="2265" actId="20577"/>
        <pc:sldMkLst>
          <pc:docMk/>
          <pc:sldMk cId="2930705681" sldId="548"/>
        </pc:sldMkLst>
        <pc:spChg chg="mod">
          <ac:chgData name="Steve Shellhammer" userId="0e71f22d-ee3e-49c0-82ff-dbc290af8082" providerId="ADAL" clId="{00C9895E-1A4F-4142-9EDB-EB546B2E7B5E}" dt="2021-10-25T18:58:29.618" v="170" actId="313"/>
          <ac:spMkLst>
            <pc:docMk/>
            <pc:sldMk cId="2930705681" sldId="548"/>
            <ac:spMk id="2" creationId="{D6842561-D714-4C94-934C-EB9546F14E9E}"/>
          </ac:spMkLst>
        </pc:spChg>
        <pc:spChg chg="mod">
          <ac:chgData name="Steve Shellhammer" userId="0e71f22d-ee3e-49c0-82ff-dbc290af8082" providerId="ADAL" clId="{00C9895E-1A4F-4142-9EDB-EB546B2E7B5E}" dt="2021-10-25T23:42:39.748" v="2265" actId="20577"/>
          <ac:spMkLst>
            <pc:docMk/>
            <pc:sldMk cId="2930705681" sldId="548"/>
            <ac:spMk id="3" creationId="{82D63D66-E0E9-422D-8EFD-99CAC0548C61}"/>
          </ac:spMkLst>
        </pc:spChg>
      </pc:sldChg>
      <pc:sldChg chg="modSp new mod">
        <pc:chgData name="Steve Shellhammer" userId="0e71f22d-ee3e-49c0-82ff-dbc290af8082" providerId="ADAL" clId="{00C9895E-1A4F-4142-9EDB-EB546B2E7B5E}" dt="2021-10-25T19:03:49.085" v="314" actId="313"/>
        <pc:sldMkLst>
          <pc:docMk/>
          <pc:sldMk cId="1684751992" sldId="549"/>
        </pc:sldMkLst>
        <pc:spChg chg="mod">
          <ac:chgData name="Steve Shellhammer" userId="0e71f22d-ee3e-49c0-82ff-dbc290af8082" providerId="ADAL" clId="{00C9895E-1A4F-4142-9EDB-EB546B2E7B5E}" dt="2021-10-25T18:58:49.180" v="193" actId="20577"/>
          <ac:spMkLst>
            <pc:docMk/>
            <pc:sldMk cId="1684751992" sldId="549"/>
            <ac:spMk id="2" creationId="{D4D734A5-A41C-4A23-AA5D-D06F2050EA60}"/>
          </ac:spMkLst>
        </pc:spChg>
        <pc:spChg chg="mod">
          <ac:chgData name="Steve Shellhammer" userId="0e71f22d-ee3e-49c0-82ff-dbc290af8082" providerId="ADAL" clId="{00C9895E-1A4F-4142-9EDB-EB546B2E7B5E}" dt="2021-10-25T19:03:49.085" v="314" actId="313"/>
          <ac:spMkLst>
            <pc:docMk/>
            <pc:sldMk cId="1684751992" sldId="549"/>
            <ac:spMk id="3" creationId="{A2621A20-BBC8-4FF7-B64A-9A63E1A263A1}"/>
          </ac:spMkLst>
        </pc:spChg>
      </pc:sldChg>
      <pc:sldChg chg="addSp modSp new mod">
        <pc:chgData name="Steve Shellhammer" userId="0e71f22d-ee3e-49c0-82ff-dbc290af8082" providerId="ADAL" clId="{00C9895E-1A4F-4142-9EDB-EB546B2E7B5E}" dt="2021-10-25T20:48:55.859" v="1091" actId="14100"/>
        <pc:sldMkLst>
          <pc:docMk/>
          <pc:sldMk cId="3371991456" sldId="550"/>
        </pc:sldMkLst>
        <pc:spChg chg="mod">
          <ac:chgData name="Steve Shellhammer" userId="0e71f22d-ee3e-49c0-82ff-dbc290af8082" providerId="ADAL" clId="{00C9895E-1A4F-4142-9EDB-EB546B2E7B5E}" dt="2021-10-25T20:46:47.694" v="926" actId="14100"/>
          <ac:spMkLst>
            <pc:docMk/>
            <pc:sldMk cId="3371991456" sldId="550"/>
            <ac:spMk id="2" creationId="{5945155D-4148-4CA0-8F09-6493DEF9852C}"/>
          </ac:spMkLst>
        </pc:spChg>
        <pc:spChg chg="mod">
          <ac:chgData name="Steve Shellhammer" userId="0e71f22d-ee3e-49c0-82ff-dbc290af8082" providerId="ADAL" clId="{00C9895E-1A4F-4142-9EDB-EB546B2E7B5E}" dt="2021-10-25T20:47:26.345" v="935" actId="1076"/>
          <ac:spMkLst>
            <pc:docMk/>
            <pc:sldMk cId="3371991456" sldId="550"/>
            <ac:spMk id="3" creationId="{126EDEB5-FEED-4625-AB24-960870EFEF5F}"/>
          </ac:spMkLst>
        </pc:spChg>
        <pc:spChg chg="add mod">
          <ac:chgData name="Steve Shellhammer" userId="0e71f22d-ee3e-49c0-82ff-dbc290af8082" providerId="ADAL" clId="{00C9895E-1A4F-4142-9EDB-EB546B2E7B5E}" dt="2021-10-25T20:48:55.859" v="1091" actId="14100"/>
          <ac:spMkLst>
            <pc:docMk/>
            <pc:sldMk cId="3371991456" sldId="550"/>
            <ac:spMk id="9" creationId="{D8AEDE15-304A-48F9-B0E1-834A681148D7}"/>
          </ac:spMkLst>
        </pc:spChg>
        <pc:picChg chg="add mod">
          <ac:chgData name="Steve Shellhammer" userId="0e71f22d-ee3e-49c0-82ff-dbc290af8082" providerId="ADAL" clId="{00C9895E-1A4F-4142-9EDB-EB546B2E7B5E}" dt="2021-10-25T20:48:49.064" v="1089" actId="1076"/>
          <ac:picMkLst>
            <pc:docMk/>
            <pc:sldMk cId="3371991456" sldId="550"/>
            <ac:picMk id="8" creationId="{C7C0B986-1CE0-489B-9B0E-77F4D57603D3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0:53:58.938" v="1302" actId="1076"/>
        <pc:sldMkLst>
          <pc:docMk/>
          <pc:sldMk cId="1883888431" sldId="551"/>
        </pc:sldMkLst>
        <pc:spChg chg="mod">
          <ac:chgData name="Steve Shellhammer" userId="0e71f22d-ee3e-49c0-82ff-dbc290af8082" providerId="ADAL" clId="{00C9895E-1A4F-4142-9EDB-EB546B2E7B5E}" dt="2021-10-25T20:49:42.955" v="1115" actId="1076"/>
          <ac:spMkLst>
            <pc:docMk/>
            <pc:sldMk cId="1883888431" sldId="551"/>
            <ac:spMk id="2" creationId="{53ECD331-1363-423C-A78E-1064EDF1D78D}"/>
          </ac:spMkLst>
        </pc:spChg>
        <pc:spChg chg="mod">
          <ac:chgData name="Steve Shellhammer" userId="0e71f22d-ee3e-49c0-82ff-dbc290af8082" providerId="ADAL" clId="{00C9895E-1A4F-4142-9EDB-EB546B2E7B5E}" dt="2021-10-25T20:53:13.689" v="1300" actId="14100"/>
          <ac:spMkLst>
            <pc:docMk/>
            <pc:sldMk cId="1883888431" sldId="551"/>
            <ac:spMk id="3" creationId="{92546C50-A27B-47EF-8E7E-BA4873773A24}"/>
          </ac:spMkLst>
        </pc:spChg>
        <pc:picChg chg="add mod">
          <ac:chgData name="Steve Shellhammer" userId="0e71f22d-ee3e-49c0-82ff-dbc290af8082" providerId="ADAL" clId="{00C9895E-1A4F-4142-9EDB-EB546B2E7B5E}" dt="2021-10-25T20:53:58.938" v="1302" actId="1076"/>
          <ac:picMkLst>
            <pc:docMk/>
            <pc:sldMk cId="1883888431" sldId="551"/>
            <ac:picMk id="8" creationId="{B0740F2C-BEA1-410A-BE38-838EB19D163A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3:40:29.465" v="2039" actId="403"/>
        <pc:sldMkLst>
          <pc:docMk/>
          <pc:sldMk cId="2033410224" sldId="552"/>
        </pc:sldMkLst>
        <pc:spChg chg="mod">
          <ac:chgData name="Steve Shellhammer" userId="0e71f22d-ee3e-49c0-82ff-dbc290af8082" providerId="ADAL" clId="{00C9895E-1A4F-4142-9EDB-EB546B2E7B5E}" dt="2021-10-25T23:35:26.292" v="1777" actId="1076"/>
          <ac:spMkLst>
            <pc:docMk/>
            <pc:sldMk cId="2033410224" sldId="552"/>
            <ac:spMk id="2" creationId="{CA7BD517-901D-4B05-8D19-6415689838B3}"/>
          </ac:spMkLst>
        </pc:spChg>
        <pc:spChg chg="mod">
          <ac:chgData name="Steve Shellhammer" userId="0e71f22d-ee3e-49c0-82ff-dbc290af8082" providerId="ADAL" clId="{00C9895E-1A4F-4142-9EDB-EB546B2E7B5E}" dt="2021-10-25T23:35:30.800" v="1778" actId="255"/>
          <ac:spMkLst>
            <pc:docMk/>
            <pc:sldMk cId="2033410224" sldId="552"/>
            <ac:spMk id="3" creationId="{5753F8A4-7099-4FBB-A0F1-373FB5B17DC5}"/>
          </ac:spMkLst>
        </pc:spChg>
        <pc:graphicFrameChg chg="add mod modGraphic">
          <ac:chgData name="Steve Shellhammer" userId="0e71f22d-ee3e-49c0-82ff-dbc290af8082" providerId="ADAL" clId="{00C9895E-1A4F-4142-9EDB-EB546B2E7B5E}" dt="2021-10-25T23:40:29.465" v="2039" actId="403"/>
          <ac:graphicFrameMkLst>
            <pc:docMk/>
            <pc:sldMk cId="2033410224" sldId="552"/>
            <ac:graphicFrameMk id="7" creationId="{3670FE3A-B938-451C-89B9-19DA1D44C3D0}"/>
          </ac:graphicFrameMkLst>
        </pc:graphicFrameChg>
      </pc:sldChg>
      <pc:sldChg chg="delSp modSp new mod">
        <pc:chgData name="Steve Shellhammer" userId="0e71f22d-ee3e-49c0-82ff-dbc290af8082" providerId="ADAL" clId="{00C9895E-1A4F-4142-9EDB-EB546B2E7B5E}" dt="2021-10-25T23:36:24.612" v="1828" actId="403"/>
        <pc:sldMkLst>
          <pc:docMk/>
          <pc:sldMk cId="1908705316" sldId="553"/>
        </pc:sldMkLst>
        <pc:spChg chg="mod">
          <ac:chgData name="Steve Shellhammer" userId="0e71f22d-ee3e-49c0-82ff-dbc290af8082" providerId="ADAL" clId="{00C9895E-1A4F-4142-9EDB-EB546B2E7B5E}" dt="2021-10-25T23:36:24.612" v="1828" actId="403"/>
          <ac:spMkLst>
            <pc:docMk/>
            <pc:sldMk cId="1908705316" sldId="553"/>
            <ac:spMk id="2" creationId="{0613BB0B-1E92-471B-934C-35547A8671FB}"/>
          </ac:spMkLst>
        </pc:spChg>
        <pc:spChg chg="del">
          <ac:chgData name="Steve Shellhammer" userId="0e71f22d-ee3e-49c0-82ff-dbc290af8082" providerId="ADAL" clId="{00C9895E-1A4F-4142-9EDB-EB546B2E7B5E}" dt="2021-10-25T23:36:11.203" v="1824" actId="478"/>
          <ac:spMkLst>
            <pc:docMk/>
            <pc:sldMk cId="1908705316" sldId="553"/>
            <ac:spMk id="3" creationId="{EB2911F4-8BC7-4120-A993-8E1348FB07E8}"/>
          </ac:spMkLst>
        </pc:spChg>
      </pc:sldChg>
      <pc:sldChg chg="addSp delSp modSp new del mod">
        <pc:chgData name="Steve Shellhammer" userId="0e71f22d-ee3e-49c0-82ff-dbc290af8082" providerId="ADAL" clId="{00C9895E-1A4F-4142-9EDB-EB546B2E7B5E}" dt="2021-10-25T23:35:44.832" v="1780" actId="47"/>
        <pc:sldMkLst>
          <pc:docMk/>
          <pc:sldMk cId="2673124950" sldId="553"/>
        </pc:sldMkLst>
        <pc:spChg chg="del">
          <ac:chgData name="Steve Shellhammer" userId="0e71f22d-ee3e-49c0-82ff-dbc290af8082" providerId="ADAL" clId="{00C9895E-1A4F-4142-9EDB-EB546B2E7B5E}" dt="2021-10-25T23:31:52.983" v="1624" actId="3680"/>
          <ac:spMkLst>
            <pc:docMk/>
            <pc:sldMk cId="2673124950" sldId="553"/>
            <ac:spMk id="3" creationId="{118F2417-98A8-47BB-8DED-B036C7D437EC}"/>
          </ac:spMkLst>
        </pc:spChg>
        <pc:graphicFrameChg chg="add mod ord modGraphic">
          <ac:chgData name="Steve Shellhammer" userId="0e71f22d-ee3e-49c0-82ff-dbc290af8082" providerId="ADAL" clId="{00C9895E-1A4F-4142-9EDB-EB546B2E7B5E}" dt="2021-10-25T23:35:08.627" v="1774" actId="20577"/>
          <ac:graphicFrameMkLst>
            <pc:docMk/>
            <pc:sldMk cId="2673124950" sldId="553"/>
            <ac:graphicFrameMk id="7" creationId="{8F7722A7-84C2-4B1F-92E4-896B7EF7A0FE}"/>
          </ac:graphicFrameMkLst>
        </pc:graphicFrameChg>
      </pc:sldChg>
      <pc:sldChg chg="modSp new mod">
        <pc:chgData name="Steve Shellhammer" userId="0e71f22d-ee3e-49c0-82ff-dbc290af8082" providerId="ADAL" clId="{00C9895E-1A4F-4142-9EDB-EB546B2E7B5E}" dt="2021-10-25T23:39:07.560" v="1932" actId="20577"/>
        <pc:sldMkLst>
          <pc:docMk/>
          <pc:sldMk cId="2916031353" sldId="554"/>
        </pc:sldMkLst>
        <pc:spChg chg="mod">
          <ac:chgData name="Steve Shellhammer" userId="0e71f22d-ee3e-49c0-82ff-dbc290af8082" providerId="ADAL" clId="{00C9895E-1A4F-4142-9EDB-EB546B2E7B5E}" dt="2021-10-25T23:37:25.843" v="1845" actId="20577"/>
          <ac:spMkLst>
            <pc:docMk/>
            <pc:sldMk cId="2916031353" sldId="554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39:07.560" v="1932" actId="20577"/>
          <ac:spMkLst>
            <pc:docMk/>
            <pc:sldMk cId="2916031353" sldId="554"/>
            <ac:spMk id="3" creationId="{2B732B91-4643-4F71-AFE3-E7F862E1C21F}"/>
          </ac:spMkLst>
        </pc:spChg>
      </pc:sldChg>
      <pc:sldChg chg="addSp modSp add mod">
        <pc:chgData name="Steve Shellhammer" userId="0e71f22d-ee3e-49c0-82ff-dbc290af8082" providerId="ADAL" clId="{00C9895E-1A4F-4142-9EDB-EB546B2E7B5E}" dt="2021-10-25T23:40:46.019" v="2041" actId="1076"/>
        <pc:sldMkLst>
          <pc:docMk/>
          <pc:sldMk cId="2555676226" sldId="555"/>
        </pc:sldMkLst>
        <pc:spChg chg="mod">
          <ac:chgData name="Steve Shellhammer" userId="0e71f22d-ee3e-49c0-82ff-dbc290af8082" providerId="ADAL" clId="{00C9895E-1A4F-4142-9EDB-EB546B2E7B5E}" dt="2021-10-25T23:40:20.825" v="2038" actId="14100"/>
          <ac:spMkLst>
            <pc:docMk/>
            <pc:sldMk cId="2555676226" sldId="555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40:18.193" v="2037" actId="1076"/>
          <ac:spMkLst>
            <pc:docMk/>
            <pc:sldMk cId="2555676226" sldId="555"/>
            <ac:spMk id="3" creationId="{2B732B91-4643-4F71-AFE3-E7F862E1C21F}"/>
          </ac:spMkLst>
        </pc:spChg>
        <pc:graphicFrameChg chg="add mod">
          <ac:chgData name="Steve Shellhammer" userId="0e71f22d-ee3e-49c0-82ff-dbc290af8082" providerId="ADAL" clId="{00C9895E-1A4F-4142-9EDB-EB546B2E7B5E}" dt="2021-10-25T23:40:46.019" v="2041" actId="1076"/>
          <ac:graphicFrameMkLst>
            <pc:docMk/>
            <pc:sldMk cId="2555676226" sldId="555"/>
            <ac:graphicFrameMk id="7" creationId="{F87FAF33-1A01-4FDD-B5E8-D6542D0B9EAA}"/>
          </ac:graphicFrameMkLst>
        </pc:graphicFrameChg>
      </pc:sldChg>
    </pc:docChg>
  </pc:docChgLst>
  <pc:docChgLst>
    <pc:chgData name="Steve Shellhammer" userId="0e71f22d-ee3e-49c0-82ff-dbc290af8082" providerId="ADAL" clId="{4BEF9BDC-F032-4DC8-AE08-8E871FDFC973}"/>
    <pc:docChg chg="custSel addSld delSld modSld">
      <pc:chgData name="Steve Shellhammer" userId="0e71f22d-ee3e-49c0-82ff-dbc290af8082" providerId="ADAL" clId="{4BEF9BDC-F032-4DC8-AE08-8E871FDFC973}" dt="2021-12-15T19:19:26.696" v="931" actId="14100"/>
      <pc:docMkLst>
        <pc:docMk/>
      </pc:docMkLst>
      <pc:sldChg chg="modSp mod">
        <pc:chgData name="Steve Shellhammer" userId="0e71f22d-ee3e-49c0-82ff-dbc290af8082" providerId="ADAL" clId="{4BEF9BDC-F032-4DC8-AE08-8E871FDFC973}" dt="2021-12-15T19:05:34.236" v="55" actId="20577"/>
        <pc:sldMkLst>
          <pc:docMk/>
          <pc:sldMk cId="0" sldId="256"/>
        </pc:sldMkLst>
        <pc:spChg chg="mod">
          <ac:chgData name="Steve Shellhammer" userId="0e71f22d-ee3e-49c0-82ff-dbc290af8082" providerId="ADAL" clId="{4BEF9BDC-F032-4DC8-AE08-8E871FDFC973}" dt="2021-12-15T19:05:34.236" v="55" actId="20577"/>
          <ac:spMkLst>
            <pc:docMk/>
            <pc:sldMk cId="0" sldId="256"/>
            <ac:spMk id="3073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4BEF9BDC-F032-4DC8-AE08-8E871FDFC973}" dt="2021-12-15T19:19:26.696" v="931" actId="14100"/>
        <pc:sldMkLst>
          <pc:docMk/>
          <pc:sldMk cId="1818284453" sldId="257"/>
        </pc:sldMkLst>
        <pc:spChg chg="mod">
          <ac:chgData name="Steve Shellhammer" userId="0e71f22d-ee3e-49c0-82ff-dbc290af8082" providerId="ADAL" clId="{4BEF9BDC-F032-4DC8-AE08-8E871FDFC973}" dt="2021-12-15T19:19:26.696" v="931" actId="14100"/>
          <ac:spMkLst>
            <pc:docMk/>
            <pc:sldMk cId="1818284453" sldId="257"/>
            <ac:spMk id="2" creationId="{64533BB7-FAFB-4FC3-981D-0A6567FBDDEE}"/>
          </ac:spMkLst>
        </pc:spChg>
        <pc:spChg chg="del">
          <ac:chgData name="Steve Shellhammer" userId="0e71f22d-ee3e-49c0-82ff-dbc290af8082" providerId="ADAL" clId="{4BEF9BDC-F032-4DC8-AE08-8E871FDFC973}" dt="2021-12-15T19:06:29.025" v="61" actId="3680"/>
          <ac:spMkLst>
            <pc:docMk/>
            <pc:sldMk cId="1818284453" sldId="257"/>
            <ac:spMk id="3" creationId="{84F7E4C1-CD31-446F-9902-0E9A593706E9}"/>
          </ac:spMkLst>
        </pc:spChg>
        <pc:graphicFrameChg chg="add mod ord modGraphic">
          <ac:chgData name="Steve Shellhammer" userId="0e71f22d-ee3e-49c0-82ff-dbc290af8082" providerId="ADAL" clId="{4BEF9BDC-F032-4DC8-AE08-8E871FDFC973}" dt="2021-12-15T19:19:15.702" v="930" actId="20577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892837641" sldId="261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059277879" sldId="262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245981238" sldId="263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397110943" sldId="264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637956651" sldId="265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2380300" sldId="266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040133334" sldId="267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61FB15B9-AF0E-4F78-88CD-AF865CC8E965}"/>
    <pc:docChg chg="custSel addSld delSld modSld">
      <pc:chgData name="Steve Shellhammer" userId="0e71f22d-ee3e-49c0-82ff-dbc290af8082" providerId="ADAL" clId="{61FB15B9-AF0E-4F78-88CD-AF865CC8E965}" dt="2022-02-09T01:28:18.525" v="5182" actId="20577"/>
      <pc:docMkLst>
        <pc:docMk/>
      </pc:docMkLst>
      <pc:sldChg chg="modSp mod">
        <pc:chgData name="Steve Shellhammer" userId="0e71f22d-ee3e-49c0-82ff-dbc290af8082" providerId="ADAL" clId="{61FB15B9-AF0E-4F78-88CD-AF865CC8E965}" dt="2022-02-09T01:28:18.525" v="5182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61FB15B9-AF0E-4F78-88CD-AF865CC8E965}" dt="2022-02-09T01:28:18.525" v="5182" actId="20577"/>
          <ac:spMkLst>
            <pc:docMk/>
            <pc:sldMk cId="1932184069" sldId="259"/>
            <ac:spMk id="2" creationId="{694E2481-C413-4915-AE7E-FCFA24817AF9}"/>
          </ac:spMkLst>
        </pc:spChg>
        <pc:graphicFrameChg chg="mod">
          <ac:chgData name="Steve Shellhammer" userId="0e71f22d-ee3e-49c0-82ff-dbc290af8082" providerId="ADAL" clId="{61FB15B9-AF0E-4F78-88CD-AF865CC8E965}" dt="2022-02-09T01:27:58.996" v="5164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modSp mod">
        <pc:chgData name="Steve Shellhammer" userId="0e71f22d-ee3e-49c0-82ff-dbc290af8082" providerId="ADAL" clId="{61FB15B9-AF0E-4F78-88CD-AF865CC8E965}" dt="2022-02-09T01:08:36.355" v="4613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61FB15B9-AF0E-4F78-88CD-AF865CC8E965}" dt="2022-02-09T01:08:36.355" v="4613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1229109381" sldId="264"/>
        </pc:sldMkLst>
        <pc:spChg chg="mod">
          <ac:chgData name="Steve Shellhammer" userId="0e71f22d-ee3e-49c0-82ff-dbc290af8082" providerId="ADAL" clId="{61FB15B9-AF0E-4F78-88CD-AF865CC8E965}" dt="2022-02-08T19:21:41.552" v="964" actId="14100"/>
          <ac:spMkLst>
            <pc:docMk/>
            <pc:sldMk cId="1229109381" sldId="264"/>
            <ac:spMk id="2" creationId="{EBD07053-D25C-45D6-B1B7-366288A8D78A}"/>
          </ac:spMkLst>
        </pc:spChg>
        <pc:spChg chg="mod">
          <ac:chgData name="Steve Shellhammer" userId="0e71f22d-ee3e-49c0-82ff-dbc290af8082" providerId="ADAL" clId="{61FB15B9-AF0E-4F78-88CD-AF865CC8E965}" dt="2022-02-08T19:25:47.323" v="1161" actId="20577"/>
          <ac:spMkLst>
            <pc:docMk/>
            <pc:sldMk cId="1229109381" sldId="264"/>
            <ac:spMk id="3" creationId="{4196ABA6-A2CC-48D2-8C79-CEFEFEECF8D9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3029653633" sldId="265"/>
        </pc:sldMkLst>
        <pc:spChg chg="mod">
          <ac:chgData name="Steve Shellhammer" userId="0e71f22d-ee3e-49c0-82ff-dbc290af8082" providerId="ADAL" clId="{61FB15B9-AF0E-4F78-88CD-AF865CC8E965}" dt="2022-02-08T19:21:58.644" v="982" actId="14100"/>
          <ac:spMkLst>
            <pc:docMk/>
            <pc:sldMk cId="3029653633" sldId="265"/>
            <ac:spMk id="2" creationId="{344ECFE8-AC91-4A9D-A7D2-2C2A526E48EB}"/>
          </ac:spMkLst>
        </pc:spChg>
        <pc:spChg chg="mod">
          <ac:chgData name="Steve Shellhammer" userId="0e71f22d-ee3e-49c0-82ff-dbc290af8082" providerId="ADAL" clId="{61FB15B9-AF0E-4F78-88CD-AF865CC8E965}" dt="2022-02-08T19:28:36.825" v="1464" actId="20577"/>
          <ac:spMkLst>
            <pc:docMk/>
            <pc:sldMk cId="3029653633" sldId="265"/>
            <ac:spMk id="3" creationId="{2D11D307-3BE6-4BE1-8831-4FBD4F93F4B1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1:48:09.945" v="2288" actId="1035"/>
        <pc:sldMkLst>
          <pc:docMk/>
          <pc:sldMk cId="224101326" sldId="266"/>
        </pc:sldMkLst>
        <pc:spChg chg="mod">
          <ac:chgData name="Steve Shellhammer" userId="0e71f22d-ee3e-49c0-82ff-dbc290af8082" providerId="ADAL" clId="{61FB15B9-AF0E-4F78-88CD-AF865CC8E965}" dt="2022-02-08T21:47:33.432" v="2277" actId="14100"/>
          <ac:spMkLst>
            <pc:docMk/>
            <pc:sldMk cId="224101326" sldId="266"/>
            <ac:spMk id="2" creationId="{0E956407-EC13-4135-BE8F-0B061A378DD5}"/>
          </ac:spMkLst>
        </pc:spChg>
        <pc:spChg chg="del">
          <ac:chgData name="Steve Shellhammer" userId="0e71f22d-ee3e-49c0-82ff-dbc290af8082" providerId="ADAL" clId="{61FB15B9-AF0E-4F78-88CD-AF865CC8E965}" dt="2022-02-08T21:37:50.274" v="1474" actId="3680"/>
          <ac:spMkLst>
            <pc:docMk/>
            <pc:sldMk cId="224101326" sldId="266"/>
            <ac:spMk id="3" creationId="{128326CC-0DAC-4823-A609-F77B0EF8C101}"/>
          </ac:spMkLst>
        </pc:spChg>
        <pc:spChg chg="add mod">
          <ac:chgData name="Steve Shellhammer" userId="0e71f22d-ee3e-49c0-82ff-dbc290af8082" providerId="ADAL" clId="{61FB15B9-AF0E-4F78-88CD-AF865CC8E965}" dt="2022-02-08T21:47:13.411" v="2274" actId="1076"/>
          <ac:spMkLst>
            <pc:docMk/>
            <pc:sldMk cId="224101326" sldId="266"/>
            <ac:spMk id="8" creationId="{B10D4811-CB52-40CF-838D-3A95AF41B8B0}"/>
          </ac:spMkLst>
        </pc:spChg>
        <pc:graphicFrameChg chg="add mod ord modGraphic">
          <ac:chgData name="Steve Shellhammer" userId="0e71f22d-ee3e-49c0-82ff-dbc290af8082" providerId="ADAL" clId="{61FB15B9-AF0E-4F78-88CD-AF865CC8E965}" dt="2022-02-08T21:48:09.945" v="2288" actId="1035"/>
          <ac:graphicFrameMkLst>
            <pc:docMk/>
            <pc:sldMk cId="224101326" sldId="266"/>
            <ac:graphicFrameMk id="7" creationId="{512D17B3-F7F3-4603-BE18-031237F919C0}"/>
          </ac:graphicFrameMkLst>
        </pc:graphicFrameChg>
      </pc:sldChg>
      <pc:sldChg chg="modSp new del mod">
        <pc:chgData name="Steve Shellhammer" userId="0e71f22d-ee3e-49c0-82ff-dbc290af8082" providerId="ADAL" clId="{61FB15B9-AF0E-4F78-88CD-AF865CC8E965}" dt="2022-02-08T21:47:38.596" v="2278" actId="47"/>
        <pc:sldMkLst>
          <pc:docMk/>
          <pc:sldMk cId="126372022" sldId="267"/>
        </pc:sldMkLst>
        <pc:spChg chg="mod">
          <ac:chgData name="Steve Shellhammer" userId="0e71f22d-ee3e-49c0-82ff-dbc290af8082" providerId="ADAL" clId="{61FB15B9-AF0E-4F78-88CD-AF865CC8E965}" dt="2022-02-08T21:47:03.479" v="2272" actId="14100"/>
          <ac:spMkLst>
            <pc:docMk/>
            <pc:sldMk cId="126372022" sldId="267"/>
            <ac:spMk id="3" creationId="{D8C7E088-78B7-4370-A65D-F766EF33351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29:12.798" v="3023" actId="20577"/>
        <pc:sldMkLst>
          <pc:docMk/>
          <pc:sldMk cId="143981461" sldId="267"/>
        </pc:sldMkLst>
        <pc:spChg chg="mod">
          <ac:chgData name="Steve Shellhammer" userId="0e71f22d-ee3e-49c0-82ff-dbc290af8082" providerId="ADAL" clId="{61FB15B9-AF0E-4F78-88CD-AF865CC8E965}" dt="2022-02-08T23:23:58.945" v="2400" actId="14100"/>
          <ac:spMkLst>
            <pc:docMk/>
            <pc:sldMk cId="143981461" sldId="267"/>
            <ac:spMk id="2" creationId="{17A7FEAE-E719-4452-AE7E-6BD73EE4449C}"/>
          </ac:spMkLst>
        </pc:spChg>
        <pc:spChg chg="mod">
          <ac:chgData name="Steve Shellhammer" userId="0e71f22d-ee3e-49c0-82ff-dbc290af8082" providerId="ADAL" clId="{61FB15B9-AF0E-4F78-88CD-AF865CC8E965}" dt="2022-02-08T23:24:01.243" v="2401" actId="1076"/>
          <ac:spMkLst>
            <pc:docMk/>
            <pc:sldMk cId="143981461" sldId="267"/>
            <ac:spMk id="3" creationId="{48BCD51F-3ABE-43D9-ABE1-ABA4721AA182}"/>
          </ac:spMkLst>
        </pc:spChg>
        <pc:spChg chg="add mod">
          <ac:chgData name="Steve Shellhammer" userId="0e71f22d-ee3e-49c0-82ff-dbc290af8082" providerId="ADAL" clId="{61FB15B9-AF0E-4F78-88CD-AF865CC8E965}" dt="2022-02-08T23:29:12.798" v="3023" actId="20577"/>
          <ac:spMkLst>
            <pc:docMk/>
            <pc:sldMk cId="143981461" sldId="267"/>
            <ac:spMk id="7" creationId="{E2FE8608-75B3-4705-8DA5-EC0FEEA3B030}"/>
          </ac:spMkLst>
        </pc:spChg>
        <pc:spChg chg="add mod">
          <ac:chgData name="Steve Shellhammer" userId="0e71f22d-ee3e-49c0-82ff-dbc290af8082" providerId="ADAL" clId="{61FB15B9-AF0E-4F78-88CD-AF865CC8E965}" dt="2022-02-08T23:26:55.803" v="2830" actId="20577"/>
          <ac:spMkLst>
            <pc:docMk/>
            <pc:sldMk cId="143981461" sldId="267"/>
            <ac:spMk id="8" creationId="{A2BB4293-CFE9-4AE3-A335-901BCE93A7F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35:18.901" v="3646" actId="1076"/>
        <pc:sldMkLst>
          <pc:docMk/>
          <pc:sldMk cId="1056845171" sldId="268"/>
        </pc:sldMkLst>
        <pc:spChg chg="mod">
          <ac:chgData name="Steve Shellhammer" userId="0e71f22d-ee3e-49c0-82ff-dbc290af8082" providerId="ADAL" clId="{61FB15B9-AF0E-4F78-88CD-AF865CC8E965}" dt="2022-02-08T23:34:52.262" v="3641" actId="1076"/>
          <ac:spMkLst>
            <pc:docMk/>
            <pc:sldMk cId="1056845171" sldId="268"/>
            <ac:spMk id="2" creationId="{5969865D-0D57-42A2-A1FF-C2AC98B9F443}"/>
          </ac:spMkLst>
        </pc:spChg>
        <pc:spChg chg="mod">
          <ac:chgData name="Steve Shellhammer" userId="0e71f22d-ee3e-49c0-82ff-dbc290af8082" providerId="ADAL" clId="{61FB15B9-AF0E-4F78-88CD-AF865CC8E965}" dt="2022-02-08T23:34:54.418" v="3642" actId="1076"/>
          <ac:spMkLst>
            <pc:docMk/>
            <pc:sldMk cId="1056845171" sldId="268"/>
            <ac:spMk id="3" creationId="{97EA37E0-454B-4C01-B05A-C8385701B5CE}"/>
          </ac:spMkLst>
        </pc:spChg>
        <pc:spChg chg="add mod">
          <ac:chgData name="Steve Shellhammer" userId="0e71f22d-ee3e-49c0-82ff-dbc290af8082" providerId="ADAL" clId="{61FB15B9-AF0E-4F78-88CD-AF865CC8E965}" dt="2022-02-08T23:35:18.901" v="3646" actId="1076"/>
          <ac:spMkLst>
            <pc:docMk/>
            <pc:sldMk cId="1056845171" sldId="268"/>
            <ac:spMk id="7" creationId="{3CA72E89-3457-4108-930C-BB393BAEA002}"/>
          </ac:spMkLst>
        </pc:spChg>
        <pc:spChg chg="add mod">
          <ac:chgData name="Steve Shellhammer" userId="0e71f22d-ee3e-49c0-82ff-dbc290af8082" providerId="ADAL" clId="{61FB15B9-AF0E-4F78-88CD-AF865CC8E965}" dt="2022-02-08T23:35:01.940" v="3645" actId="14100"/>
          <ac:spMkLst>
            <pc:docMk/>
            <pc:sldMk cId="1056845171" sldId="268"/>
            <ac:spMk id="8" creationId="{06BC94C2-5F5E-4BC2-AB89-1068CA1CB6AA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3:54:45.337" v="4040" actId="1076"/>
        <pc:sldMkLst>
          <pc:docMk/>
          <pc:sldMk cId="2302660441" sldId="269"/>
        </pc:sldMkLst>
        <pc:spChg chg="mod">
          <ac:chgData name="Steve Shellhammer" userId="0e71f22d-ee3e-49c0-82ff-dbc290af8082" providerId="ADAL" clId="{61FB15B9-AF0E-4F78-88CD-AF865CC8E965}" dt="2022-02-08T23:46:29.276" v="3692" actId="113"/>
          <ac:spMkLst>
            <pc:docMk/>
            <pc:sldMk cId="2302660441" sldId="269"/>
            <ac:spMk id="2" creationId="{663372C7-6797-467F-AF6F-54F05A191F6E}"/>
          </ac:spMkLst>
        </pc:spChg>
        <pc:spChg chg="mod">
          <ac:chgData name="Steve Shellhammer" userId="0e71f22d-ee3e-49c0-82ff-dbc290af8082" providerId="ADAL" clId="{61FB15B9-AF0E-4F78-88CD-AF865CC8E965}" dt="2022-02-08T23:54:36.372" v="4038" actId="113"/>
          <ac:spMkLst>
            <pc:docMk/>
            <pc:sldMk cId="2302660441" sldId="269"/>
            <ac:spMk id="3" creationId="{EB9A70E5-8F16-4046-85DA-20AC050FC0B6}"/>
          </ac:spMkLst>
        </pc:spChg>
        <pc:spChg chg="add del mod">
          <ac:chgData name="Steve Shellhammer" userId="0e71f22d-ee3e-49c0-82ff-dbc290af8082" providerId="ADAL" clId="{61FB15B9-AF0E-4F78-88CD-AF865CC8E965}" dt="2022-02-08T23:49:30.728" v="3866" actId="478"/>
          <ac:spMkLst>
            <pc:docMk/>
            <pc:sldMk cId="2302660441" sldId="269"/>
            <ac:spMk id="7" creationId="{7BC4571A-7530-4154-95BA-F7D1F27CB599}"/>
          </ac:spMkLst>
        </pc:spChg>
        <pc:spChg chg="add mod">
          <ac:chgData name="Steve Shellhammer" userId="0e71f22d-ee3e-49c0-82ff-dbc290af8082" providerId="ADAL" clId="{61FB15B9-AF0E-4F78-88CD-AF865CC8E965}" dt="2022-02-08T23:54:45.337" v="4040" actId="1076"/>
          <ac:spMkLst>
            <pc:docMk/>
            <pc:sldMk cId="2302660441" sldId="269"/>
            <ac:spMk id="8" creationId="{FB571228-EDA7-4A08-A0F6-101FB8D54509}"/>
          </ac:spMkLst>
        </pc:spChg>
        <pc:spChg chg="add mod">
          <ac:chgData name="Steve Shellhammer" userId="0e71f22d-ee3e-49c0-82ff-dbc290af8082" providerId="ADAL" clId="{61FB15B9-AF0E-4F78-88CD-AF865CC8E965}" dt="2022-02-08T23:53:51.411" v="4025" actId="20577"/>
          <ac:spMkLst>
            <pc:docMk/>
            <pc:sldMk cId="2302660441" sldId="269"/>
            <ac:spMk id="9" creationId="{337D198B-44AF-4C5D-BBD4-9A6AB3DFC119}"/>
          </ac:spMkLst>
        </pc:spChg>
      </pc:sldChg>
      <pc:sldChg chg="modSp new mod">
        <pc:chgData name="Steve Shellhammer" userId="0e71f22d-ee3e-49c0-82ff-dbc290af8082" providerId="ADAL" clId="{61FB15B9-AF0E-4F78-88CD-AF865CC8E965}" dt="2022-02-09T01:06:29.377" v="4610" actId="1076"/>
        <pc:sldMkLst>
          <pc:docMk/>
          <pc:sldMk cId="3115892309" sldId="270"/>
        </pc:sldMkLst>
        <pc:spChg chg="mod">
          <ac:chgData name="Steve Shellhammer" userId="0e71f22d-ee3e-49c0-82ff-dbc290af8082" providerId="ADAL" clId="{61FB15B9-AF0E-4F78-88CD-AF865CC8E965}" dt="2022-02-09T00:46:18.773" v="4048" actId="20577"/>
          <ac:spMkLst>
            <pc:docMk/>
            <pc:sldMk cId="3115892309" sldId="270"/>
            <ac:spMk id="2" creationId="{FF604B28-1CEC-4E11-BB7B-D18DAD7ED41C}"/>
          </ac:spMkLst>
        </pc:spChg>
        <pc:spChg chg="mod">
          <ac:chgData name="Steve Shellhammer" userId="0e71f22d-ee3e-49c0-82ff-dbc290af8082" providerId="ADAL" clId="{61FB15B9-AF0E-4F78-88CD-AF865CC8E965}" dt="2022-02-09T01:06:29.377" v="4610" actId="1076"/>
          <ac:spMkLst>
            <pc:docMk/>
            <pc:sldMk cId="3115892309" sldId="270"/>
            <ac:spMk id="3" creationId="{95EA2162-03A3-4683-9317-49DEC8D06C99}"/>
          </ac:spMkLst>
        </pc:spChg>
      </pc:sldChg>
      <pc:sldChg chg="delSp modSp new mod">
        <pc:chgData name="Steve Shellhammer" userId="0e71f22d-ee3e-49c0-82ff-dbc290af8082" providerId="ADAL" clId="{61FB15B9-AF0E-4F78-88CD-AF865CC8E965}" dt="2022-02-09T01:20:28.663" v="4795" actId="403"/>
        <pc:sldMkLst>
          <pc:docMk/>
          <pc:sldMk cId="56576984" sldId="271"/>
        </pc:sldMkLst>
        <pc:spChg chg="mod">
          <ac:chgData name="Steve Shellhammer" userId="0e71f22d-ee3e-49c0-82ff-dbc290af8082" providerId="ADAL" clId="{61FB15B9-AF0E-4F78-88CD-AF865CC8E965}" dt="2022-02-09T01:20:28.663" v="4795" actId="403"/>
          <ac:spMkLst>
            <pc:docMk/>
            <pc:sldMk cId="56576984" sldId="271"/>
            <ac:spMk id="2" creationId="{C34FD853-EA1E-4C6B-A5AC-D446A5C0E06B}"/>
          </ac:spMkLst>
        </pc:spChg>
        <pc:spChg chg="del">
          <ac:chgData name="Steve Shellhammer" userId="0e71f22d-ee3e-49c0-82ff-dbc290af8082" providerId="ADAL" clId="{61FB15B9-AF0E-4F78-88CD-AF865CC8E965}" dt="2022-02-09T01:09:04.468" v="4621" actId="478"/>
          <ac:spMkLst>
            <pc:docMk/>
            <pc:sldMk cId="56576984" sldId="271"/>
            <ac:spMk id="3" creationId="{354CCD47-4F90-4A68-B0D2-72797668B198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9T01:27:35.267" v="5156" actId="20577"/>
        <pc:sldMkLst>
          <pc:docMk/>
          <pc:sldMk cId="3091917341" sldId="272"/>
        </pc:sldMkLst>
        <pc:spChg chg="mod">
          <ac:chgData name="Steve Shellhammer" userId="0e71f22d-ee3e-49c0-82ff-dbc290af8082" providerId="ADAL" clId="{61FB15B9-AF0E-4F78-88CD-AF865CC8E965}" dt="2022-02-09T01:20:12.263" v="4791" actId="404"/>
          <ac:spMkLst>
            <pc:docMk/>
            <pc:sldMk cId="3091917341" sldId="272"/>
            <ac:spMk id="2" creationId="{197F9F2D-E9F7-4462-95E9-1A2CEB597775}"/>
          </ac:spMkLst>
        </pc:spChg>
        <pc:spChg chg="mod">
          <ac:chgData name="Steve Shellhammer" userId="0e71f22d-ee3e-49c0-82ff-dbc290af8082" providerId="ADAL" clId="{61FB15B9-AF0E-4F78-88CD-AF865CC8E965}" dt="2022-02-09T01:22:51.335" v="4912" actId="113"/>
          <ac:spMkLst>
            <pc:docMk/>
            <pc:sldMk cId="3091917341" sldId="272"/>
            <ac:spMk id="3" creationId="{A0902299-3299-4080-A72C-F9CCFCA23DDB}"/>
          </ac:spMkLst>
        </pc:spChg>
        <pc:spChg chg="add mod">
          <ac:chgData name="Steve Shellhammer" userId="0e71f22d-ee3e-49c0-82ff-dbc290af8082" providerId="ADAL" clId="{61FB15B9-AF0E-4F78-88CD-AF865CC8E965}" dt="2022-02-09T01:20:58.089" v="4827" actId="1076"/>
          <ac:spMkLst>
            <pc:docMk/>
            <pc:sldMk cId="3091917341" sldId="272"/>
            <ac:spMk id="7" creationId="{C7D51046-0746-4FAC-AE1D-EC3B2BB171B1}"/>
          </ac:spMkLst>
        </pc:spChg>
        <pc:spChg chg="add mod">
          <ac:chgData name="Steve Shellhammer" userId="0e71f22d-ee3e-49c0-82ff-dbc290af8082" providerId="ADAL" clId="{61FB15B9-AF0E-4F78-88CD-AF865CC8E965}" dt="2022-02-09T01:20:53.690" v="4826" actId="20577"/>
          <ac:spMkLst>
            <pc:docMk/>
            <pc:sldMk cId="3091917341" sldId="272"/>
            <ac:spMk id="8" creationId="{89162B62-4CA3-4928-B9C2-6E1D2413E892}"/>
          </ac:spMkLst>
        </pc:spChg>
        <pc:spChg chg="add mod">
          <ac:chgData name="Steve Shellhammer" userId="0e71f22d-ee3e-49c0-82ff-dbc290af8082" providerId="ADAL" clId="{61FB15B9-AF0E-4F78-88CD-AF865CC8E965}" dt="2022-02-09T01:23:22.302" v="4921" actId="20577"/>
          <ac:spMkLst>
            <pc:docMk/>
            <pc:sldMk cId="3091917341" sldId="272"/>
            <ac:spMk id="9" creationId="{4869FCAC-2A90-4ECC-8A83-9410EEAF9618}"/>
          </ac:spMkLst>
        </pc:spChg>
        <pc:spChg chg="add mod">
          <ac:chgData name="Steve Shellhammer" userId="0e71f22d-ee3e-49c0-82ff-dbc290af8082" providerId="ADAL" clId="{61FB15B9-AF0E-4F78-88CD-AF865CC8E965}" dt="2022-02-09T01:25:10.034" v="5057" actId="113"/>
          <ac:spMkLst>
            <pc:docMk/>
            <pc:sldMk cId="3091917341" sldId="272"/>
            <ac:spMk id="10" creationId="{5DDC5AF3-D30E-4D25-9128-A128AF065E52}"/>
          </ac:spMkLst>
        </pc:spChg>
        <pc:spChg chg="add mod">
          <ac:chgData name="Steve Shellhammer" userId="0e71f22d-ee3e-49c0-82ff-dbc290af8082" providerId="ADAL" clId="{61FB15B9-AF0E-4F78-88CD-AF865CC8E965}" dt="2022-02-09T01:27:35.267" v="5156" actId="20577"/>
          <ac:spMkLst>
            <pc:docMk/>
            <pc:sldMk cId="3091917341" sldId="272"/>
            <ac:spMk id="11" creationId="{28BA6C26-B354-4908-80A6-36BBBA194642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CC9043EA-6F71-47CC-ABEE-15CAC70879AE}"/>
    <pc:docChg chg="custSel addSld delSld modSld">
      <pc:chgData name="Steve Shellhammer" userId="0e71f22d-ee3e-49c0-82ff-dbc290af8082" providerId="ADAL" clId="{CC9043EA-6F71-47CC-ABEE-15CAC70879AE}" dt="2022-01-26T00:37:01.945" v="226" actId="20577"/>
      <pc:docMkLst>
        <pc:docMk/>
      </pc:docMkLst>
      <pc:sldChg chg="modSp">
        <pc:chgData name="Steve Shellhammer" userId="0e71f22d-ee3e-49c0-82ff-dbc290af8082" providerId="ADAL" clId="{CC9043EA-6F71-47CC-ABEE-15CAC70879AE}" dt="2022-01-25T21:51:00.733" v="12" actId="20577"/>
        <pc:sldMkLst>
          <pc:docMk/>
          <pc:sldMk cId="1268093760" sldId="257"/>
        </pc:sldMkLst>
        <pc:spChg chg="mod">
          <ac:chgData name="Steve Shellhammer" userId="0e71f22d-ee3e-49c0-82ff-dbc290af8082" providerId="ADAL" clId="{CC9043EA-6F71-47CC-ABEE-15CAC70879AE}" dt="2022-01-25T21:51:00.733" v="12" actId="20577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CC9043EA-6F71-47CC-ABEE-15CAC70879AE}" dt="2022-01-26T00:37:01.945" v="226" actId="20577"/>
        <pc:sldMkLst>
          <pc:docMk/>
          <pc:sldMk cId="1652988365" sldId="258"/>
        </pc:sldMkLst>
        <pc:spChg chg="mod">
          <ac:chgData name="Steve Shellhammer" userId="0e71f22d-ee3e-49c0-82ff-dbc290af8082" providerId="ADAL" clId="{CC9043EA-6F71-47CC-ABEE-15CAC70879AE}" dt="2022-01-25T21:51:11.655" v="21" actId="20577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CC9043EA-6F71-47CC-ABEE-15CAC70879AE}" dt="2022-01-26T00:37:01.945" v="226" actId="20577"/>
          <ac:spMkLst>
            <pc:docMk/>
            <pc:sldMk cId="1652988365" sldId="258"/>
            <ac:spMk id="3" creationId="{EB09B830-A4B3-4204-95A4-7BED2A7445B1}"/>
          </ac:spMkLst>
        </pc:spChg>
      </pc:sldChg>
      <pc:sldChg chg="del">
        <pc:chgData name="Steve Shellhammer" userId="0e71f22d-ee3e-49c0-82ff-dbc290af8082" providerId="ADAL" clId="{CC9043EA-6F71-47CC-ABEE-15CAC70879AE}" dt="2022-01-25T21:51:19.722" v="22" actId="47"/>
        <pc:sldMkLst>
          <pc:docMk/>
          <pc:sldMk cId="2577833649" sldId="259"/>
        </pc:sldMkLst>
      </pc:sldChg>
      <pc:sldChg chg="addSp delSp modSp mod">
        <pc:chgData name="Steve Shellhammer" userId="0e71f22d-ee3e-49c0-82ff-dbc290af8082" providerId="ADAL" clId="{CC9043EA-6F71-47CC-ABEE-15CAC70879AE}" dt="2022-01-25T22:04:24.118" v="167" actId="403"/>
        <pc:sldMkLst>
          <pc:docMk/>
          <pc:sldMk cId="2056408364" sldId="260"/>
        </pc:sldMkLst>
        <pc:spChg chg="mod">
          <ac:chgData name="Steve Shellhammer" userId="0e71f22d-ee3e-49c0-82ff-dbc290af8082" providerId="ADAL" clId="{CC9043EA-6F71-47CC-ABEE-15CAC70879AE}" dt="2022-01-25T22:04:16.181" v="166" actId="404"/>
          <ac:spMkLst>
            <pc:docMk/>
            <pc:sldMk cId="2056408364" sldId="260"/>
            <ac:spMk id="2" creationId="{BBE060AA-CEF0-4CDD-9D06-79FF13393F4C}"/>
          </ac:spMkLst>
        </pc:spChg>
        <pc:spChg chg="add del mod">
          <ac:chgData name="Steve Shellhammer" userId="0e71f22d-ee3e-49c0-82ff-dbc290af8082" providerId="ADAL" clId="{CC9043EA-6F71-47CC-ABEE-15CAC70879AE}" dt="2022-01-25T22:03:36.237" v="153" actId="478"/>
          <ac:spMkLst>
            <pc:docMk/>
            <pc:sldMk cId="2056408364" sldId="260"/>
            <ac:spMk id="9" creationId="{E12DC4AF-3BF0-4AEB-9C85-EDAD6F18A274}"/>
          </ac:spMkLst>
        </pc:spChg>
        <pc:graphicFrameChg chg="del">
          <ac:chgData name="Steve Shellhammer" userId="0e71f22d-ee3e-49c0-82ff-dbc290af8082" providerId="ADAL" clId="{CC9043EA-6F71-47CC-ABEE-15CAC70879AE}" dt="2022-01-25T22:03:33.644" v="152" actId="478"/>
          <ac:graphicFrameMkLst>
            <pc:docMk/>
            <pc:sldMk cId="2056408364" sldId="260"/>
            <ac:graphicFrameMk id="7" creationId="{059A9400-15E3-4F8D-ABBD-E308815A203C}"/>
          </ac:graphicFrameMkLst>
        </pc:graphicFrameChg>
        <pc:graphicFrameChg chg="add del mod">
          <ac:chgData name="Steve Shellhammer" userId="0e71f22d-ee3e-49c0-82ff-dbc290af8082" providerId="ADAL" clId="{CC9043EA-6F71-47CC-ABEE-15CAC70879AE}" dt="2022-01-25T21:51:38.297" v="25" actId="478"/>
          <ac:graphicFrameMkLst>
            <pc:docMk/>
            <pc:sldMk cId="2056408364" sldId="260"/>
            <ac:graphicFrameMk id="8" creationId="{F73DD3D2-98F8-4629-B9B1-FEAE465076A0}"/>
          </ac:graphicFrameMkLst>
        </pc:graphicFrameChg>
        <pc:graphicFrameChg chg="add mod modGraphic">
          <ac:chgData name="Steve Shellhammer" userId="0e71f22d-ee3e-49c0-82ff-dbc290af8082" providerId="ADAL" clId="{CC9043EA-6F71-47CC-ABEE-15CAC70879AE}" dt="2022-01-25T22:04:24.118" v="167" actId="403"/>
          <ac:graphicFrameMkLst>
            <pc:docMk/>
            <pc:sldMk cId="2056408364" sldId="260"/>
            <ac:graphicFrameMk id="10" creationId="{FE466454-F0E2-4DCD-A179-B7C76D1B6613}"/>
          </ac:graphicFrameMkLst>
        </pc:graphicFrameChg>
      </pc:sldChg>
      <pc:sldChg chg="addSp delSp modSp new del mod">
        <pc:chgData name="Steve Shellhammer" userId="0e71f22d-ee3e-49c0-82ff-dbc290af8082" providerId="ADAL" clId="{CC9043EA-6F71-47CC-ABEE-15CAC70879AE}" dt="2022-01-25T22:07:14.785" v="168" actId="47"/>
        <pc:sldMkLst>
          <pc:docMk/>
          <pc:sldMk cId="2309229838" sldId="261"/>
        </pc:sldMkLst>
        <pc:spChg chg="del">
          <ac:chgData name="Steve Shellhammer" userId="0e71f22d-ee3e-49c0-82ff-dbc290af8082" providerId="ADAL" clId="{CC9043EA-6F71-47CC-ABEE-15CAC70879AE}" dt="2022-01-25T21:51:48.002" v="27" actId="3680"/>
          <ac:spMkLst>
            <pc:docMk/>
            <pc:sldMk cId="2309229838" sldId="261"/>
            <ac:spMk id="3" creationId="{B4B33DE4-33BF-4489-9AF4-17739295DD5F}"/>
          </ac:spMkLst>
        </pc:spChg>
        <pc:graphicFrameChg chg="add mod ord modGraphic">
          <ac:chgData name="Steve Shellhammer" userId="0e71f22d-ee3e-49c0-82ff-dbc290af8082" providerId="ADAL" clId="{CC9043EA-6F71-47CC-ABEE-15CAC70879AE}" dt="2022-01-25T22:03:26.031" v="151" actId="6549"/>
          <ac:graphicFrameMkLst>
            <pc:docMk/>
            <pc:sldMk cId="2309229838" sldId="261"/>
            <ac:graphicFrameMk id="7" creationId="{5D91BBEE-C108-477B-8A5C-09106F994EAD}"/>
          </ac:graphicFrameMkLst>
        </pc:graphicFrameChg>
      </pc:sldChg>
      <pc:sldChg chg="add del">
        <pc:chgData name="Steve Shellhammer" userId="0e71f22d-ee3e-49c0-82ff-dbc290af8082" providerId="ADAL" clId="{CC9043EA-6F71-47CC-ABEE-15CAC70879AE}" dt="2022-01-25T21:50:50.811" v="1" actId="47"/>
        <pc:sldMkLst>
          <pc:docMk/>
          <pc:sldMk cId="3886577313" sldId="261"/>
        </pc:sldMkLst>
      </pc:sldChg>
      <pc:sldChg chg="modSp new mod">
        <pc:chgData name="Steve Shellhammer" userId="0e71f22d-ee3e-49c0-82ff-dbc290af8082" providerId="ADAL" clId="{CC9043EA-6F71-47CC-ABEE-15CAC70879AE}" dt="2022-01-25T22:07:34.751" v="223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CC9043EA-6F71-47CC-ABEE-15CAC70879AE}" dt="2022-01-25T22:07:20.778" v="176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CC9043EA-6F71-47CC-ABEE-15CAC70879AE}" dt="2022-01-25T22:07:34.751" v="223" actId="20577"/>
          <ac:spMkLst>
            <pc:docMk/>
            <pc:sldMk cId="4278205582" sldId="261"/>
            <ac:spMk id="3" creationId="{91D131B7-D918-4595-8963-214AAEC8E514}"/>
          </ac:spMkLst>
        </pc:sp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952E5623-939E-4D6B-B6FB-B325599C4042}"/>
    <pc:docChg chg="undo redo custSel addSld modSld sldOrd modMainMaster">
      <pc:chgData name="Steve Shellhammer" userId="0e71f22d-ee3e-49c0-82ff-dbc290af8082" providerId="ADAL" clId="{952E5623-939E-4D6B-B6FB-B325599C4042}" dt="2022-03-03T17:11:12.135" v="3600" actId="20577"/>
      <pc:docMkLst>
        <pc:docMk/>
      </pc:docMkLst>
      <pc:sldChg chg="modSp mod">
        <pc:chgData name="Steve Shellhammer" userId="0e71f22d-ee3e-49c0-82ff-dbc290af8082" providerId="ADAL" clId="{952E5623-939E-4D6B-B6FB-B325599C4042}" dt="2022-03-03T17:10:54.760" v="3592" actId="20577"/>
        <pc:sldMkLst>
          <pc:docMk/>
          <pc:sldMk cId="0" sldId="256"/>
        </pc:sldMkLst>
        <pc:spChg chg="mod">
          <ac:chgData name="Steve Shellhammer" userId="0e71f22d-ee3e-49c0-82ff-dbc290af8082" providerId="ADAL" clId="{952E5623-939E-4D6B-B6FB-B325599C4042}" dt="2022-03-03T17:10:54.760" v="359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952E5623-939E-4D6B-B6FB-B325599C4042}" dt="2022-02-28T20:48:39.973" v="2365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952E5623-939E-4D6B-B6FB-B325599C4042}" dt="2022-02-26T01:13:32.986" v="117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952E5623-939E-4D6B-B6FB-B325599C4042}" dt="2022-02-28T20:48:39.973" v="2365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mod">
        <pc:chgData name="Steve Shellhammer" userId="0e71f22d-ee3e-49c0-82ff-dbc290af8082" providerId="ADAL" clId="{952E5623-939E-4D6B-B6FB-B325599C4042}" dt="2022-02-25T03:29:44.684" v="16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952E5623-939E-4D6B-B6FB-B325599C4042}" dt="2022-02-25T03:29:44.684" v="16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3:28.115" v="2421" actId="20577"/>
        <pc:sldMkLst>
          <pc:docMk/>
          <pc:sldMk cId="2684813012" sldId="262"/>
        </pc:sldMkLst>
        <pc:spChg chg="mod">
          <ac:chgData name="Steve Shellhammer" userId="0e71f22d-ee3e-49c0-82ff-dbc290af8082" providerId="ADAL" clId="{952E5623-939E-4D6B-B6FB-B325599C4042}" dt="2022-02-25T03:30:00.616" v="31" actId="20577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952E5623-939E-4D6B-B6FB-B325599C4042}" dt="2022-02-28T20:53:28.115" v="2421" actId="20577"/>
          <ac:spMkLst>
            <pc:docMk/>
            <pc:sldMk cId="2684813012" sldId="262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1:23.974" v="490" actId="478"/>
          <ac:spMkLst>
            <pc:docMk/>
            <pc:sldMk cId="2684813012" sldId="262"/>
            <ac:spMk id="7" creationId="{80F73803-0282-482E-AD23-7631F604F8B0}"/>
          </ac:spMkLst>
        </pc:spChg>
        <pc:picChg chg="add del mod">
          <ac:chgData name="Steve Shellhammer" userId="0e71f22d-ee3e-49c0-82ff-dbc290af8082" providerId="ADAL" clId="{952E5623-939E-4D6B-B6FB-B325599C4042}" dt="2022-02-26T17:21:34.970" v="491" actId="478"/>
          <ac:picMkLst>
            <pc:docMk/>
            <pc:sldMk cId="2684813012" sldId="262"/>
            <ac:picMk id="8" creationId="{8A9BF3E1-6506-4461-B1F7-040A191E47B3}"/>
          </ac:picMkLst>
        </pc:picChg>
        <pc:picChg chg="del">
          <ac:chgData name="Steve Shellhammer" userId="0e71f22d-ee3e-49c0-82ff-dbc290af8082" providerId="ADAL" clId="{952E5623-939E-4D6B-B6FB-B325599C4042}" dt="2022-02-25T03:29:51.949" v="17" actId="478"/>
          <ac:picMkLst>
            <pc:docMk/>
            <pc:sldMk cId="2684813012" sldId="262"/>
            <ac:picMk id="9" creationId="{1C197DBC-1B7A-49BF-B351-A16B91D1FB86}"/>
          </ac:picMkLst>
        </pc:picChg>
        <pc:picChg chg="add mod">
          <ac:chgData name="Steve Shellhammer" userId="0e71f22d-ee3e-49c0-82ff-dbc290af8082" providerId="ADAL" clId="{952E5623-939E-4D6B-B6FB-B325599C4042}" dt="2022-02-26T17:21:59.024" v="494" actId="1076"/>
          <ac:picMkLst>
            <pc:docMk/>
            <pc:sldMk cId="2684813012" sldId="262"/>
            <ac:picMk id="10" creationId="{B005370B-DABD-4133-A69F-6CC151849A03}"/>
          </ac:picMkLst>
        </pc:picChg>
      </pc:sldChg>
      <pc:sldChg chg="modSp mod">
        <pc:chgData name="Steve Shellhammer" userId="0e71f22d-ee3e-49c0-82ff-dbc290af8082" providerId="ADAL" clId="{952E5623-939E-4D6B-B6FB-B325599C4042}" dt="2022-02-26T01:15:11.404" v="139" actId="1076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952E5623-939E-4D6B-B6FB-B325599C4042}" dt="2022-02-26T01:15:11.404" v="139" actId="1076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952E5623-939E-4D6B-B6FB-B325599C4042}" dt="2022-02-28T20:49:46.146" v="2385" actId="313"/>
        <pc:sldMkLst>
          <pc:docMk/>
          <pc:sldMk cId="1056845171" sldId="268"/>
        </pc:sldMkLst>
        <pc:spChg chg="mod">
          <ac:chgData name="Steve Shellhammer" userId="0e71f22d-ee3e-49c0-82ff-dbc290af8082" providerId="ADAL" clId="{952E5623-939E-4D6B-B6FB-B325599C4042}" dt="2022-02-28T20:49:46.146" v="2385" actId="313"/>
          <ac:spMkLst>
            <pc:docMk/>
            <pc:sldMk cId="1056845171" sldId="268"/>
            <ac:spMk id="2" creationId="{5969865D-0D57-42A2-A1FF-C2AC98B9F443}"/>
          </ac:spMkLst>
        </pc:spChg>
      </pc:sldChg>
      <pc:sldChg chg="modSp">
        <pc:chgData name="Steve Shellhammer" userId="0e71f22d-ee3e-49c0-82ff-dbc290af8082" providerId="ADAL" clId="{952E5623-939E-4D6B-B6FB-B325599C4042}" dt="2022-02-28T20:50:26.524" v="238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952E5623-939E-4D6B-B6FB-B325599C4042}" dt="2022-02-28T20:50:26.524" v="2388" actId="20577"/>
          <ac:spMkLst>
            <pc:docMk/>
            <pc:sldMk cId="2302660441" sldId="269"/>
            <ac:spMk id="3" creationId="{EB9A70E5-8F16-4046-85DA-20AC050FC0B6}"/>
          </ac:spMkLst>
        </pc:spChg>
      </pc:sldChg>
      <pc:sldChg chg="modSp mod">
        <pc:chgData name="Steve Shellhammer" userId="0e71f22d-ee3e-49c0-82ff-dbc290af8082" providerId="ADAL" clId="{952E5623-939E-4D6B-B6FB-B325599C4042}" dt="2022-02-28T20:52:03.027" v="2399" actId="255"/>
        <pc:sldMkLst>
          <pc:docMk/>
          <pc:sldMk cId="792001578" sldId="275"/>
        </pc:sldMkLst>
        <pc:spChg chg="mod">
          <ac:chgData name="Steve Shellhammer" userId="0e71f22d-ee3e-49c0-82ff-dbc290af8082" providerId="ADAL" clId="{952E5623-939E-4D6B-B6FB-B325599C4042}" dt="2022-02-28T20:51:12.082" v="2393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952E5623-939E-4D6B-B6FB-B325599C4042}" dt="2022-02-28T20:52:03.027" v="2399" actId="255"/>
          <ac:spMkLst>
            <pc:docMk/>
            <pc:sldMk cId="792001578" sldId="275"/>
            <ac:spMk id="3" creationId="{35D8199C-69E6-460A-9F45-11D9C0DB3589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5:45.675" v="2497" actId="14100"/>
        <pc:sldMkLst>
          <pc:docMk/>
          <pc:sldMk cId="1976862616" sldId="276"/>
        </pc:sldMkLst>
        <pc:spChg chg="mod">
          <ac:chgData name="Steve Shellhammer" userId="0e71f22d-ee3e-49c0-82ff-dbc290af8082" providerId="ADAL" clId="{952E5623-939E-4D6B-B6FB-B325599C4042}" dt="2022-02-28T20:55:45.675" v="2497" actId="14100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952E5623-939E-4D6B-B6FB-B325599C4042}" dt="2022-02-28T20:55:34.936" v="2496" actId="20577"/>
          <ac:spMkLst>
            <pc:docMk/>
            <pc:sldMk cId="1976862616" sldId="276"/>
            <ac:spMk id="3" creationId="{8BC15195-406F-4EBC-B622-1FAB8BB8339F}"/>
          </ac:spMkLst>
        </pc:spChg>
        <pc:spChg chg="add del mod">
          <ac:chgData name="Steve Shellhammer" userId="0e71f22d-ee3e-49c0-82ff-dbc290af8082" providerId="ADAL" clId="{952E5623-939E-4D6B-B6FB-B325599C4042}" dt="2022-02-26T17:48:31.738" v="1380" actId="478"/>
          <ac:spMkLst>
            <pc:docMk/>
            <pc:sldMk cId="1976862616" sldId="276"/>
            <ac:spMk id="7" creationId="{70669D23-C21B-45AE-B40D-F0603C1509F3}"/>
          </ac:spMkLst>
        </pc:spChg>
      </pc:sldChg>
      <pc:sldChg chg="modSp mod">
        <pc:chgData name="Steve Shellhammer" userId="0e71f22d-ee3e-49c0-82ff-dbc290af8082" providerId="ADAL" clId="{952E5623-939E-4D6B-B6FB-B325599C4042}" dt="2022-02-28T20:52:53.619" v="2404" actId="1038"/>
        <pc:sldMkLst>
          <pc:docMk/>
          <pc:sldMk cId="2958571588" sldId="277"/>
        </pc:sldMkLst>
        <pc:spChg chg="mod">
          <ac:chgData name="Steve Shellhammer" userId="0e71f22d-ee3e-49c0-82ff-dbc290af8082" providerId="ADAL" clId="{952E5623-939E-4D6B-B6FB-B325599C4042}" dt="2022-02-28T20:52:26.290" v="2401" actId="14100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952E5623-939E-4D6B-B6FB-B325599C4042}" dt="2022-02-28T20:52:53.619" v="2404" actId="1038"/>
          <ac:spMkLst>
            <pc:docMk/>
            <pc:sldMk cId="2958571588" sldId="277"/>
            <ac:spMk id="3" creationId="{20DEA9DA-10A2-4B60-BA3C-1923C431E6FF}"/>
          </ac:spMkLst>
        </pc:spChg>
        <pc:spChg chg="mod">
          <ac:chgData name="Steve Shellhammer" userId="0e71f22d-ee3e-49c0-82ff-dbc290af8082" providerId="ADAL" clId="{952E5623-939E-4D6B-B6FB-B325599C4042}" dt="2022-02-28T20:52:50.401" v="2402" actId="1076"/>
          <ac:spMkLst>
            <pc:docMk/>
            <pc:sldMk cId="2958571588" sldId="277"/>
            <ac:spMk id="9" creationId="{0A69EF9D-C6B9-4F82-AE68-EA4D2CC1103E}"/>
          </ac:spMkLst>
        </pc:spChg>
      </pc:sldChg>
      <pc:sldChg chg="addSp delSp modSp add mod">
        <pc:chgData name="Steve Shellhammer" userId="0e71f22d-ee3e-49c0-82ff-dbc290af8082" providerId="ADAL" clId="{952E5623-939E-4D6B-B6FB-B325599C4042}" dt="2022-02-28T20:53:53.409" v="2425" actId="1036"/>
        <pc:sldMkLst>
          <pc:docMk/>
          <pc:sldMk cId="974088238" sldId="278"/>
        </pc:sldMkLst>
        <pc:spChg chg="mod">
          <ac:chgData name="Steve Shellhammer" userId="0e71f22d-ee3e-49c0-82ff-dbc290af8082" providerId="ADAL" clId="{952E5623-939E-4D6B-B6FB-B325599C4042}" dt="2022-02-25T03:30:44.312" v="40" actId="20577"/>
          <ac:spMkLst>
            <pc:docMk/>
            <pc:sldMk cId="974088238" sldId="278"/>
            <ac:spMk id="2" creationId="{441A47FD-3820-4A0E-B6E8-F7B80BA359EE}"/>
          </ac:spMkLst>
        </pc:spChg>
        <pc:spChg chg="del">
          <ac:chgData name="Steve Shellhammer" userId="0e71f22d-ee3e-49c0-82ff-dbc290af8082" providerId="ADAL" clId="{952E5623-939E-4D6B-B6FB-B325599C4042}" dt="2022-02-28T20:53:41.844" v="2422" actId="478"/>
          <ac:spMkLst>
            <pc:docMk/>
            <pc:sldMk cId="974088238" sldId="278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2:06.934" v="495" actId="478"/>
          <ac:spMkLst>
            <pc:docMk/>
            <pc:sldMk cId="974088238" sldId="278"/>
            <ac:spMk id="8" creationId="{7877BA9A-365A-4A40-A84D-6108C1638397}"/>
          </ac:spMkLst>
        </pc:spChg>
        <pc:spChg chg="add del mod">
          <ac:chgData name="Steve Shellhammer" userId="0e71f22d-ee3e-49c0-82ff-dbc290af8082" providerId="ADAL" clId="{952E5623-939E-4D6B-B6FB-B325599C4042}" dt="2022-02-28T20:53:45.714" v="2424" actId="478"/>
          <ac:spMkLst>
            <pc:docMk/>
            <pc:sldMk cId="974088238" sldId="278"/>
            <ac:spMk id="8" creationId="{E2B01E0C-8501-448D-83B5-E42902D725FB}"/>
          </ac:spMkLst>
        </pc:spChg>
        <pc:spChg chg="add mod">
          <ac:chgData name="Steve Shellhammer" userId="0e71f22d-ee3e-49c0-82ff-dbc290af8082" providerId="ADAL" clId="{952E5623-939E-4D6B-B6FB-B325599C4042}" dt="2022-02-28T20:53:53.409" v="2425" actId="1036"/>
          <ac:spMkLst>
            <pc:docMk/>
            <pc:sldMk cId="974088238" sldId="278"/>
            <ac:spMk id="11" creationId="{2791D08F-9383-483A-914D-E671E7DEDC88}"/>
          </ac:spMkLst>
        </pc:spChg>
        <pc:picChg chg="del">
          <ac:chgData name="Steve Shellhammer" userId="0e71f22d-ee3e-49c0-82ff-dbc290af8082" providerId="ADAL" clId="{952E5623-939E-4D6B-B6FB-B325599C4042}" dt="2022-02-25T03:30:47.244" v="41" actId="478"/>
          <ac:picMkLst>
            <pc:docMk/>
            <pc:sldMk cId="974088238" sldId="278"/>
            <ac:picMk id="8" creationId="{8A9BF3E1-6506-4461-B1F7-040A191E47B3}"/>
          </ac:picMkLst>
        </pc:picChg>
        <pc:picChg chg="add del mod">
          <ac:chgData name="Steve Shellhammer" userId="0e71f22d-ee3e-49c0-82ff-dbc290af8082" providerId="ADAL" clId="{952E5623-939E-4D6B-B6FB-B325599C4042}" dt="2022-02-26T17:22:08.345" v="496" actId="478"/>
          <ac:picMkLst>
            <pc:docMk/>
            <pc:sldMk cId="974088238" sldId="278"/>
            <ac:picMk id="9" creationId="{5F5CA071-1039-4278-B502-1439CDAFCFD1}"/>
          </ac:picMkLst>
        </pc:picChg>
        <pc:picChg chg="add mod">
          <ac:chgData name="Steve Shellhammer" userId="0e71f22d-ee3e-49c0-82ff-dbc290af8082" providerId="ADAL" clId="{952E5623-939E-4D6B-B6FB-B325599C4042}" dt="2022-02-26T17:22:27.603" v="500" actId="1076"/>
          <ac:picMkLst>
            <pc:docMk/>
            <pc:sldMk cId="974088238" sldId="278"/>
            <ac:picMk id="10" creationId="{64EA4136-D1E2-422F-862B-8B176C68CEDA}"/>
          </ac:picMkLst>
        </pc:picChg>
      </pc:sldChg>
      <pc:sldChg chg="modSp new mod ord">
        <pc:chgData name="Steve Shellhammer" userId="0e71f22d-ee3e-49c0-82ff-dbc290af8082" providerId="ADAL" clId="{952E5623-939E-4D6B-B6FB-B325599C4042}" dt="2022-02-28T20:57:04.453" v="2538" actId="1076"/>
        <pc:sldMkLst>
          <pc:docMk/>
          <pc:sldMk cId="1157760727" sldId="279"/>
        </pc:sldMkLst>
        <pc:spChg chg="mod">
          <ac:chgData name="Steve Shellhammer" userId="0e71f22d-ee3e-49c0-82ff-dbc290af8082" providerId="ADAL" clId="{952E5623-939E-4D6B-B6FB-B325599C4042}" dt="2022-02-26T17:52:47.560" v="1760" actId="14100"/>
          <ac:spMkLst>
            <pc:docMk/>
            <pc:sldMk cId="1157760727" sldId="279"/>
            <ac:spMk id="2" creationId="{43EE189C-AFDC-40FB-A97B-DBE3895451A3}"/>
          </ac:spMkLst>
        </pc:spChg>
        <pc:spChg chg="mod">
          <ac:chgData name="Steve Shellhammer" userId="0e71f22d-ee3e-49c0-82ff-dbc290af8082" providerId="ADAL" clId="{952E5623-939E-4D6B-B6FB-B325599C4042}" dt="2022-02-28T20:57:04.453" v="2538" actId="1076"/>
          <ac:spMkLst>
            <pc:docMk/>
            <pc:sldMk cId="1157760727" sldId="279"/>
            <ac:spMk id="3" creationId="{1AD4C52C-27D4-4D29-AD31-1432B32C31E6}"/>
          </ac:spMkLst>
        </pc:spChg>
      </pc:sldChg>
      <pc:sldChg chg="delSp modSp new mod">
        <pc:chgData name="Steve Shellhammer" userId="0e71f22d-ee3e-49c0-82ff-dbc290af8082" providerId="ADAL" clId="{952E5623-939E-4D6B-B6FB-B325599C4042}" dt="2022-02-26T17:52:17.802" v="1752" actId="403"/>
        <pc:sldMkLst>
          <pc:docMk/>
          <pc:sldMk cId="3434330867" sldId="280"/>
        </pc:sldMkLst>
        <pc:spChg chg="mod">
          <ac:chgData name="Steve Shellhammer" userId="0e71f22d-ee3e-49c0-82ff-dbc290af8082" providerId="ADAL" clId="{952E5623-939E-4D6B-B6FB-B325599C4042}" dt="2022-02-26T17:52:17.802" v="1752" actId="403"/>
          <ac:spMkLst>
            <pc:docMk/>
            <pc:sldMk cId="3434330867" sldId="280"/>
            <ac:spMk id="2" creationId="{3DEED98D-114E-47AB-BD19-010D0436E193}"/>
          </ac:spMkLst>
        </pc:spChg>
        <pc:spChg chg="del">
          <ac:chgData name="Steve Shellhammer" userId="0e71f22d-ee3e-49c0-82ff-dbc290af8082" providerId="ADAL" clId="{952E5623-939E-4D6B-B6FB-B325599C4042}" dt="2022-02-26T17:33:40.281" v="575" actId="478"/>
          <ac:spMkLst>
            <pc:docMk/>
            <pc:sldMk cId="3434330867" sldId="280"/>
            <ac:spMk id="3" creationId="{68994390-465E-42B2-98C2-647E4436D79F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8T20:57:25.013" v="2540" actId="113"/>
        <pc:sldMkLst>
          <pc:docMk/>
          <pc:sldMk cId="2047634107" sldId="281"/>
        </pc:sldMkLst>
        <pc:spChg chg="mod">
          <ac:chgData name="Steve Shellhammer" userId="0e71f22d-ee3e-49c0-82ff-dbc290af8082" providerId="ADAL" clId="{952E5623-939E-4D6B-B6FB-B325599C4042}" dt="2022-02-26T17:35:28.309" v="638" actId="14100"/>
          <ac:spMkLst>
            <pc:docMk/>
            <pc:sldMk cId="2047634107" sldId="281"/>
            <ac:spMk id="2" creationId="{A210C81B-1A0B-49C3-BB91-C916A8070847}"/>
          </ac:spMkLst>
        </pc:spChg>
        <pc:spChg chg="mod">
          <ac:chgData name="Steve Shellhammer" userId="0e71f22d-ee3e-49c0-82ff-dbc290af8082" providerId="ADAL" clId="{952E5623-939E-4D6B-B6FB-B325599C4042}" dt="2022-02-26T17:37:52.680" v="775" actId="1076"/>
          <ac:spMkLst>
            <pc:docMk/>
            <pc:sldMk cId="2047634107" sldId="281"/>
            <ac:spMk id="3" creationId="{DE27B38D-4F9A-43B1-A0AE-17003DA85A96}"/>
          </ac:spMkLst>
        </pc:spChg>
        <pc:spChg chg="add mod">
          <ac:chgData name="Steve Shellhammer" userId="0e71f22d-ee3e-49c0-82ff-dbc290af8082" providerId="ADAL" clId="{952E5623-939E-4D6B-B6FB-B325599C4042}" dt="2022-02-26T17:37:55.733" v="776" actId="1076"/>
          <ac:spMkLst>
            <pc:docMk/>
            <pc:sldMk cId="2047634107" sldId="281"/>
            <ac:spMk id="7" creationId="{9F9E23C8-2DA6-4FE3-93DA-C0BAB69CD909}"/>
          </ac:spMkLst>
        </pc:spChg>
        <pc:spChg chg="add mod">
          <ac:chgData name="Steve Shellhammer" userId="0e71f22d-ee3e-49c0-82ff-dbc290af8082" providerId="ADAL" clId="{952E5623-939E-4D6B-B6FB-B325599C4042}" dt="2022-02-26T17:39:42.591" v="822" actId="20577"/>
          <ac:spMkLst>
            <pc:docMk/>
            <pc:sldMk cId="2047634107" sldId="281"/>
            <ac:spMk id="8" creationId="{0215BCDA-5425-4055-BB45-56A3329EF5A2}"/>
          </ac:spMkLst>
        </pc:spChg>
        <pc:spChg chg="add mod">
          <ac:chgData name="Steve Shellhammer" userId="0e71f22d-ee3e-49c0-82ff-dbc290af8082" providerId="ADAL" clId="{952E5623-939E-4D6B-B6FB-B325599C4042}" dt="2022-02-26T17:38:02.822" v="778" actId="1076"/>
          <ac:spMkLst>
            <pc:docMk/>
            <pc:sldMk cId="2047634107" sldId="281"/>
            <ac:spMk id="9" creationId="{EACE8A90-25EB-410B-84CA-ECEE68A5C3BF}"/>
          </ac:spMkLst>
        </pc:spChg>
        <pc:spChg chg="add mod">
          <ac:chgData name="Steve Shellhammer" userId="0e71f22d-ee3e-49c0-82ff-dbc290af8082" providerId="ADAL" clId="{952E5623-939E-4D6B-B6FB-B325599C4042}" dt="2022-02-26T17:38:14.629" v="781" actId="113"/>
          <ac:spMkLst>
            <pc:docMk/>
            <pc:sldMk cId="2047634107" sldId="281"/>
            <ac:spMk id="10" creationId="{317A1558-A0E5-45B1-9CF8-86BD493F0EB3}"/>
          </ac:spMkLst>
        </pc:spChg>
        <pc:spChg chg="add mod">
          <ac:chgData name="Steve Shellhammer" userId="0e71f22d-ee3e-49c0-82ff-dbc290af8082" providerId="ADAL" clId="{952E5623-939E-4D6B-B6FB-B325599C4042}" dt="2022-02-28T20:57:25.013" v="2540" actId="113"/>
          <ac:spMkLst>
            <pc:docMk/>
            <pc:sldMk cId="2047634107" sldId="281"/>
            <ac:spMk id="12" creationId="{E4040743-0CF1-4DE3-920B-3A17BD117D92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6T17:48:05.844" v="1378" actId="14100"/>
        <pc:sldMkLst>
          <pc:docMk/>
          <pc:sldMk cId="1769357053" sldId="282"/>
        </pc:sldMkLst>
        <pc:spChg chg="mod">
          <ac:chgData name="Steve Shellhammer" userId="0e71f22d-ee3e-49c0-82ff-dbc290af8082" providerId="ADAL" clId="{952E5623-939E-4D6B-B6FB-B325599C4042}" dt="2022-02-26T17:46:10.631" v="1238" actId="14100"/>
          <ac:spMkLst>
            <pc:docMk/>
            <pc:sldMk cId="1769357053" sldId="282"/>
            <ac:spMk id="2" creationId="{86A5332C-8041-466B-AC46-AE7993BDFFCF}"/>
          </ac:spMkLst>
        </pc:spChg>
        <pc:spChg chg="mod">
          <ac:chgData name="Steve Shellhammer" userId="0e71f22d-ee3e-49c0-82ff-dbc290af8082" providerId="ADAL" clId="{952E5623-939E-4D6B-B6FB-B325599C4042}" dt="2022-02-26T17:46:13.032" v="1239" actId="1076"/>
          <ac:spMkLst>
            <pc:docMk/>
            <pc:sldMk cId="1769357053" sldId="282"/>
            <ac:spMk id="3" creationId="{4B060198-4826-4C75-830C-D3E6848408FF}"/>
          </ac:spMkLst>
        </pc:spChg>
        <pc:spChg chg="add mod">
          <ac:chgData name="Steve Shellhammer" userId="0e71f22d-ee3e-49c0-82ff-dbc290af8082" providerId="ADAL" clId="{952E5623-939E-4D6B-B6FB-B325599C4042}" dt="2022-02-26T17:46:15.762" v="1240" actId="1076"/>
          <ac:spMkLst>
            <pc:docMk/>
            <pc:sldMk cId="1769357053" sldId="282"/>
            <ac:spMk id="7" creationId="{06357F99-66A2-4464-99D7-3AFDF47AA5A7}"/>
          </ac:spMkLst>
        </pc:spChg>
        <pc:spChg chg="add mod">
          <ac:chgData name="Steve Shellhammer" userId="0e71f22d-ee3e-49c0-82ff-dbc290af8082" providerId="ADAL" clId="{952E5623-939E-4D6B-B6FB-B325599C4042}" dt="2022-02-26T17:46:18.782" v="1241" actId="1076"/>
          <ac:spMkLst>
            <pc:docMk/>
            <pc:sldMk cId="1769357053" sldId="282"/>
            <ac:spMk id="8" creationId="{11D567CF-1F49-4AD2-A8C9-325A2F1DEEB0}"/>
          </ac:spMkLst>
        </pc:spChg>
        <pc:spChg chg="add mod">
          <ac:chgData name="Steve Shellhammer" userId="0e71f22d-ee3e-49c0-82ff-dbc290af8082" providerId="ADAL" clId="{952E5623-939E-4D6B-B6FB-B325599C4042}" dt="2022-02-26T17:46:22.244" v="1242" actId="1076"/>
          <ac:spMkLst>
            <pc:docMk/>
            <pc:sldMk cId="1769357053" sldId="282"/>
            <ac:spMk id="9" creationId="{AA7A0A5A-F887-4AEF-8B95-B1D05AE86A5F}"/>
          </ac:spMkLst>
        </pc:spChg>
        <pc:spChg chg="add mod">
          <ac:chgData name="Steve Shellhammer" userId="0e71f22d-ee3e-49c0-82ff-dbc290af8082" providerId="ADAL" clId="{952E5623-939E-4D6B-B6FB-B325599C4042}" dt="2022-02-26T17:48:05.844" v="1378" actId="14100"/>
          <ac:spMkLst>
            <pc:docMk/>
            <pc:sldMk cId="1769357053" sldId="282"/>
            <ac:spMk id="10" creationId="{3DC11E0B-E3C9-447F-955A-AA2B456B5176}"/>
          </ac:spMkLst>
        </pc:spChg>
      </pc:sldChg>
      <pc:sldChg chg="modSp new mod ord">
        <pc:chgData name="Steve Shellhammer" userId="0e71f22d-ee3e-49c0-82ff-dbc290af8082" providerId="ADAL" clId="{952E5623-939E-4D6B-B6FB-B325599C4042}" dt="2022-03-03T15:24:57.038" v="3588"/>
        <pc:sldMkLst>
          <pc:docMk/>
          <pc:sldMk cId="4288244412" sldId="283"/>
        </pc:sldMkLst>
        <pc:spChg chg="mod">
          <ac:chgData name="Steve Shellhammer" userId="0e71f22d-ee3e-49c0-82ff-dbc290af8082" providerId="ADAL" clId="{952E5623-939E-4D6B-B6FB-B325599C4042}" dt="2022-03-02T22:31:10.427" v="3154" actId="1035"/>
          <ac:spMkLst>
            <pc:docMk/>
            <pc:sldMk cId="4288244412" sldId="283"/>
            <ac:spMk id="2" creationId="{861690C1-2EF5-4789-A479-ADC948725F10}"/>
          </ac:spMkLst>
        </pc:spChg>
        <pc:spChg chg="mod">
          <ac:chgData name="Steve Shellhammer" userId="0e71f22d-ee3e-49c0-82ff-dbc290af8082" providerId="ADAL" clId="{952E5623-939E-4D6B-B6FB-B325599C4042}" dt="2022-03-02T22:35:30.071" v="3568" actId="14100"/>
          <ac:spMkLst>
            <pc:docMk/>
            <pc:sldMk cId="4288244412" sldId="283"/>
            <ac:spMk id="3" creationId="{F0113070-85FD-47EE-8FFB-74D3ABB71DA6}"/>
          </ac:spMkLst>
        </pc:spChg>
      </pc:sldChg>
      <pc:sldChg chg="modSp new mod">
        <pc:chgData name="Steve Shellhammer" userId="0e71f22d-ee3e-49c0-82ff-dbc290af8082" providerId="ADAL" clId="{952E5623-939E-4D6B-B6FB-B325599C4042}" dt="2022-03-02T22:36:23.698" v="3586" actId="255"/>
        <pc:sldMkLst>
          <pc:docMk/>
          <pc:sldMk cId="456678315" sldId="284"/>
        </pc:sldMkLst>
        <pc:spChg chg="mod">
          <ac:chgData name="Steve Shellhammer" userId="0e71f22d-ee3e-49c0-82ff-dbc290af8082" providerId="ADAL" clId="{952E5623-939E-4D6B-B6FB-B325599C4042}" dt="2022-03-02T22:35:41.214" v="3581" actId="20577"/>
          <ac:spMkLst>
            <pc:docMk/>
            <pc:sldMk cId="456678315" sldId="284"/>
            <ac:spMk id="2" creationId="{45FBE654-DA71-42EC-A76E-66D0338C3BA4}"/>
          </ac:spMkLst>
        </pc:spChg>
        <pc:spChg chg="mod">
          <ac:chgData name="Steve Shellhammer" userId="0e71f22d-ee3e-49c0-82ff-dbc290af8082" providerId="ADAL" clId="{952E5623-939E-4D6B-B6FB-B325599C4042}" dt="2022-03-02T22:36:23.698" v="3586" actId="255"/>
          <ac:spMkLst>
            <pc:docMk/>
            <pc:sldMk cId="456678315" sldId="284"/>
            <ac:spMk id="3" creationId="{B8A804CE-E61A-454F-8969-90B65CEA4115}"/>
          </ac:spMkLst>
        </pc:spChg>
      </pc:sldChg>
      <pc:sldMasterChg chg="modSldLayout">
        <pc:chgData name="Steve Shellhammer" userId="0e71f22d-ee3e-49c0-82ff-dbc290af8082" providerId="ADAL" clId="{952E5623-939E-4D6B-B6FB-B325599C4042}" dt="2022-03-03T17:11:12.135" v="360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952E5623-939E-4D6B-B6FB-B325599C4042}" dt="2022-03-03T17:11:12.135" v="3600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952E5623-939E-4D6B-B6FB-B325599C4042}" dt="2022-03-03T17:11:12.135" v="3600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B08573E-CF5A-4128-9365-91FA738293BA}"/>
    <pc:docChg chg="undo custSel addSld delSld modSld">
      <pc:chgData name="Steve Shellhammer" userId="0e71f22d-ee3e-49c0-82ff-dbc290af8082" providerId="ADAL" clId="{7B08573E-CF5A-4128-9365-91FA738293BA}" dt="2022-02-08T15:26:44.648" v="3601" actId="1037"/>
      <pc:docMkLst>
        <pc:docMk/>
      </pc:docMkLst>
      <pc:sldChg chg="modSp mod">
        <pc:chgData name="Steve Shellhammer" userId="0e71f22d-ee3e-49c0-82ff-dbc290af8082" providerId="ADAL" clId="{7B08573E-CF5A-4128-9365-91FA738293BA}" dt="2022-02-08T15:23:54.775" v="3546" actId="20577"/>
        <pc:sldMkLst>
          <pc:docMk/>
          <pc:sldMk cId="0" sldId="256"/>
        </pc:sldMkLst>
        <pc:spChg chg="mod">
          <ac:chgData name="Steve Shellhammer" userId="0e71f22d-ee3e-49c0-82ff-dbc290af8082" providerId="ADAL" clId="{7B08573E-CF5A-4128-9365-91FA738293BA}" dt="2022-02-08T15:23:54.775" v="3546" actId="20577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268093760" sldId="257"/>
        </pc:sldMkLst>
      </pc:sldChg>
      <pc:sldChg chg="modSp new mod">
        <pc:chgData name="Steve Shellhammer" userId="0e71f22d-ee3e-49c0-82ff-dbc290af8082" providerId="ADAL" clId="{7B08573E-CF5A-4128-9365-91FA738293BA}" dt="2022-02-08T15:24:53.879" v="3571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7B08573E-CF5A-4128-9365-91FA738293BA}" dt="2022-02-08T00:20:50.485" v="889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7B08573E-CF5A-4128-9365-91FA738293BA}" dt="2022-02-08T15:24:53.879" v="3571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new mod">
        <pc:chgData name="Steve Shellhammer" userId="0e71f22d-ee3e-49c0-82ff-dbc290af8082" providerId="ADAL" clId="{7B08573E-CF5A-4128-9365-91FA738293BA}" dt="2022-02-08T14:41:16.553" v="1681" actId="14100"/>
        <pc:sldMkLst>
          <pc:docMk/>
          <pc:sldMk cId="344360819" sldId="258"/>
        </pc:sldMkLst>
        <pc:spChg chg="mod">
          <ac:chgData name="Steve Shellhammer" userId="0e71f22d-ee3e-49c0-82ff-dbc290af8082" providerId="ADAL" clId="{7B08573E-CF5A-4128-9365-91FA738293BA}" dt="2022-02-08T14:41:13.543" v="1680" actId="14100"/>
          <ac:spMkLst>
            <pc:docMk/>
            <pc:sldMk cId="344360819" sldId="258"/>
            <ac:spMk id="2" creationId="{AFEBA42E-30C4-4119-A175-3EE067DDD4E0}"/>
          </ac:spMkLst>
        </pc:spChg>
        <pc:spChg chg="mod">
          <ac:chgData name="Steve Shellhammer" userId="0e71f22d-ee3e-49c0-82ff-dbc290af8082" providerId="ADAL" clId="{7B08573E-CF5A-4128-9365-91FA738293BA}" dt="2022-02-08T14:41:16.553" v="1681" actId="14100"/>
          <ac:spMkLst>
            <pc:docMk/>
            <pc:sldMk cId="344360819" sldId="258"/>
            <ac:spMk id="3" creationId="{6555433A-5BBD-4A0B-A2D6-08DADE20A731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52988365" sldId="258"/>
        </pc:sldMkLst>
      </pc:sldChg>
      <pc:sldChg chg="addSp delSp modSp new mod">
        <pc:chgData name="Steve Shellhammer" userId="0e71f22d-ee3e-49c0-82ff-dbc290af8082" providerId="ADAL" clId="{7B08573E-CF5A-4128-9365-91FA738293BA}" dt="2022-02-08T14:52:10.526" v="2350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7B08573E-CF5A-4128-9365-91FA738293BA}" dt="2022-02-08T14:44:39.480" v="1774" actId="1035"/>
          <ac:spMkLst>
            <pc:docMk/>
            <pc:sldMk cId="1932184069" sldId="259"/>
            <ac:spMk id="2" creationId="{694E2481-C413-4915-AE7E-FCFA24817AF9}"/>
          </ac:spMkLst>
        </pc:spChg>
        <pc:spChg chg="del">
          <ac:chgData name="Steve Shellhammer" userId="0e71f22d-ee3e-49c0-82ff-dbc290af8082" providerId="ADAL" clId="{7B08573E-CF5A-4128-9365-91FA738293BA}" dt="2022-02-08T14:43:28.171" v="1758" actId="3680"/>
          <ac:spMkLst>
            <pc:docMk/>
            <pc:sldMk cId="1932184069" sldId="259"/>
            <ac:spMk id="3" creationId="{B440A900-FF25-454A-AF14-9F67903B530D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4:52:10.526" v="2350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2056408364" sldId="260"/>
        </pc:sldMkLst>
      </pc:sldChg>
      <pc:sldChg chg="modSp new mod">
        <pc:chgData name="Steve Shellhammer" userId="0e71f22d-ee3e-49c0-82ff-dbc290af8082" providerId="ADAL" clId="{7B08573E-CF5A-4128-9365-91FA738293BA}" dt="2022-02-08T15:25:42.836" v="3586" actId="20577"/>
        <pc:sldMkLst>
          <pc:docMk/>
          <pc:sldMk cId="2434410561" sldId="260"/>
        </pc:sldMkLst>
        <pc:spChg chg="mod">
          <ac:chgData name="Steve Shellhammer" userId="0e71f22d-ee3e-49c0-82ff-dbc290af8082" providerId="ADAL" clId="{7B08573E-CF5A-4128-9365-91FA738293BA}" dt="2022-02-08T15:09:31.294" v="3545" actId="403"/>
          <ac:spMkLst>
            <pc:docMk/>
            <pc:sldMk cId="2434410561" sldId="260"/>
            <ac:spMk id="2" creationId="{565F02E4-3697-4C1B-97E9-1422AFE4F66F}"/>
          </ac:spMkLst>
        </pc:spChg>
        <pc:spChg chg="mod">
          <ac:chgData name="Steve Shellhammer" userId="0e71f22d-ee3e-49c0-82ff-dbc290af8082" providerId="ADAL" clId="{7B08573E-CF5A-4128-9365-91FA738293BA}" dt="2022-02-08T15:25:42.836" v="3586" actId="20577"/>
          <ac:spMkLst>
            <pc:docMk/>
            <pc:sldMk cId="2434410561" sldId="260"/>
            <ac:spMk id="3" creationId="{3004D3F6-1E9E-4ECC-BB86-1A8D368F7858}"/>
          </ac:spMkLst>
        </pc:spChg>
      </pc:sldChg>
      <pc:sldChg chg="modSp new mod">
        <pc:chgData name="Steve Shellhammer" userId="0e71f22d-ee3e-49c0-82ff-dbc290af8082" providerId="ADAL" clId="{7B08573E-CF5A-4128-9365-91FA738293BA}" dt="2022-02-08T15:25:51.026" v="3587" actId="1076"/>
        <pc:sldMkLst>
          <pc:docMk/>
          <pc:sldMk cId="2023378369" sldId="261"/>
        </pc:sldMkLst>
        <pc:spChg chg="mod">
          <ac:chgData name="Steve Shellhammer" userId="0e71f22d-ee3e-49c0-82ff-dbc290af8082" providerId="ADAL" clId="{7B08573E-CF5A-4128-9365-91FA738293BA}" dt="2022-02-08T14:56:31.977" v="3020" actId="14100"/>
          <ac:spMkLst>
            <pc:docMk/>
            <pc:sldMk cId="2023378369" sldId="261"/>
            <ac:spMk id="2" creationId="{A937B502-3587-4A6A-BDA0-F2A0DA3DF27B}"/>
          </ac:spMkLst>
        </pc:spChg>
        <pc:spChg chg="mod">
          <ac:chgData name="Steve Shellhammer" userId="0e71f22d-ee3e-49c0-82ff-dbc290af8082" providerId="ADAL" clId="{7B08573E-CF5A-4128-9365-91FA738293BA}" dt="2022-02-08T15:25:51.026" v="3587" actId="1076"/>
          <ac:spMkLst>
            <pc:docMk/>
            <pc:sldMk cId="2023378369" sldId="261"/>
            <ac:spMk id="3" creationId="{EC7EF962-E8C4-4C85-997E-75939736EEEC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278205582" sldId="261"/>
        </pc:sldMkLst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49032138" sldId="262"/>
        </pc:sldMkLst>
      </pc:sldChg>
      <pc:sldChg chg="addSp modSp new mod">
        <pc:chgData name="Steve Shellhammer" userId="0e71f22d-ee3e-49c0-82ff-dbc290af8082" providerId="ADAL" clId="{7B08573E-CF5A-4128-9365-91FA738293BA}" dt="2022-02-08T15:26:17.384" v="3594" actId="14100"/>
        <pc:sldMkLst>
          <pc:docMk/>
          <pc:sldMk cId="2684813012" sldId="262"/>
        </pc:sldMkLst>
        <pc:spChg chg="mod">
          <ac:chgData name="Steve Shellhammer" userId="0e71f22d-ee3e-49c0-82ff-dbc290af8082" providerId="ADAL" clId="{7B08573E-CF5A-4128-9365-91FA738293BA}" dt="2022-02-08T15:26:17.384" v="3594" actId="14100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7B08573E-CF5A-4128-9365-91FA738293BA}" dt="2022-02-08T15:26:10.103" v="3592" actId="1038"/>
          <ac:spMkLst>
            <pc:docMk/>
            <pc:sldMk cId="2684813012" sldId="262"/>
            <ac:spMk id="3" creationId="{B8A82F53-0724-4CE7-9C07-59A8E83DF647}"/>
          </ac:spMkLst>
        </pc:spChg>
        <pc:picChg chg="add mod">
          <ac:chgData name="Steve Shellhammer" userId="0e71f22d-ee3e-49c0-82ff-dbc290af8082" providerId="ADAL" clId="{7B08573E-CF5A-4128-9365-91FA738293BA}" dt="2022-02-08T15:26:12.888" v="3593" actId="1076"/>
          <ac:picMkLst>
            <pc:docMk/>
            <pc:sldMk cId="2684813012" sldId="262"/>
            <ac:picMk id="8" creationId="{43D7D153-65D3-46FC-ADC6-53EB64863501}"/>
          </ac:picMkLst>
        </pc:picChg>
      </pc:sldChg>
      <pc:sldChg chg="addSp delSp modSp new mod">
        <pc:chgData name="Steve Shellhammer" userId="0e71f22d-ee3e-49c0-82ff-dbc290af8082" providerId="ADAL" clId="{7B08573E-CF5A-4128-9365-91FA738293BA}" dt="2022-02-08T15:26:44.648" v="3601" actId="1037"/>
        <pc:sldMkLst>
          <pc:docMk/>
          <pc:sldMk cId="156053059" sldId="263"/>
        </pc:sldMkLst>
        <pc:spChg chg="mod">
          <ac:chgData name="Steve Shellhammer" userId="0e71f22d-ee3e-49c0-82ff-dbc290af8082" providerId="ADAL" clId="{7B08573E-CF5A-4128-9365-91FA738293BA}" dt="2022-02-08T15:06:29.516" v="3414" actId="404"/>
          <ac:spMkLst>
            <pc:docMk/>
            <pc:sldMk cId="156053059" sldId="263"/>
            <ac:spMk id="2" creationId="{E708C361-AA25-4A97-873A-1B7C7D451B26}"/>
          </ac:spMkLst>
        </pc:spChg>
        <pc:spChg chg="del">
          <ac:chgData name="Steve Shellhammer" userId="0e71f22d-ee3e-49c0-82ff-dbc290af8082" providerId="ADAL" clId="{7B08573E-CF5A-4128-9365-91FA738293BA}" dt="2022-02-08T15:06:41.153" v="3415" actId="3680"/>
          <ac:spMkLst>
            <pc:docMk/>
            <pc:sldMk cId="156053059" sldId="263"/>
            <ac:spMk id="3" creationId="{5309FEC0-C47C-4D8F-B2AA-284D5CDF6473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5:26:44.648" v="3601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041358185" sldId="263"/>
        </pc:sldMkLst>
      </pc:sldChg>
    </pc:docChg>
  </pc:docChgLst>
  <pc:docChgLst>
    <pc:chgData name="Steve Shellhammer" userId="0e71f22d-ee3e-49c0-82ff-dbc290af8082" providerId="ADAL" clId="{5057674F-65FE-451C-893C-82634109ADB4}"/>
    <pc:docChg chg="undo custSel addSld delSld modSld">
      <pc:chgData name="Steve Shellhammer" userId="0e71f22d-ee3e-49c0-82ff-dbc290af8082" providerId="ADAL" clId="{5057674F-65FE-451C-893C-82634109ADB4}" dt="2022-01-25T20:40:37.132" v="677" actId="122"/>
      <pc:docMkLst>
        <pc:docMk/>
      </pc:docMkLst>
      <pc:sldChg chg="modSp mod">
        <pc:chgData name="Steve Shellhammer" userId="0e71f22d-ee3e-49c0-82ff-dbc290af8082" providerId="ADAL" clId="{5057674F-65FE-451C-893C-82634109ADB4}" dt="2022-01-25T20:29:27.585" v="78" actId="20577"/>
        <pc:sldMkLst>
          <pc:docMk/>
          <pc:sldMk cId="0" sldId="256"/>
        </pc:sldMkLst>
        <pc:spChg chg="mod">
          <ac:chgData name="Steve Shellhammer" userId="0e71f22d-ee3e-49c0-82ff-dbc290af8082" providerId="ADAL" clId="{5057674F-65FE-451C-893C-82634109ADB4}" dt="2022-01-25T20:29:27.585" v="7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new mod">
        <pc:chgData name="Steve Shellhammer" userId="0e71f22d-ee3e-49c0-82ff-dbc290af8082" providerId="ADAL" clId="{5057674F-65FE-451C-893C-82634109ADB4}" dt="2022-01-25T20:32:04.038" v="344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5057674F-65FE-451C-893C-82634109ADB4}" dt="2022-01-25T20:29:42.817" v="90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5057674F-65FE-451C-893C-82634109ADB4}" dt="2022-01-25T20:32:04.038" v="344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818284453" sldId="257"/>
        </pc:sldMkLst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356621778" sldId="258"/>
        </pc:sldMkLst>
      </pc:sldChg>
      <pc:sldChg chg="addSp modSp new mod">
        <pc:chgData name="Steve Shellhammer" userId="0e71f22d-ee3e-49c0-82ff-dbc290af8082" providerId="ADAL" clId="{5057674F-65FE-451C-893C-82634109ADB4}" dt="2022-01-25T20:35:08.875" v="504" actId="1076"/>
        <pc:sldMkLst>
          <pc:docMk/>
          <pc:sldMk cId="1652988365" sldId="258"/>
        </pc:sldMkLst>
        <pc:spChg chg="mod">
          <ac:chgData name="Steve Shellhammer" userId="0e71f22d-ee3e-49c0-82ff-dbc290af8082" providerId="ADAL" clId="{5057674F-65FE-451C-893C-82634109ADB4}" dt="2022-01-25T20:32:31.225" v="373" actId="14100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5:08.875" v="504" actId="1076"/>
          <ac:spMkLst>
            <pc:docMk/>
            <pc:sldMk cId="1652988365" sldId="258"/>
            <ac:spMk id="3" creationId="{EB09B830-A4B3-4204-95A4-7BED2A7445B1}"/>
          </ac:spMkLst>
        </pc:spChg>
        <pc:picChg chg="add mod">
          <ac:chgData name="Steve Shellhammer" userId="0e71f22d-ee3e-49c0-82ff-dbc290af8082" providerId="ADAL" clId="{5057674F-65FE-451C-893C-82634109ADB4}" dt="2022-01-25T20:33:15.888" v="379" actId="1076"/>
          <ac:picMkLst>
            <pc:docMk/>
            <pc:sldMk cId="1652988365" sldId="258"/>
            <ac:picMk id="8" creationId="{256F7918-8A28-45BD-8919-0BDB3A580B1E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216426484" sldId="259"/>
        </pc:sldMkLst>
      </pc:sldChg>
      <pc:sldChg chg="addSp delSp modSp add mod">
        <pc:chgData name="Steve Shellhammer" userId="0e71f22d-ee3e-49c0-82ff-dbc290af8082" providerId="ADAL" clId="{5057674F-65FE-451C-893C-82634109ADB4}" dt="2022-01-25T20:36:03.374" v="554" actId="14100"/>
        <pc:sldMkLst>
          <pc:docMk/>
          <pc:sldMk cId="2577833649" sldId="259"/>
        </pc:sldMkLst>
        <pc:spChg chg="mod">
          <ac:chgData name="Steve Shellhammer" userId="0e71f22d-ee3e-49c0-82ff-dbc290af8082" providerId="ADAL" clId="{5057674F-65FE-451C-893C-82634109ADB4}" dt="2022-01-25T20:35:40.388" v="549" actId="20577"/>
          <ac:spMkLst>
            <pc:docMk/>
            <pc:sldMk cId="2577833649" sldId="259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6:03.374" v="554" actId="14100"/>
          <ac:spMkLst>
            <pc:docMk/>
            <pc:sldMk cId="2577833649" sldId="259"/>
            <ac:spMk id="3" creationId="{EB09B830-A4B3-4204-95A4-7BED2A7445B1}"/>
          </ac:spMkLst>
        </pc:spChg>
        <pc:picChg chg="del">
          <ac:chgData name="Steve Shellhammer" userId="0e71f22d-ee3e-49c0-82ff-dbc290af8082" providerId="ADAL" clId="{5057674F-65FE-451C-893C-82634109ADB4}" dt="2022-01-25T20:35:16.192" v="506" actId="478"/>
          <ac:picMkLst>
            <pc:docMk/>
            <pc:sldMk cId="2577833649" sldId="259"/>
            <ac:picMk id="8" creationId="{256F7918-8A28-45BD-8919-0BDB3A580B1E}"/>
          </ac:picMkLst>
        </pc:picChg>
        <pc:picChg chg="add mod">
          <ac:chgData name="Steve Shellhammer" userId="0e71f22d-ee3e-49c0-82ff-dbc290af8082" providerId="ADAL" clId="{5057674F-65FE-451C-893C-82634109ADB4}" dt="2022-01-25T20:35:59.446" v="553" actId="1076"/>
          <ac:picMkLst>
            <pc:docMk/>
            <pc:sldMk cId="2577833649" sldId="259"/>
            <ac:picMk id="9" creationId="{521F447F-9B4E-4C61-90C4-2D322357DBFB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903606974" sldId="260"/>
        </pc:sldMkLst>
      </pc:sldChg>
      <pc:sldChg chg="addSp delSp modSp new mod">
        <pc:chgData name="Steve Shellhammer" userId="0e71f22d-ee3e-49c0-82ff-dbc290af8082" providerId="ADAL" clId="{5057674F-65FE-451C-893C-82634109ADB4}" dt="2022-01-25T20:40:37.132" v="677" actId="122"/>
        <pc:sldMkLst>
          <pc:docMk/>
          <pc:sldMk cId="2056408364" sldId="260"/>
        </pc:sldMkLst>
        <pc:spChg chg="mod">
          <ac:chgData name="Steve Shellhammer" userId="0e71f22d-ee3e-49c0-82ff-dbc290af8082" providerId="ADAL" clId="{5057674F-65FE-451C-893C-82634109ADB4}" dt="2022-01-25T20:37:04.871" v="601" actId="14100"/>
          <ac:spMkLst>
            <pc:docMk/>
            <pc:sldMk cId="2056408364" sldId="260"/>
            <ac:spMk id="2" creationId="{BBE060AA-CEF0-4CDD-9D06-79FF13393F4C}"/>
          </ac:spMkLst>
        </pc:spChg>
        <pc:spChg chg="del">
          <ac:chgData name="Steve Shellhammer" userId="0e71f22d-ee3e-49c0-82ff-dbc290af8082" providerId="ADAL" clId="{5057674F-65FE-451C-893C-82634109ADB4}" dt="2022-01-25T20:36:23.308" v="556" actId="3680"/>
          <ac:spMkLst>
            <pc:docMk/>
            <pc:sldMk cId="2056408364" sldId="260"/>
            <ac:spMk id="3" creationId="{D0612867-AD46-42CB-B519-59D771C904DE}"/>
          </ac:spMkLst>
        </pc:spChg>
        <pc:graphicFrameChg chg="add mod ord modGraphic">
          <ac:chgData name="Steve Shellhammer" userId="0e71f22d-ee3e-49c0-82ff-dbc290af8082" providerId="ADAL" clId="{5057674F-65FE-451C-893C-82634109ADB4}" dt="2022-01-25T20:40:37.132" v="677" actId="122"/>
          <ac:graphicFrameMkLst>
            <pc:docMk/>
            <pc:sldMk cId="2056408364" sldId="260"/>
            <ac:graphicFrameMk id="7" creationId="{059A9400-15E3-4F8D-ABBD-E308815A203C}"/>
          </ac:graphicFrameMkLst>
        </pc:graphicFrameChg>
      </pc:sldChg>
    </pc:docChg>
  </pc:docChgLst>
  <pc:docChgLst>
    <pc:chgData name="Steve Shellhammer" userId="0e71f22d-ee3e-49c0-82ff-dbc290af8082" providerId="ADAL" clId="{0470F45F-FF92-460F-995A-D505C6F62BD0}"/>
    <pc:docChg chg="undo custSel addSld delSld modSld">
      <pc:chgData name="Steve Shellhammer" userId="0e71f22d-ee3e-49c0-82ff-dbc290af8082" providerId="ADAL" clId="{0470F45F-FF92-460F-995A-D505C6F62BD0}" dt="2021-12-03T16:22:43.350" v="4698" actId="313"/>
      <pc:docMkLst>
        <pc:docMk/>
      </pc:docMkLst>
      <pc:sldChg chg="modSp mod">
        <pc:chgData name="Steve Shellhammer" userId="0e71f22d-ee3e-49c0-82ff-dbc290af8082" providerId="ADAL" clId="{0470F45F-FF92-460F-995A-D505C6F62BD0}" dt="2021-11-30T19:17:02.819" v="29" actId="20577"/>
        <pc:sldMkLst>
          <pc:docMk/>
          <pc:sldMk cId="0" sldId="256"/>
        </pc:sldMkLst>
        <pc:spChg chg="mod">
          <ac:chgData name="Steve Shellhammer" userId="0e71f22d-ee3e-49c0-82ff-dbc290af8082" providerId="ADAL" clId="{0470F45F-FF92-460F-995A-D505C6F62BD0}" dt="2021-11-30T19:16:58.838" v="27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470F45F-FF92-460F-995A-D505C6F62BD0}" dt="2021-11-30T19:17:02.819" v="2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694538047" sldId="257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977437081" sldId="258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351242388" sldId="259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2942999925" sldId="260"/>
        </pc:sldMkLst>
      </pc:sldChg>
      <pc:sldChg chg="addSp delSp modSp new mod">
        <pc:chgData name="Steve Shellhammer" userId="0e71f22d-ee3e-49c0-82ff-dbc290af8082" providerId="ADAL" clId="{0470F45F-FF92-460F-995A-D505C6F62BD0}" dt="2021-12-03T16:15:12.830" v="4339"/>
        <pc:sldMkLst>
          <pc:docMk/>
          <pc:sldMk cId="892837641" sldId="261"/>
        </pc:sldMkLst>
        <pc:spChg chg="mod">
          <ac:chgData name="Steve Shellhammer" userId="0e71f22d-ee3e-49c0-82ff-dbc290af8082" providerId="ADAL" clId="{0470F45F-FF92-460F-995A-D505C6F62BD0}" dt="2021-11-30T19:18:25.190" v="77" actId="14100"/>
          <ac:spMkLst>
            <pc:docMk/>
            <pc:sldMk cId="892837641" sldId="261"/>
            <ac:spMk id="2" creationId="{03713AB9-E9C3-4733-8292-FD7B7F185E02}"/>
          </ac:spMkLst>
        </pc:spChg>
        <pc:spChg chg="del">
          <ac:chgData name="Steve Shellhammer" userId="0e71f22d-ee3e-49c0-82ff-dbc290af8082" providerId="ADAL" clId="{0470F45F-FF92-460F-995A-D505C6F62BD0}" dt="2021-11-30T19:19:14.748" v="78" actId="3680"/>
          <ac:spMkLst>
            <pc:docMk/>
            <pc:sldMk cId="892837641" sldId="261"/>
            <ac:spMk id="3" creationId="{60A04F3D-CC4B-4B85-AB3E-CEC93E98A065}"/>
          </ac:spMkLst>
        </pc:spChg>
        <pc:graphicFrameChg chg="add mod ord modGraphic">
          <ac:chgData name="Steve Shellhammer" userId="0e71f22d-ee3e-49c0-82ff-dbc290af8082" providerId="ADAL" clId="{0470F45F-FF92-460F-995A-D505C6F62BD0}" dt="2021-12-03T16:15:12.830" v="4339"/>
          <ac:graphicFrameMkLst>
            <pc:docMk/>
            <pc:sldMk cId="892837641" sldId="261"/>
            <ac:graphicFrameMk id="7" creationId="{3D6F4556-B61E-4C1D-B39D-6377BD4E10EF}"/>
          </ac:graphicFrameMkLst>
        </pc:graphicFrameChg>
      </pc:sldChg>
      <pc:sldChg chg="modSp new mod">
        <pc:chgData name="Steve Shellhammer" userId="0e71f22d-ee3e-49c0-82ff-dbc290af8082" providerId="ADAL" clId="{0470F45F-FF92-460F-995A-D505C6F62BD0}" dt="2021-12-03T16:16:21.736" v="4367" actId="20577"/>
        <pc:sldMkLst>
          <pc:docMk/>
          <pc:sldMk cId="1059277879" sldId="262"/>
        </pc:sldMkLst>
        <pc:spChg chg="mod">
          <ac:chgData name="Steve Shellhammer" userId="0e71f22d-ee3e-49c0-82ff-dbc290af8082" providerId="ADAL" clId="{0470F45F-FF92-460F-995A-D505C6F62BD0}" dt="2021-12-01T18:53:20.784" v="3871" actId="14100"/>
          <ac:spMkLst>
            <pc:docMk/>
            <pc:sldMk cId="1059277879" sldId="262"/>
            <ac:spMk id="2" creationId="{C390BAB7-2D51-4720-8259-6A258F177567}"/>
          </ac:spMkLst>
        </pc:spChg>
        <pc:spChg chg="mod">
          <ac:chgData name="Steve Shellhammer" userId="0e71f22d-ee3e-49c0-82ff-dbc290af8082" providerId="ADAL" clId="{0470F45F-FF92-460F-995A-D505C6F62BD0}" dt="2021-12-03T16:16:21.736" v="4367" actId="20577"/>
          <ac:spMkLst>
            <pc:docMk/>
            <pc:sldMk cId="1059277879" sldId="262"/>
            <ac:spMk id="3" creationId="{6ACB508E-5E3E-4F2D-A889-7D8EB52CAA5C}"/>
          </ac:spMkLst>
        </pc:spChg>
      </pc:sldChg>
      <pc:sldChg chg="modSp new mod">
        <pc:chgData name="Steve Shellhammer" userId="0e71f22d-ee3e-49c0-82ff-dbc290af8082" providerId="ADAL" clId="{0470F45F-FF92-460F-995A-D505C6F62BD0}" dt="2021-12-01T19:00:42.845" v="4300" actId="20577"/>
        <pc:sldMkLst>
          <pc:docMk/>
          <pc:sldMk cId="1245981238" sldId="263"/>
        </pc:sldMkLst>
        <pc:spChg chg="mod">
          <ac:chgData name="Steve Shellhammer" userId="0e71f22d-ee3e-49c0-82ff-dbc290af8082" providerId="ADAL" clId="{0470F45F-FF92-460F-995A-D505C6F62BD0}" dt="2021-11-30T19:36:13.780" v="1573" actId="20577"/>
          <ac:spMkLst>
            <pc:docMk/>
            <pc:sldMk cId="1245981238" sldId="263"/>
            <ac:spMk id="2" creationId="{97968DCE-13DD-46AF-8F85-A53046A4342C}"/>
          </ac:spMkLst>
        </pc:spChg>
        <pc:spChg chg="mod">
          <ac:chgData name="Steve Shellhammer" userId="0e71f22d-ee3e-49c0-82ff-dbc290af8082" providerId="ADAL" clId="{0470F45F-FF92-460F-995A-D505C6F62BD0}" dt="2021-12-01T19:00:42.845" v="4300" actId="20577"/>
          <ac:spMkLst>
            <pc:docMk/>
            <pc:sldMk cId="1245981238" sldId="263"/>
            <ac:spMk id="3" creationId="{BEBD8CF8-9D4D-4CB3-8DBB-0AF8505A22D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3T16:18:18.186" v="4423" actId="20577"/>
        <pc:sldMkLst>
          <pc:docMk/>
          <pc:sldMk cId="3397110943" sldId="264"/>
        </pc:sldMkLst>
        <pc:spChg chg="mod">
          <ac:chgData name="Steve Shellhammer" userId="0e71f22d-ee3e-49c0-82ff-dbc290af8082" providerId="ADAL" clId="{0470F45F-FF92-460F-995A-D505C6F62BD0}" dt="2021-12-01T18:57:24.848" v="4156" actId="14100"/>
          <ac:spMkLst>
            <pc:docMk/>
            <pc:sldMk cId="3397110943" sldId="264"/>
            <ac:spMk id="2" creationId="{1DEDAE29-7079-4FB5-BFF9-F67DAACFEF8A}"/>
          </ac:spMkLst>
        </pc:spChg>
        <pc:spChg chg="mod">
          <ac:chgData name="Steve Shellhammer" userId="0e71f22d-ee3e-49c0-82ff-dbc290af8082" providerId="ADAL" clId="{0470F45F-FF92-460F-995A-D505C6F62BD0}" dt="2021-12-03T16:18:18.186" v="4423" actId="20577"/>
          <ac:spMkLst>
            <pc:docMk/>
            <pc:sldMk cId="3397110943" sldId="264"/>
            <ac:spMk id="3" creationId="{A8769082-80D6-45F0-BC78-3EE8A8574C21}"/>
          </ac:spMkLst>
        </pc:spChg>
        <pc:spChg chg="add mod">
          <ac:chgData name="Steve Shellhammer" userId="0e71f22d-ee3e-49c0-82ff-dbc290af8082" providerId="ADAL" clId="{0470F45F-FF92-460F-995A-D505C6F62BD0}" dt="2021-12-01T18:59:20.109" v="4291" actId="20577"/>
          <ac:spMkLst>
            <pc:docMk/>
            <pc:sldMk cId="3397110943" sldId="264"/>
            <ac:spMk id="10" creationId="{01C79EA6-D59B-4AFC-9CE6-2D15D235F2F9}"/>
          </ac:spMkLst>
        </pc:spChg>
        <pc:picChg chg="add del mod">
          <ac:chgData name="Steve Shellhammer" userId="0e71f22d-ee3e-49c0-82ff-dbc290af8082" providerId="ADAL" clId="{0470F45F-FF92-460F-995A-D505C6F62BD0}" dt="2021-12-01T18:49:57.049" v="3675" actId="478"/>
          <ac:picMkLst>
            <pc:docMk/>
            <pc:sldMk cId="3397110943" sldId="264"/>
            <ac:picMk id="8" creationId="{75EA620F-A00F-4082-AF46-5D4510BD703F}"/>
          </ac:picMkLst>
        </pc:picChg>
        <pc:picChg chg="add mod">
          <ac:chgData name="Steve Shellhammer" userId="0e71f22d-ee3e-49c0-82ff-dbc290af8082" providerId="ADAL" clId="{0470F45F-FF92-460F-995A-D505C6F62BD0}" dt="2021-12-01T18:59:04.426" v="4285" actId="1076"/>
          <ac:picMkLst>
            <pc:docMk/>
            <pc:sldMk cId="3397110943" sldId="264"/>
            <ac:picMk id="9" creationId="{87C897A6-5B97-4D5C-A831-BF9F6667EA26}"/>
          </ac:picMkLst>
        </pc:picChg>
      </pc:sldChg>
      <pc:sldChg chg="modSp new mod">
        <pc:chgData name="Steve Shellhammer" userId="0e71f22d-ee3e-49c0-82ff-dbc290af8082" providerId="ADAL" clId="{0470F45F-FF92-460F-995A-D505C6F62BD0}" dt="2021-12-03T16:20:28.094" v="4530" actId="20577"/>
        <pc:sldMkLst>
          <pc:docMk/>
          <pc:sldMk cId="1637956651" sldId="265"/>
        </pc:sldMkLst>
        <pc:spChg chg="mod">
          <ac:chgData name="Steve Shellhammer" userId="0e71f22d-ee3e-49c0-82ff-dbc290af8082" providerId="ADAL" clId="{0470F45F-FF92-460F-995A-D505C6F62BD0}" dt="2021-12-03T16:19:46.180" v="4516" actId="14100"/>
          <ac:spMkLst>
            <pc:docMk/>
            <pc:sldMk cId="1637956651" sldId="265"/>
            <ac:spMk id="2" creationId="{B919C5D1-FBEB-4E22-A387-31704D13D50C}"/>
          </ac:spMkLst>
        </pc:spChg>
        <pc:spChg chg="mod">
          <ac:chgData name="Steve Shellhammer" userId="0e71f22d-ee3e-49c0-82ff-dbc290af8082" providerId="ADAL" clId="{0470F45F-FF92-460F-995A-D505C6F62BD0}" dt="2021-12-03T16:20:28.094" v="4530" actId="20577"/>
          <ac:spMkLst>
            <pc:docMk/>
            <pc:sldMk cId="1637956651" sldId="265"/>
            <ac:spMk id="3" creationId="{942B5753-AF0D-4407-92D9-28D74CBD26D7}"/>
          </ac:spMkLst>
        </pc:spChg>
      </pc:sldChg>
      <pc:sldChg chg="modSp new mod">
        <pc:chgData name="Steve Shellhammer" userId="0e71f22d-ee3e-49c0-82ff-dbc290af8082" providerId="ADAL" clId="{0470F45F-FF92-460F-995A-D505C6F62BD0}" dt="2021-12-03T16:22:43.350" v="4698" actId="313"/>
        <pc:sldMkLst>
          <pc:docMk/>
          <pc:sldMk cId="32380300" sldId="266"/>
        </pc:sldMkLst>
        <pc:spChg chg="mod">
          <ac:chgData name="Steve Shellhammer" userId="0e71f22d-ee3e-49c0-82ff-dbc290af8082" providerId="ADAL" clId="{0470F45F-FF92-460F-995A-D505C6F62BD0}" dt="2021-12-01T18:05:16.273" v="3335" actId="20577"/>
          <ac:spMkLst>
            <pc:docMk/>
            <pc:sldMk cId="32380300" sldId="266"/>
            <ac:spMk id="2" creationId="{B37374CC-55C3-4AF7-8D5E-2D7DF5A083B7}"/>
          </ac:spMkLst>
        </pc:spChg>
        <pc:spChg chg="mod">
          <ac:chgData name="Steve Shellhammer" userId="0e71f22d-ee3e-49c0-82ff-dbc290af8082" providerId="ADAL" clId="{0470F45F-FF92-460F-995A-D505C6F62BD0}" dt="2021-12-03T16:22:43.350" v="4698" actId="313"/>
          <ac:spMkLst>
            <pc:docMk/>
            <pc:sldMk cId="32380300" sldId="266"/>
            <ac:spMk id="3" creationId="{1013100C-167F-41A1-8386-B54BF2DBF09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1T18:50:43.021" v="3687" actId="20577"/>
        <pc:sldMkLst>
          <pc:docMk/>
          <pc:sldMk cId="3040133334" sldId="267"/>
        </pc:sldMkLst>
        <pc:spChg chg="mod">
          <ac:chgData name="Steve Shellhammer" userId="0e71f22d-ee3e-49c0-82ff-dbc290af8082" providerId="ADAL" clId="{0470F45F-FF92-460F-995A-D505C6F62BD0}" dt="2021-12-01T18:08:18.063" v="3437" actId="14100"/>
          <ac:spMkLst>
            <pc:docMk/>
            <pc:sldMk cId="3040133334" sldId="267"/>
            <ac:spMk id="2" creationId="{A6725CD4-45D4-4EE2-A5DB-7902A9D0CAD2}"/>
          </ac:spMkLst>
        </pc:spChg>
        <pc:spChg chg="mod">
          <ac:chgData name="Steve Shellhammer" userId="0e71f22d-ee3e-49c0-82ff-dbc290af8082" providerId="ADAL" clId="{0470F45F-FF92-460F-995A-D505C6F62BD0}" dt="2021-12-01T18:50:43.021" v="3687" actId="20577"/>
          <ac:spMkLst>
            <pc:docMk/>
            <pc:sldMk cId="3040133334" sldId="267"/>
            <ac:spMk id="3" creationId="{A3D0E69B-649B-47B3-B00C-C7112EEE4120}"/>
          </ac:spMkLst>
        </pc:spChg>
        <pc:picChg chg="add del mod">
          <ac:chgData name="Steve Shellhammer" userId="0e71f22d-ee3e-49c0-82ff-dbc290af8082" providerId="ADAL" clId="{0470F45F-FF92-460F-995A-D505C6F62BD0}" dt="2021-12-01T18:50:22.381" v="3681" actId="478"/>
          <ac:picMkLst>
            <pc:docMk/>
            <pc:sldMk cId="3040133334" sldId="267"/>
            <ac:picMk id="8" creationId="{5BB93DCD-461A-4205-99A9-07E390BFBB2B}"/>
          </ac:picMkLst>
        </pc:picChg>
        <pc:picChg chg="add mod">
          <ac:chgData name="Steve Shellhammer" userId="0e71f22d-ee3e-49c0-82ff-dbc290af8082" providerId="ADAL" clId="{0470F45F-FF92-460F-995A-D505C6F62BD0}" dt="2021-12-01T18:50:39.305" v="3685" actId="1076"/>
          <ac:picMkLst>
            <pc:docMk/>
            <pc:sldMk cId="3040133334" sldId="267"/>
            <ac:picMk id="9" creationId="{F39324EF-9A2E-41D2-9ADD-56D6F3EA5558}"/>
          </ac:picMkLst>
        </pc:pic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B332D6AD-E8CB-4E27-97C9-7983ED3C121C}"/>
    <pc:docChg chg="undo custSel addSld delSld modSld">
      <pc:chgData name="Steve Shellhammer" userId="0e71f22d-ee3e-49c0-82ff-dbc290af8082" providerId="ADAL" clId="{B332D6AD-E8CB-4E27-97C9-7983ED3C121C}" dt="2021-11-04T23:55:43.917" v="2428" actId="114"/>
      <pc:docMkLst>
        <pc:docMk/>
      </pc:docMkLst>
      <pc:sldChg chg="addSp delSp modSp mod">
        <pc:chgData name="Steve Shellhammer" userId="0e71f22d-ee3e-49c0-82ff-dbc290af8082" providerId="ADAL" clId="{B332D6AD-E8CB-4E27-97C9-7983ED3C121C}" dt="2021-11-04T23:49:52.837" v="2315" actId="20577"/>
        <pc:sldMkLst>
          <pc:docMk/>
          <pc:sldMk cId="0" sldId="256"/>
        </pc:sldMkLst>
        <pc:spChg chg="add del mod">
          <ac:chgData name="Steve Shellhammer" userId="0e71f22d-ee3e-49c0-82ff-dbc290af8082" providerId="ADAL" clId="{B332D6AD-E8CB-4E27-97C9-7983ED3C121C}" dt="2021-10-29T17:14:30.751" v="14" actId="478"/>
          <ac:spMkLst>
            <pc:docMk/>
            <pc:sldMk cId="0" sldId="256"/>
            <ac:spMk id="3" creationId="{D4906F00-46AA-40F5-87F9-9C7E93EBB1F6}"/>
          </ac:spMkLst>
        </pc:spChg>
        <pc:spChg chg="mod">
          <ac:chgData name="Steve Shellhammer" userId="0e71f22d-ee3e-49c0-82ff-dbc290af8082" providerId="ADAL" clId="{B332D6AD-E8CB-4E27-97C9-7983ED3C121C}" dt="2021-11-04T23:49:52.837" v="231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332D6AD-E8CB-4E27-97C9-7983ED3C121C}" dt="2021-10-29T17:14:18.898" v="1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B332D6AD-E8CB-4E27-97C9-7983ED3C121C}" dt="2021-11-04T23:54:39.759" v="2404" actId="1076"/>
        <pc:sldMkLst>
          <pc:docMk/>
          <pc:sldMk cId="694538047" sldId="257"/>
        </pc:sldMkLst>
        <pc:spChg chg="mod">
          <ac:chgData name="Steve Shellhammer" userId="0e71f22d-ee3e-49c0-82ff-dbc290af8082" providerId="ADAL" clId="{B332D6AD-E8CB-4E27-97C9-7983ED3C121C}" dt="2021-10-29T17:32:00.910" v="432" actId="14100"/>
          <ac:spMkLst>
            <pc:docMk/>
            <pc:sldMk cId="694538047" sldId="257"/>
            <ac:spMk id="2" creationId="{F0B98180-2EE7-4C1B-AC19-06F2DC308BF8}"/>
          </ac:spMkLst>
        </pc:spChg>
        <pc:spChg chg="mod">
          <ac:chgData name="Steve Shellhammer" userId="0e71f22d-ee3e-49c0-82ff-dbc290af8082" providerId="ADAL" clId="{B332D6AD-E8CB-4E27-97C9-7983ED3C121C}" dt="2021-11-04T23:50:34.778" v="2355" actId="114"/>
          <ac:spMkLst>
            <pc:docMk/>
            <pc:sldMk cId="694538047" sldId="257"/>
            <ac:spMk id="3" creationId="{C557D0F9-8D3F-4C94-8094-3F4FB991EECF}"/>
          </ac:spMkLst>
        </pc:spChg>
        <pc:picChg chg="add del mod">
          <ac:chgData name="Steve Shellhammer" userId="0e71f22d-ee3e-49c0-82ff-dbc290af8082" providerId="ADAL" clId="{B332D6AD-E8CB-4E27-97C9-7983ED3C121C}" dt="2021-11-04T23:54:20.535" v="2400" actId="478"/>
          <ac:picMkLst>
            <pc:docMk/>
            <pc:sldMk cId="694538047" sldId="257"/>
            <ac:picMk id="8" creationId="{6A1B1EE5-E320-45E2-9CC8-FEBCD3094179}"/>
          </ac:picMkLst>
        </pc:picChg>
        <pc:picChg chg="add mod">
          <ac:chgData name="Steve Shellhammer" userId="0e71f22d-ee3e-49c0-82ff-dbc290af8082" providerId="ADAL" clId="{B332D6AD-E8CB-4E27-97C9-7983ED3C121C}" dt="2021-11-04T23:54:39.759" v="2404" actId="1076"/>
          <ac:picMkLst>
            <pc:docMk/>
            <pc:sldMk cId="694538047" sldId="257"/>
            <ac:picMk id="9" creationId="{B29836FD-EF9D-43E9-8BA2-DF2BA177F58D}"/>
          </ac:picMkLst>
        </pc:picChg>
      </pc:sldChg>
      <pc:sldChg chg="addSp delSp modSp new mod">
        <pc:chgData name="Steve Shellhammer" userId="0e71f22d-ee3e-49c0-82ff-dbc290af8082" providerId="ADAL" clId="{B332D6AD-E8CB-4E27-97C9-7983ED3C121C}" dt="2021-11-02T22:06:08.625" v="2302" actId="20577"/>
        <pc:sldMkLst>
          <pc:docMk/>
          <pc:sldMk cId="3977437081" sldId="258"/>
        </pc:sldMkLst>
        <pc:spChg chg="mod">
          <ac:chgData name="Steve Shellhammer" userId="0e71f22d-ee3e-49c0-82ff-dbc290af8082" providerId="ADAL" clId="{B332D6AD-E8CB-4E27-97C9-7983ED3C121C}" dt="2021-11-02T22:04:47.580" v="2248" actId="403"/>
          <ac:spMkLst>
            <pc:docMk/>
            <pc:sldMk cId="3977437081" sldId="258"/>
            <ac:spMk id="2" creationId="{E14466C5-0853-4C92-A27D-05BFD3CD97A5}"/>
          </ac:spMkLst>
        </pc:spChg>
        <pc:spChg chg="mod">
          <ac:chgData name="Steve Shellhammer" userId="0e71f22d-ee3e-49c0-82ff-dbc290af8082" providerId="ADAL" clId="{B332D6AD-E8CB-4E27-97C9-7983ED3C121C}" dt="2021-11-02T22:06:08.625" v="2302" actId="20577"/>
          <ac:spMkLst>
            <pc:docMk/>
            <pc:sldMk cId="3977437081" sldId="258"/>
            <ac:spMk id="3" creationId="{1140FAD9-40B9-4AC2-9FFC-73CB4BA98110}"/>
          </ac:spMkLst>
        </pc:spChg>
        <pc:spChg chg="add del mod">
          <ac:chgData name="Steve Shellhammer" userId="0e71f22d-ee3e-49c0-82ff-dbc290af8082" providerId="ADAL" clId="{B332D6AD-E8CB-4E27-97C9-7983ED3C121C}" dt="2021-11-02T20:25:57.760" v="1693" actId="478"/>
          <ac:spMkLst>
            <pc:docMk/>
            <pc:sldMk cId="3977437081" sldId="258"/>
            <ac:spMk id="7" creationId="{59946C2B-F4C6-4012-AEEC-5D7910F18371}"/>
          </ac:spMkLst>
        </pc:spChg>
        <pc:spChg chg="add del mod">
          <ac:chgData name="Steve Shellhammer" userId="0e71f22d-ee3e-49c0-82ff-dbc290af8082" providerId="ADAL" clId="{B332D6AD-E8CB-4E27-97C9-7983ED3C121C}" dt="2021-11-02T20:26:14.699" v="1700" actId="478"/>
          <ac:spMkLst>
            <pc:docMk/>
            <pc:sldMk cId="3977437081" sldId="258"/>
            <ac:spMk id="8" creationId="{27848366-BE9A-4762-A6C2-F068413050FA}"/>
          </ac:spMkLst>
        </pc:spChg>
        <pc:spChg chg="add del mod">
          <ac:chgData name="Steve Shellhammer" userId="0e71f22d-ee3e-49c0-82ff-dbc290af8082" providerId="ADAL" clId="{B332D6AD-E8CB-4E27-97C9-7983ED3C121C}" dt="2021-11-02T22:04:58.306" v="2249" actId="478"/>
          <ac:spMkLst>
            <pc:docMk/>
            <pc:sldMk cId="3977437081" sldId="258"/>
            <ac:spMk id="10" creationId="{BEFAFD1F-7FBD-4ACA-8ED1-7C277C5768C8}"/>
          </ac:spMkLst>
        </pc:spChg>
        <pc:graphicFrameChg chg="add mod modGraphic">
          <ac:chgData name="Steve Shellhammer" userId="0e71f22d-ee3e-49c0-82ff-dbc290af8082" providerId="ADAL" clId="{B332D6AD-E8CB-4E27-97C9-7983ED3C121C}" dt="2021-11-02T22:05:22.592" v="2258" actId="1036"/>
          <ac:graphicFrameMkLst>
            <pc:docMk/>
            <pc:sldMk cId="3977437081" sldId="258"/>
            <ac:graphicFrameMk id="9" creationId="{E418F96E-75A7-4F29-9C17-C5AEFAED9C69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5:43.917" v="2428" actId="114"/>
        <pc:sldMkLst>
          <pc:docMk/>
          <pc:sldMk cId="3351242388" sldId="259"/>
        </pc:sldMkLst>
        <pc:spChg chg="mod">
          <ac:chgData name="Steve Shellhammer" userId="0e71f22d-ee3e-49c0-82ff-dbc290af8082" providerId="ADAL" clId="{B332D6AD-E8CB-4E27-97C9-7983ED3C121C}" dt="2021-10-29T17:53:02.078" v="1277" actId="20577"/>
          <ac:spMkLst>
            <pc:docMk/>
            <pc:sldMk cId="3351242388" sldId="259"/>
            <ac:spMk id="2" creationId="{42D6A1B0-D102-438E-9965-5D29098D2A78}"/>
          </ac:spMkLst>
        </pc:spChg>
        <pc:spChg chg="mod">
          <ac:chgData name="Steve Shellhammer" userId="0e71f22d-ee3e-49c0-82ff-dbc290af8082" providerId="ADAL" clId="{B332D6AD-E8CB-4E27-97C9-7983ED3C121C}" dt="2021-11-04T23:55:43.917" v="2428" actId="114"/>
          <ac:spMkLst>
            <pc:docMk/>
            <pc:sldMk cId="3351242388" sldId="259"/>
            <ac:spMk id="3" creationId="{F7270D60-B618-4EAE-9866-55EBB96162D3}"/>
          </ac:spMkLst>
        </pc:spChg>
      </pc:sldChg>
      <pc:sldChg chg="addSp delSp modSp new del mod">
        <pc:chgData name="Steve Shellhammer" userId="0e71f22d-ee3e-49c0-82ff-dbc290af8082" providerId="ADAL" clId="{B332D6AD-E8CB-4E27-97C9-7983ED3C121C}" dt="2021-10-29T17:52:52.035" v="1269" actId="47"/>
        <pc:sldMkLst>
          <pc:docMk/>
          <pc:sldMk cId="4030174104" sldId="259"/>
        </pc:sldMkLst>
        <pc:spChg chg="del">
          <ac:chgData name="Steve Shellhammer" userId="0e71f22d-ee3e-49c0-82ff-dbc290af8082" providerId="ADAL" clId="{B332D6AD-E8CB-4E27-97C9-7983ED3C121C}" dt="2021-10-29T17:38:35.373" v="808" actId="3680"/>
          <ac:spMkLst>
            <pc:docMk/>
            <pc:sldMk cId="4030174104" sldId="259"/>
            <ac:spMk id="3" creationId="{B3B03F3B-2332-46D2-A236-75B55C0DE66B}"/>
          </ac:spMkLst>
        </pc:spChg>
        <pc:graphicFrameChg chg="add mod ord modGraphic">
          <ac:chgData name="Steve Shellhammer" userId="0e71f22d-ee3e-49c0-82ff-dbc290af8082" providerId="ADAL" clId="{B332D6AD-E8CB-4E27-97C9-7983ED3C121C}" dt="2021-10-29T17:47:55.562" v="1148" actId="20577"/>
          <ac:graphicFrameMkLst>
            <pc:docMk/>
            <pc:sldMk cId="4030174104" sldId="259"/>
            <ac:graphicFrameMk id="7" creationId="{A389076E-89AE-486D-B52B-56621E46E50B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1:13.814" v="2399" actId="20577"/>
        <pc:sldMkLst>
          <pc:docMk/>
          <pc:sldMk cId="2942999925" sldId="260"/>
        </pc:sldMkLst>
        <pc:spChg chg="mod">
          <ac:chgData name="Steve Shellhammer" userId="0e71f22d-ee3e-49c0-82ff-dbc290af8082" providerId="ADAL" clId="{B332D6AD-E8CB-4E27-97C9-7983ED3C121C}" dt="2021-11-04T23:51:03.991" v="2382" actId="404"/>
          <ac:spMkLst>
            <pc:docMk/>
            <pc:sldMk cId="2942999925" sldId="260"/>
            <ac:spMk id="2" creationId="{3D7EDE74-F9BE-41C7-8801-502049ED3C27}"/>
          </ac:spMkLst>
        </pc:spChg>
        <pc:spChg chg="mod">
          <ac:chgData name="Steve Shellhammer" userId="0e71f22d-ee3e-49c0-82ff-dbc290af8082" providerId="ADAL" clId="{B332D6AD-E8CB-4E27-97C9-7983ED3C121C}" dt="2021-11-04T23:51:13.814" v="2399" actId="20577"/>
          <ac:spMkLst>
            <pc:docMk/>
            <pc:sldMk cId="2942999925" sldId="260"/>
            <ac:spMk id="3" creationId="{F9896B93-605B-4CB8-AB32-211E7AFCFFAE}"/>
          </ac:spMkLst>
        </pc:spChg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1122027" sldId="546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418168406" sldId="547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30705681" sldId="548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684751992" sldId="549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371991456" sldId="550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883888431" sldId="551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033410224" sldId="552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8705316" sldId="553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16031353" sldId="554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555676226" sldId="555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IEEE 802.11-22/0414r0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85800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Fractional Scaling Factor for Sensing Measurement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2022-03-03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1383"/>
              </p:ext>
            </p:extLst>
          </p:nvPr>
        </p:nvGraphicFramePr>
        <p:xfrm>
          <a:off x="497524" y="2590800"/>
          <a:ext cx="818927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66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51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6429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8 bits)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2F53-0724-4CE7-9C07-59A8E83D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5867400"/>
            <a:ext cx="8991601" cy="838200"/>
          </a:xfrm>
        </p:spPr>
        <p:txBody>
          <a:bodyPr/>
          <a:lstStyle/>
          <a:p>
            <a:r>
              <a:rPr lang="en-US" sz="2200" dirty="0"/>
              <a:t>Fractional Scaling improves the SQNR relative to Power-of-Two Scaling</a:t>
            </a:r>
          </a:p>
          <a:p>
            <a:pPr lvl="1"/>
            <a:r>
              <a:rPr lang="en-US" dirty="0"/>
              <a:t>At an increase in implementation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05370B-DABD-4133-A69F-6CC15184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25" y="1626870"/>
            <a:ext cx="7961948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10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4EA4136-D1E2-422F-862B-8B176C68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746" y="1610308"/>
            <a:ext cx="7961948" cy="40614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1D08F-9383-483A-914D-E671E7DEDC88}"/>
              </a:ext>
            </a:extLst>
          </p:cNvPr>
          <p:cNvSpPr txBox="1">
            <a:spLocks/>
          </p:cNvSpPr>
          <p:nvPr/>
        </p:nvSpPr>
        <p:spPr bwMode="auto">
          <a:xfrm>
            <a:off x="533399" y="5943600"/>
            <a:ext cx="8991601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Fractional Scaling improves the SQNR relative to Power-of-Two Scaling</a:t>
            </a:r>
          </a:p>
          <a:p>
            <a:pPr lvl="1"/>
            <a:r>
              <a:rPr lang="en-US" kern="0" dirty="0"/>
              <a:t>At an increase in implementation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97408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C361-AA25-4A97-873A-1B7C7D45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SQNR Loss Relative to Real-value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121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Set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00" r="-162687" b="-184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7DD31-C1DC-4612-8109-AE2FD14BD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A7F2-0B71-4956-85D7-D0BB1A539A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C5AB06-6FB2-4937-B33C-C4C2059ABF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90C1-2EF5-4789-A479-ADC94872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563877"/>
          </a:xfrm>
        </p:spPr>
        <p:txBody>
          <a:bodyPr/>
          <a:lstStyle/>
          <a:p>
            <a:r>
              <a:rPr lang="en-US" sz="3200" dirty="0"/>
              <a:t>Implementation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</p:spPr>
            <p:txBody>
              <a:bodyPr/>
              <a:lstStyle/>
              <a:p>
                <a:r>
                  <a:rPr lang="en-US" sz="2000" dirty="0"/>
                  <a:t>In one software implementation we showed that power-of-two scaling was approximately 6 times less complex than the original 11n real-value scaling [1]</a:t>
                </a:r>
              </a:p>
              <a:p>
                <a:pPr lvl="1"/>
                <a:r>
                  <a:rPr lang="en-US" sz="2000" dirty="0"/>
                  <a:t>Here we have some small increase in complexity compared to power-of-two scaling</a:t>
                </a:r>
              </a:p>
              <a:p>
                <a:r>
                  <a:rPr lang="en-US" sz="2000" dirty="0"/>
                  <a:t>Multiplying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Multiplying by 1 does not require any action</a:t>
                </a:r>
              </a:p>
              <a:p>
                <a:pPr lvl="1"/>
                <a:r>
                  <a:rPr lang="en-US" sz="2000" dirty="0"/>
                  <a:t>Multiplying by 3 can be implemented with a shift and add</a:t>
                </a:r>
              </a:p>
              <a:p>
                <a:pPr lvl="1"/>
                <a:r>
                  <a:rPr lang="en-US" sz="2000" dirty="0"/>
                  <a:t>Multiplying by 5 can be implemented by a two-bit shift and add</a:t>
                </a:r>
              </a:p>
              <a:p>
                <a:r>
                  <a:rPr lang="en-US" sz="2000" dirty="0"/>
                  <a:t>Dividing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is a power-of-two this is a shift operation</a:t>
                </a:r>
              </a:p>
              <a:p>
                <a:r>
                  <a:rPr lang="en-US" sz="2000" dirty="0"/>
                  <a:t>Selecting values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each TX/RX Pair the values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needs to be selected</a:t>
                </a:r>
              </a:p>
              <a:p>
                <a:pPr lvl="1"/>
                <a:r>
                  <a:rPr lang="en-US" sz="2000" dirty="0"/>
                  <a:t>For a 2x2 MIMO configuration there are only four TX/RX Pairs, which is much less than the number of tones, so fewer scaling factors to determine</a:t>
                </a:r>
              </a:p>
              <a:p>
                <a:pPr lvl="1"/>
                <a:r>
                  <a:rPr lang="en-US" sz="2000" dirty="0"/>
                  <a:t>This is a rather straightforward process as shown on Slide 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  <a:blipFill>
                <a:blip r:embed="rId2"/>
                <a:stretch>
                  <a:fillRect l="-595" t="-559" r="-595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9A4B-CC14-41F5-BD10-6BAE62DF3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6AC8-3B55-4BA2-90ED-CFADA0AF2D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22C08D-DF8C-4EEF-AA19-E55B2C5538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4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DFBF-26D6-4D10-B90F-9A8E752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2620"/>
            <a:ext cx="8288868" cy="671251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</p:spPr>
            <p:txBody>
              <a:bodyPr/>
              <a:lstStyle/>
              <a:p>
                <a:r>
                  <a:rPr lang="en-US" dirty="0"/>
                  <a:t>IEEE 802.11bf specifies that the allowed integer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are {1, 3, 5}</a:t>
                </a:r>
              </a:p>
              <a:p>
                <a:r>
                  <a:rPr lang="en-US" dirty="0"/>
                  <a:t>IEEE 802.11bf specifies the allowed power-of-two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to cover sufficient dynamic range</a:t>
                </a:r>
              </a:p>
              <a:p>
                <a:pPr lvl="1"/>
                <a:r>
                  <a:rPr lang="en-US" dirty="0"/>
                  <a:t>In the Backup there are some calculations showing that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required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2048=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The selection of the specific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for fractional scaling is up to the implementation</a:t>
                </a:r>
              </a:p>
              <a:p>
                <a:r>
                  <a:rPr lang="en-US" dirty="0"/>
                  <a:t>It takes 2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since there are three cases</a:t>
                </a:r>
              </a:p>
              <a:p>
                <a:r>
                  <a:rPr lang="en-US" dirty="0"/>
                  <a:t>It takes 4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since there are 12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Scaling factor requires 6 bits for each TX/RX Pair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  <a:blipFill>
                <a:blip r:embed="rId2"/>
                <a:stretch>
                  <a:fillRect l="-933" t="-899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8735-FB82-4305-9BF4-11C257A9E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53A7-7E83-4313-881B-D49EE3ADC3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AABE4-6FCF-4001-B90E-BFCE75E80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6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189C-AFDC-40FB-A97B-DBE38954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0972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</p:spPr>
            <p:txBody>
              <a:bodyPr/>
              <a:lstStyle/>
              <a:p>
                <a:r>
                  <a:rPr lang="en-US" dirty="0"/>
                  <a:t>Here we have proposed the design of a Fractional Scaling Factor approach for the scaling of the CSI in the Sensing Measurement Report</a:t>
                </a:r>
              </a:p>
              <a:p>
                <a:r>
                  <a:rPr lang="en-US" dirty="0"/>
                  <a:t>We have provided recommendations on the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(the numerator and denominators of the fractional scaling factor)</a:t>
                </a:r>
              </a:p>
              <a:p>
                <a:r>
                  <a:rPr lang="en-US" dirty="0"/>
                  <a:t>We have show with those recommended values the SQNR comes to within approximately 1 dB of the real-value scaling approach</a:t>
                </a:r>
              </a:p>
              <a:p>
                <a:r>
                  <a:rPr lang="en-US" dirty="0"/>
                  <a:t>We believe this is a good compromise between implementation complexity and SQNR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  <a:blipFill>
                <a:blip r:embed="rId2"/>
                <a:stretch>
                  <a:fillRect l="-1020" t="-1111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CFAF-958F-4788-92FE-7824A27DC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1D89-974C-4136-A705-7F60436335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60260D-E834-4901-B9EE-E9643AC4BC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7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E654-DA71-42EC-A76E-66D0338C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04CE-E61A-454F-8969-90B65CEA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Steve Shellhammer, et. al., “Low-Complexity Scaling and Quantization for CSI Report,” IEEE 802.11-21/1573r0, September 2021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D2DC9-E1DA-4AC4-AD20-5FD7FA2CF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A04F-6FAB-43F4-B286-6FE73D09C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1AE683-DDBC-47D3-9A75-782F367F70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7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</p:spPr>
            <p:txBody>
              <a:bodyPr/>
              <a:lstStyle/>
              <a:p>
                <a:r>
                  <a:rPr lang="en-US" sz="4400" dirty="0"/>
                  <a:t>Backup</a:t>
                </a:r>
                <a:br>
                  <a:rPr lang="en-US" dirty="0"/>
                </a:br>
                <a:r>
                  <a:rPr lang="en-US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  <a:blipFill>
                <a:blip r:embed="rId2"/>
                <a:stretch>
                  <a:fillRect l="-2132" t="-18817" r="-2059" b="-28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1930-025E-4A7A-AFD4-74A5EC1F9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3788-B2EC-4827-8251-50384CCD83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EEF54-578F-4800-8F0E-4CFF158A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33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  <a:blipFill>
                <a:blip r:embed="rId2"/>
                <a:stretch>
                  <a:fillRect t="-8911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B38D-4F9A-43B1-A0AE-17003DA8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44" y="1477192"/>
            <a:ext cx="8288868" cy="511384"/>
          </a:xfrm>
        </p:spPr>
        <p:txBody>
          <a:bodyPr/>
          <a:lstStyle/>
          <a:p>
            <a:r>
              <a:rPr lang="en-US" dirty="0"/>
              <a:t>We have the following inequality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F77D-2D89-42F5-B0B1-3F13F2072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4DEE-DA64-4E2C-92BE-D2EBF17452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CB52C6-79D7-4D72-B2C1-1FF18E64B2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/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15BCDA-5425-4055-BB45-56A3329EF5A2}"/>
              </a:ext>
            </a:extLst>
          </p:cNvPr>
          <p:cNvSpPr txBox="1">
            <a:spLocks/>
          </p:cNvSpPr>
          <p:nvPr/>
        </p:nvSpPr>
        <p:spPr bwMode="auto">
          <a:xfrm>
            <a:off x="726855" y="3140210"/>
            <a:ext cx="8288868" cy="511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This can be closely approximated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/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kern="0" dirty="0"/>
                  <a:t> is 5</a:t>
                </a:r>
              </a:p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given by,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blipFill>
                <a:blip r:embed="rId5"/>
                <a:stretch>
                  <a:fillRect l="-956" t="-5195" b="-1039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/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3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  <a:blipFill>
                <a:blip r:embed="rId2"/>
                <a:stretch>
                  <a:fillRect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</p:spPr>
            <p:txBody>
              <a:bodyPr/>
              <a:lstStyle/>
              <a:p>
                <a:r>
                  <a:rPr lang="en-US" dirty="0"/>
                  <a:t>So, we have the inequality for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  <a:blipFill>
                <a:blip r:embed="rId3"/>
                <a:stretch>
                  <a:fillRect l="-956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57A1-9F72-408A-BC1E-E3D9DBB612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550E-20AE-4CB6-8B90-09A3B0F2ED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ACF868-B799-49D0-8FC6-16427CA8BD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/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5×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If we assume the largest internal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kern="0" dirty="0"/>
                  <a:t> bits and the smallest report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kern="0" dirty="0"/>
                  <a:t> bits, then we have the inequality for the largest required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blipFill>
                <a:blip r:embed="rId5"/>
                <a:stretch>
                  <a:fillRect l="-956" t="-3196" b="-182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/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Given that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is a power of two we can select the largest value of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to be 2048 which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blipFill>
                <a:blip r:embed="rId7"/>
                <a:stretch>
                  <a:fillRect l="-956" t="-5714" b="-1428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5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5C73-D81E-4C05-A5C9-DC29F10D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0264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E3D-52F0-4518-B875-4D0C302C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2" y="2057400"/>
            <a:ext cx="8667408" cy="3962400"/>
          </a:xfrm>
        </p:spPr>
        <p:txBody>
          <a:bodyPr/>
          <a:lstStyle/>
          <a:p>
            <a:r>
              <a:rPr lang="en-US" dirty="0"/>
              <a:t>Two methods have been considered for the Scaling Factor in the CSI pre-processing for the Sensing Measurement Report</a:t>
            </a:r>
          </a:p>
          <a:p>
            <a:pPr lvl="1"/>
            <a:r>
              <a:rPr lang="en-US" dirty="0"/>
              <a:t>Real-Value Scaling (802.11n) CSI report</a:t>
            </a:r>
          </a:p>
          <a:p>
            <a:pPr lvl="1"/>
            <a:r>
              <a:rPr lang="en-US" dirty="0"/>
              <a:t>Power-of-Two Scaling</a:t>
            </a:r>
          </a:p>
          <a:p>
            <a:r>
              <a:rPr lang="en-US" dirty="0"/>
              <a:t>Here we consider something more complex than power-of-two scaling but less complex than 802.11n scaling</a:t>
            </a:r>
          </a:p>
          <a:p>
            <a:pPr lvl="1"/>
            <a:r>
              <a:rPr lang="en-US" dirty="0"/>
              <a:t>The goal is to improve the SQNR with a small increase in complexity compared to the power-of-two scaling</a:t>
            </a:r>
          </a:p>
          <a:p>
            <a:r>
              <a:rPr lang="en-US" dirty="0"/>
              <a:t>Here we consider a design with a fractional scaling factor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F50E-ACAB-4C34-8E0C-FE128680A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6C91-EE66-4426-A8AB-1B63BE1D4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D2B548-216C-4FCB-BE19-834A1984B7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6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6407-EC13-4135-BE8F-0B061A37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7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k-th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Quadrature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Inphase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419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01449" r="-177014" b="-7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13846" r="-177014" b="-6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77391" r="-17701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490769" r="-177014" b="-3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490769" r="-558" b="-38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417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556522" r="-177014" b="-2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556522" r="-558" b="-263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74545" r="-177014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9BE73-7D1F-4698-85AB-3058A3DDB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E927-2AE3-48CE-873B-D101AE0734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7B40-9692-44D1-8859-6870B2F9F4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Since these are all two’s complement representation we know:</a:t>
                </a:r>
              </a:p>
              <a:p>
                <a:r>
                  <a:rPr lang="en-US" sz="2200" kern="0" dirty="0"/>
                  <a:t>The largest positive value in the internal representation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The largest positive value in the report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blipFill>
                <a:blip r:embed="rId3"/>
                <a:stretch>
                  <a:fillRect l="-733" t="-3241" b="-740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FEAE-E719-4452-AE7E-6BD73EE4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D51F-3ABE-43D9-ABE1-ABA4721A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14" y="1777557"/>
            <a:ext cx="8288868" cy="477518"/>
          </a:xfrm>
        </p:spPr>
        <p:txBody>
          <a:bodyPr/>
          <a:lstStyle/>
          <a:p>
            <a:r>
              <a:rPr lang="en-US" dirty="0"/>
              <a:t>Here is how real-value scaling and quantizing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00F-8E36-4E65-8B33-3580FAFD6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061D-FF3F-48EA-BEFB-DD17FA3466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1421D-152C-4B92-96AF-FC3AB39F0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/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same approach is applied to the quadrature components</a:t>
                </a:r>
              </a:p>
              <a:p>
                <a:r>
                  <a:rPr lang="en-US" kern="0" dirty="0"/>
                  <a:t>Note, in 802.11n the value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converted to the dB domain, truncated to three bits and then converted back to the linear domain</a:t>
                </a:r>
              </a:p>
              <a:p>
                <a:pPr lvl="1"/>
                <a:r>
                  <a:rPr lang="en-US" kern="0" dirty="0"/>
                  <a:t>We will ignore that process here</a:t>
                </a:r>
              </a:p>
              <a:p>
                <a:pPr lvl="1"/>
                <a:r>
                  <a:rPr lang="en-US" kern="0" dirty="0"/>
                  <a:t>This 802.11n process will decrease the SQNR somewhat compared to an unquantized version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blipFill>
                <a:blip r:embed="rId3"/>
                <a:stretch>
                  <a:fillRect l="-919" t="-1684" r="-63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65D-0D57-42A2-A1FF-C2AC98B9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91230"/>
            <a:ext cx="8288868" cy="640077"/>
          </a:xfrm>
        </p:spPr>
        <p:txBody>
          <a:bodyPr/>
          <a:lstStyle/>
          <a:p>
            <a:r>
              <a:rPr lang="en-US" sz="3200" dirty="0"/>
              <a:t>Fractional Scaling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</p:spPr>
            <p:txBody>
              <a:bodyPr/>
              <a:lstStyle/>
              <a:p>
                <a:r>
                  <a:rPr lang="en-US" sz="2200" dirty="0"/>
                  <a:t>We can replace the scaling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with a ratio of two numbers</a:t>
                </a:r>
              </a:p>
              <a:p>
                <a:r>
                  <a:rPr lang="en-US" sz="2200" dirty="0"/>
                  <a:t>Then the scaling and quantization looks like the following,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  <a:blipFill>
                <a:blip r:embed="rId2"/>
                <a:stretch>
                  <a:fillRect l="-736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5E7C-8E1A-4FB2-8972-9C30C0570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EDC0-A86B-4339-9F15-25F1335BCE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076E16-A4C7-4CD0-9EA9-44C460D365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/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are both powers-of-two, then their ratio is also a power of two, so we have power-of-two scaling</a:t>
                </a:r>
              </a:p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is not a power-of-two then we have a general division operation, and so the complexity is like real-value scaling</a:t>
                </a:r>
              </a:p>
              <a:p>
                <a:pPr lvl="1"/>
                <a:r>
                  <a:rPr lang="en-US" sz="2000" kern="0" dirty="0"/>
                  <a:t>So, for a low complexity approach we should constrain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kern="0" dirty="0"/>
                  <a:t> to be a power of two</a:t>
                </a:r>
              </a:p>
              <a:p>
                <a:r>
                  <a:rPr lang="en-US" sz="2200" kern="0" dirty="0"/>
                  <a:t>However, we may consider values of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which are not powers-of-two</a:t>
                </a:r>
              </a:p>
              <a:p>
                <a:pPr lvl="1"/>
                <a:r>
                  <a:rPr lang="en-US" kern="0" dirty="0"/>
                  <a:t>This will have some increase in the implementation complexity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blipFill>
                <a:blip r:embed="rId4"/>
                <a:stretch>
                  <a:fillRect l="-720" t="-1632" r="-655" b="-769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4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Constraints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For some value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will have an absolute value equal 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.  So, we much choose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dirty="0"/>
                  <a:t> so that,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  <a:blipFill>
                <a:blip r:embed="rId3"/>
                <a:stretch>
                  <a:fillRect l="-956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8F539-2BB3-4911-A3F9-9433DCCDB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A72C-C152-4F8C-8523-F58EDFD76B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EF0D3B-06B5-4407-A625-5DC5ABFA23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/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kern="0" dirty="0"/>
                  <a:t>For reasonable complexity we need to have </a:t>
                </a:r>
                <a14:m>
                  <m:oMath xmlns:m="http://schemas.openxmlformats.org/officeDocument/2006/math">
                    <m:r>
                      <a:rPr lang="en-US" sz="2200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kern="0" dirty="0"/>
                  <a:t> be a power-of-two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blipFill>
                <a:blip r:embed="rId5"/>
                <a:stretch>
                  <a:fillRect l="-956" t="-82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66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</p:spPr>
            <p:txBody>
              <a:bodyPr/>
              <a:lstStyle/>
              <a:p>
                <a:r>
                  <a:rPr lang="en-US" dirty="0"/>
                  <a:t>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</p:spPr>
            <p:txBody>
              <a:bodyPr/>
              <a:lstStyle/>
              <a:p>
                <a:r>
                  <a:rPr lang="en-US" sz="2200" dirty="0"/>
                  <a:t>We consider several possible sets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There is a natural tradeoff in the size of the set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A smaller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reduced implementation complexity</a:t>
                </a:r>
              </a:p>
              <a:p>
                <a:pPr lvl="1"/>
                <a:r>
                  <a:rPr lang="en-US" dirty="0"/>
                  <a:t>A larger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is expected to increase the SQNR since there are more possible choices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to optimize the scaling factor</a:t>
                </a:r>
              </a:p>
              <a:p>
                <a:r>
                  <a:rPr 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dirty="0"/>
                  <a:t> is a power-of-two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can be always be an odd number</a:t>
                </a:r>
              </a:p>
              <a:p>
                <a:r>
                  <a:rPr lang="en-US" sz="2200" dirty="0"/>
                  <a:t>Sets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considered</a:t>
                </a:r>
              </a:p>
              <a:p>
                <a:pPr lvl="1"/>
                <a:r>
                  <a:rPr lang="en-US" dirty="0"/>
                  <a:t>Set #1: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  (Power-of-two scaling)</a:t>
                </a:r>
              </a:p>
              <a:p>
                <a:pPr lvl="1"/>
                <a:r>
                  <a:rPr lang="en-US" dirty="0"/>
                  <a:t>Set #2: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#3: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  <a:blipFill>
                <a:blip r:embed="rId3"/>
                <a:stretch>
                  <a:fillRect l="-771" t="-875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0714E-8B75-4982-8C4B-5F80351626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791B-4E04-41F8-8F5E-99DED53B2D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D86667-9DD0-4837-8215-6AB9A8CAC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0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</p:spPr>
            <p:txBody>
              <a:bodyPr/>
              <a:lstStyle/>
              <a:p>
                <a:r>
                  <a:rPr lang="en-US" sz="3200" dirty="0"/>
                  <a:t>Selection of the values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for Fractional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  <a:blipFill>
                <a:blip r:embed="rId2"/>
                <a:stretch>
                  <a:fillRect t="-7514" b="-1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</p:spPr>
            <p:txBody>
              <a:bodyPr/>
              <a:lstStyle/>
              <a:p>
                <a:r>
                  <a:rPr lang="en-US" dirty="0"/>
                  <a:t>For a specific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in the set of allowed values,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the smallest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(which is a power-of-two) that meets the following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  <a:blipFill>
                <a:blip r:embed="rId3"/>
                <a:stretch>
                  <a:fillRect l="-933" t="-4211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52E00-7C84-4165-A2EF-58F0E1961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A6F4-8576-4624-B9C6-CC328510D3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8C19A5-8279-4B8A-B683-5631F70B86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/>
              <p:nvPr/>
            </p:nvSpPr>
            <p:spPr>
              <a:xfrm>
                <a:off x="3093966" y="3244215"/>
                <a:ext cx="2752869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66" y="3244215"/>
                <a:ext cx="2752869" cy="821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3400" y="4367954"/>
                <a:ext cx="8288868" cy="11633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best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 is the one that maximizes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kern="0" dirty="0"/>
                  <a:t> </a:t>
                </a:r>
                <a:endParaRPr lang="en-US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367954"/>
                <a:ext cx="8288868" cy="1163318"/>
              </a:xfrm>
              <a:prstGeom prst="rect">
                <a:avLst/>
              </a:prstGeom>
              <a:blipFill>
                <a:blip r:embed="rId5"/>
                <a:stretch>
                  <a:fillRect l="-103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7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B502-3587-4A6A-BDA0-F2A0DA3D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dirty="0"/>
              <a:t>SQNR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</p:spPr>
            <p:txBody>
              <a:bodyPr/>
              <a:lstStyle/>
              <a:p>
                <a:r>
                  <a:rPr lang="en-US" dirty="0"/>
                  <a:t>In our simulation the Implementation Margin is uniformly distributed between 6 and 18 dB</a:t>
                </a:r>
              </a:p>
              <a:p>
                <a:pPr lvl="1"/>
                <a:r>
                  <a:rPr lang="en-US" dirty="0"/>
                  <a:t>This is equivalent to a uniformly distribution between a 1-bit and a 3-bit internal margin</a:t>
                </a:r>
              </a:p>
              <a:p>
                <a:r>
                  <a:rPr lang="en-US" dirty="0"/>
                  <a:t>Channel Model D</a:t>
                </a:r>
              </a:p>
              <a:p>
                <a:r>
                  <a:rPr lang="en-US" dirty="0"/>
                  <a:t>80 MHz</a:t>
                </a:r>
              </a:p>
              <a:p>
                <a:r>
                  <a:rPr lang="en-US" dirty="0"/>
                  <a:t>2x2 MIMO</a:t>
                </a:r>
              </a:p>
              <a:p>
                <a:r>
                  <a:rPr lang="en-US" dirty="0"/>
                  <a:t>Ng = 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 TX/RX Pair Scaling (also called per-Link Scaling)</a:t>
                </a:r>
              </a:p>
              <a:p>
                <a:r>
                  <a:rPr lang="en-US" dirty="0"/>
                  <a:t>Plot CDF of SQNR</a:t>
                </a:r>
              </a:p>
              <a:p>
                <a:r>
                  <a:rPr lang="en-US" dirty="0"/>
                  <a:t>Calculate SQNR loss compared to Real-value 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  <a:blipFill>
                <a:blip r:embed="rId2"/>
                <a:stretch>
                  <a:fillRect l="-1032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AF6A3-E65C-40F0-AE48-7CACDC9B9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90D7-69C3-408A-8D68-7CB677B89E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607055-8954-4601-9F3D-CE11C2FD81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7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7991</TotalTime>
  <Words>1509</Words>
  <Application>Microsoft Office PowerPoint</Application>
  <PresentationFormat>Custom</PresentationFormat>
  <Paragraphs>205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Times New Roman</vt:lpstr>
      <vt:lpstr>Office Theme</vt:lpstr>
      <vt:lpstr>Fractional Scaling Factor for Sensing Measurement Report</vt:lpstr>
      <vt:lpstr>Background</vt:lpstr>
      <vt:lpstr>Notation</vt:lpstr>
      <vt:lpstr>Background</vt:lpstr>
      <vt:lpstr>Fractional Scaling Factor</vt:lpstr>
      <vt:lpstr>Constraints on α and β</vt:lpstr>
      <vt:lpstr>Set of Allowed Values of α</vt:lpstr>
      <vt:lpstr>Selection of the values of α and β for Fractional Scaling</vt:lpstr>
      <vt:lpstr>SQNR Simulation</vt:lpstr>
      <vt:lpstr>CDF of SQNR (Nb = 8 bits)</vt:lpstr>
      <vt:lpstr>CDF of SQNR (Nb = 10 bits)</vt:lpstr>
      <vt:lpstr>SQNR Loss Relative to Real-value Scaling</vt:lpstr>
      <vt:lpstr>Implementation Complexity</vt:lpstr>
      <vt:lpstr>Proposal</vt:lpstr>
      <vt:lpstr>Summary</vt:lpstr>
      <vt:lpstr>References</vt:lpstr>
      <vt:lpstr>Backup Calculation of Maximum Value β Required</vt:lpstr>
      <vt:lpstr>Calculation of Maximum Value β Required</vt:lpstr>
      <vt:lpstr>Calculation of Maximum Value β Required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2022-03-03T17:11:15Z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