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7" r:id="rId8"/>
    <p:sldId id="289" r:id="rId9"/>
    <p:sldId id="288" r:id="rId10"/>
    <p:sldId id="281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7"/>
            <p14:sldId id="289"/>
            <p14:sldId id="288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78" d="100"/>
          <a:sy n="78" d="100"/>
        </p:scale>
        <p:origin x="14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802.11-22/0411r3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___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</a:t>
            </a:r>
            <a:r>
              <a:rPr lang="en-US" dirty="0" smtClean="0"/>
              <a:t>on Conditional </a:t>
            </a:r>
            <a:r>
              <a:rPr lang="en-US" dirty="0"/>
              <a:t>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2022-03-14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Document" r:id="rId5" imgW="8290738" imgH="1371924" progId="Word.Document.8">
                  <p:embed/>
                </p:oleObj>
              </mc:Choice>
              <mc:Fallback>
                <p:oleObj name="Document" r:id="rId5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05803"/>
              </p:ext>
            </p:extLst>
          </p:nvPr>
        </p:nvGraphicFramePr>
        <p:xfrm>
          <a:off x="1271464" y="2060848"/>
          <a:ext cx="9505056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Unchanged</a:t>
                      </a:r>
                      <a:r>
                        <a:rPr lang="en-US" baseline="0" dirty="0" smtClean="0"/>
                        <a:t> Recirculation (if needed)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16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</a:t>
            </a:r>
            <a:r>
              <a:rPr lang="en-GB" dirty="0">
                <a:ea typeface="ＭＳ Ｐゴシック" pitchFamily="34" charset="-128"/>
              </a:rPr>
              <a:t>D4.0 to SA Ballot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3 </a:t>
            </a:r>
            <a:r>
              <a:rPr lang="en-US" dirty="0"/>
              <a:t>WG Letter Ballots </a:t>
            </a:r>
            <a:r>
              <a:rPr lang="en-US" dirty="0" smtClean="0"/>
              <a:t>with the first draft D1.0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SA Ballot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1200 </a:t>
            </a:r>
            <a:r>
              <a:rPr lang="en-US" dirty="0"/>
              <a:t>comments received </a:t>
            </a:r>
            <a:r>
              <a:rPr lang="en-US" dirty="0" smtClean="0"/>
              <a:t>during WG LBs for IEEE P802.11bd D1.0 </a:t>
            </a:r>
            <a:r>
              <a:rPr lang="en-US" dirty="0"/>
              <a:t>to </a:t>
            </a:r>
            <a:r>
              <a:rPr lang="en-US" dirty="0" smtClean="0"/>
              <a:t>D3.0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802.11 WG Letter Ballot Results 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03333"/>
              </p:ext>
            </p:extLst>
          </p:nvPr>
        </p:nvGraphicFramePr>
        <p:xfrm>
          <a:off x="623392" y="2132856"/>
          <a:ext cx="10868115" cy="38606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LB259.1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xmlns="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592894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846 (465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 (145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(68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1236 (678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DISAPPROVE AND MBS Y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590625"/>
              </p:ext>
            </p:extLst>
          </p:nvPr>
        </p:nvGraphicFramePr>
        <p:xfrm>
          <a:off x="1165482" y="2780928"/>
          <a:ext cx="10110003" cy="226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42286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832857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590382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506677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2337801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11-20/1887r12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11-21/1296r8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11-21/2018r7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1236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Technical Comments by Commenters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508833"/>
              </p:ext>
            </p:extLst>
          </p:nvPr>
        </p:nvGraphicFramePr>
        <p:xfrm>
          <a:off x="973999" y="2636912"/>
          <a:ext cx="10368142" cy="192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215758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540370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459297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2264285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Jim Lansford (Qualcomm)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Mark Rison (Samsung)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15357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Srinivas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Kandala</a:t>
                      </a:r>
                      <a:r>
                        <a:rPr lang="en-US" sz="1600" dirty="0" smtClean="0"/>
                        <a:t> (Samsung)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41649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73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 by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Jim Lansford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(Qualcomm) – Preamble interoperable with other 802.11 PHY (LB251/254). (2 emails sent to the commenter but failed to receive response with which comments are unsatisfied)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Mark </a:t>
            </a: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Rison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(Samsung) – various topics (LB251). (2 emails sent to the commenter but failed to receive response with which comments are unsatisfied)</a:t>
            </a:r>
            <a:endParaRPr lang="en-US" altLang="zh-CN" sz="20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 err="1" smtClean="0">
                <a:latin typeface="Times New Roman" panose="02020603050405020304" pitchFamily="18" charset="0"/>
                <a:ea typeface="MS Gothic" panose="020B0609070205080204" pitchFamily="49" charset="-128"/>
              </a:rPr>
              <a:t>Srinivas</a:t>
            </a:r>
            <a:r>
              <a:rPr lang="en-US" altLang="zh-CN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altLang="zh-CN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Kandala</a:t>
            </a: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(Samsung) – Spectrum for V2X (LB251). (2 emails sent to the commenter but failed to receive response with which comments are unsatisfied)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endParaRPr lang="en-US" altLang="zh-CN" b="0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373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055440" y="1981200"/>
            <a:ext cx="6336704" cy="16638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GB" sz="1800" kern="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kern="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kern="0" dirty="0" smtClean="0">
              <a:ea typeface="ＭＳ Ｐゴシック" pitchFamily="34" charset="-128"/>
            </a:endParaRPr>
          </a:p>
          <a:p>
            <a:endParaRPr lang="en-CA" kern="0" dirty="0"/>
          </a:p>
        </p:txBody>
      </p:sp>
      <p:sp>
        <p:nvSpPr>
          <p:cNvPr id="8" name="TextBox 12">
            <a:extLst>
              <a:ext uri="{FF2B5EF4-FFF2-40B4-BE49-F238E27FC236}">
                <a16:creationId xmlns=""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7726123" y="1981200"/>
            <a:ext cx="3156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Unsatisfied for LB </a:t>
            </a:r>
            <a:r>
              <a:rPr lang="en-US" sz="1600" dirty="0" smtClean="0">
                <a:solidFill>
                  <a:schemeClr val="tx1"/>
                </a:solidFill>
              </a:rPr>
              <a:t>251 and LB259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741544"/>
              </p:ext>
            </p:extLst>
          </p:nvPr>
        </p:nvGraphicFramePr>
        <p:xfrm>
          <a:off x="8544272" y="3111217"/>
          <a:ext cx="1656184" cy="146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工作表" showAsIcon="1" r:id="rId4" imgW="914400" imgH="806400" progId="Excel.Sheet.12">
                  <p:embed/>
                </p:oleObj>
              </mc:Choice>
              <mc:Fallback>
                <p:oleObj name="工作表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44272" y="3111217"/>
                        <a:ext cx="1656184" cy="1460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8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28504</TotalTime>
  <Words>786</Words>
  <Application>Microsoft Office PowerPoint</Application>
  <PresentationFormat>宽屏</PresentationFormat>
  <Paragraphs>220</Paragraphs>
  <Slides>11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工作表</vt:lpstr>
      <vt:lpstr>P802.11bd Report to EC on Conditional Approval  to go to SA Ballot</vt:lpstr>
      <vt:lpstr>Introduction</vt:lpstr>
      <vt:lpstr>Status Summary</vt:lpstr>
      <vt:lpstr>802.11 WG Letter Ballot Results – P802.11bd</vt:lpstr>
      <vt:lpstr>802.11 WG Letter Ballot Comments – IEEE P802.11bd</vt:lpstr>
      <vt:lpstr>DISAPPROVE AND MBS Y Comments</vt:lpstr>
      <vt:lpstr>Unsatisfied Technical Comments by Commenters</vt:lpstr>
      <vt:lpstr>Unsatisfied Comments by Topics</vt:lpstr>
      <vt:lpstr>Unsatisfied Comments</vt:lpstr>
      <vt:lpstr>IEEE-SA Mandatory Editorial Coordination</vt:lpstr>
      <vt:lpstr>Current TGbd Timeline</vt:lpstr>
    </vt:vector>
  </TitlesOfParts>
  <Company>ZTE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P802.11bd Report to EC on Approval to go to SA Ballot</dc:title>
  <dc:creator>Bo Sun</dc:creator>
  <cp:keywords/>
  <cp:lastModifiedBy>孙波10013985</cp:lastModifiedBy>
  <cp:revision>245</cp:revision>
  <cp:lastPrinted>1601-01-01T00:00:00Z</cp:lastPrinted>
  <dcterms:created xsi:type="dcterms:W3CDTF">2019-11-09T15:46:46Z</dcterms:created>
  <dcterms:modified xsi:type="dcterms:W3CDTF">2022-03-14T07:07:20Z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