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1" r:id="rId8"/>
    <p:sldId id="27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4660"/>
  </p:normalViewPr>
  <p:slideViewPr>
    <p:cSldViewPr>
      <p:cViewPr varScale="1">
        <p:scale>
          <a:sx n="78" d="100"/>
          <a:sy n="78" d="100"/>
        </p:scale>
        <p:origin x="2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2022/3/7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802.11-22/0411r0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2-0000-tgbd-mdr-repor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on </a:t>
            </a:r>
            <a:r>
              <a:rPr lang="en-US" dirty="0" smtClean="0"/>
              <a:t>Conditional </a:t>
            </a:r>
            <a:r>
              <a:rPr lang="en-US" dirty="0"/>
              <a:t>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2022-02-23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</a:t>
            </a:r>
            <a:r>
              <a:rPr lang="en-GB" dirty="0">
                <a:ea typeface="ＭＳ Ｐゴシック" pitchFamily="34" charset="-128"/>
              </a:rPr>
              <a:t>D4.0 to SA Ballot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</a:t>
            </a:r>
            <a:r>
              <a:rPr lang="en-US" dirty="0"/>
              <a:t>WG Letter Ballots </a:t>
            </a:r>
            <a:r>
              <a:rPr lang="en-US" dirty="0" smtClean="0"/>
              <a:t>with the first draft D1.0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2100 </a:t>
            </a:r>
            <a:r>
              <a:rPr lang="en-US" dirty="0"/>
              <a:t>comments received </a:t>
            </a:r>
            <a:r>
              <a:rPr lang="en-US" dirty="0" smtClean="0"/>
              <a:t>during WG LBs for IEEE P802.11bd D1.0 </a:t>
            </a:r>
            <a:r>
              <a:rPr lang="en-US" dirty="0"/>
              <a:t>to </a:t>
            </a:r>
            <a:r>
              <a:rPr lang="en-US" dirty="0" smtClean="0"/>
              <a:t>D3.0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470109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592894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846 (465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 (145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(68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1236 (678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Unsatisfied Technical comments by commenter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742127"/>
              </p:ext>
            </p:extLst>
          </p:nvPr>
        </p:nvGraphicFramePr>
        <p:xfrm>
          <a:off x="1165482" y="2780928"/>
          <a:ext cx="10110003" cy="226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42286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832857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590382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506677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2337801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11-20/1887r12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11-20/1296r8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11-21/2018r7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1236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802.11-22/0021r12: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mentor.ieee.org/802.11/dcn/22/11-22-0021-12-0000-tgbd-mdr-report.docx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02375"/>
              </p:ext>
            </p:extLst>
          </p:nvPr>
        </p:nvGraphicFramePr>
        <p:xfrm>
          <a:off x="1271464" y="2060848"/>
          <a:ext cx="9505056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SB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 or Apr 5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Unchanged</a:t>
                      </a:r>
                      <a:r>
                        <a:rPr lang="en-US" baseline="0" dirty="0" smtClean="0"/>
                        <a:t> Recirculation (if needed)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16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27778</TotalTime>
  <Words>544</Words>
  <Application>Microsoft Office PowerPoint</Application>
  <PresentationFormat>宽屏</PresentationFormat>
  <Paragraphs>161</Paragraphs>
  <Slides>8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P802.11bd Report to EC on Conditional Approval  to go to SA Ballot</vt:lpstr>
      <vt:lpstr>Introduction</vt:lpstr>
      <vt:lpstr>Status Summary</vt:lpstr>
      <vt:lpstr>802.11 WG Letter Ballot Results – P802.11bd</vt:lpstr>
      <vt:lpstr>802.11 WG Letter Ballot Comments – IEEE P802.11bd</vt:lpstr>
      <vt:lpstr>Unsatisfied Technical comments by commenter</vt:lpstr>
      <vt:lpstr>IEEE-SA Mandatory Editorial Coordination</vt:lpstr>
      <vt:lpstr>Current TGbd Timeline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孙波10013985</cp:lastModifiedBy>
  <cp:revision>224</cp:revision>
  <cp:lastPrinted>1601-01-01T00:00:00Z</cp:lastPrinted>
  <dcterms:created xsi:type="dcterms:W3CDTF">2019-11-09T15:46:46Z</dcterms:created>
  <dcterms:modified xsi:type="dcterms:W3CDTF">2022-03-07T12:14:26Z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