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802.11-22/0407r0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3 March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2022-03-03</a:t>
            </a:r>
            <a:endParaRPr lang="en-GB" sz="2000" b="0" dirty="0"/>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5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from LB on D1.0</a:t>
            </a:r>
          </a:p>
          <a:p>
            <a:pPr marL="1200150" lvl="2" indent="-342900" algn="just">
              <a:buFontTx/>
              <a:buChar char="-"/>
            </a:pPr>
            <a:r>
              <a:rPr lang="en-GB" altLang="en-US" dirty="0"/>
              <a:t>Doc. 11-22-0074r11</a:t>
            </a:r>
          </a:p>
          <a:p>
            <a:pPr marL="800100" lvl="1" indent="-342900" algn="just">
              <a:buFontTx/>
              <a:buChar char="-"/>
            </a:pPr>
            <a:r>
              <a:rPr lang="en-GB" altLang="en-US" dirty="0"/>
              <a:t>Doc. 11-22-0069r0</a:t>
            </a:r>
          </a:p>
          <a:p>
            <a:pPr marL="800100" lvl="1" indent="-342900" algn="just">
              <a:buFontTx/>
              <a:buChar char="-"/>
            </a:pPr>
            <a:r>
              <a:rPr lang="en-GB" altLang="en-US" dirty="0"/>
              <a:t>Doc. 11-22-0397r0</a:t>
            </a:r>
          </a:p>
          <a:p>
            <a:pPr marL="800100" lvl="1" indent="-342900" algn="just">
              <a:buFontTx/>
              <a:buChar char="-"/>
            </a:pPr>
            <a:endParaRPr lang="en-GB" altLang="en-US" dirty="0"/>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3 March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1637</Words>
  <Application>Microsoft Office PowerPoint</Application>
  <PresentationFormat>Widescreen</PresentationFormat>
  <Paragraphs>199</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3 March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69</cp:revision>
  <cp:lastPrinted>1601-01-01T00:00:00Z</cp:lastPrinted>
  <dcterms:created xsi:type="dcterms:W3CDTF">2019-08-08T09:50:31Z</dcterms:created>
  <dcterms:modified xsi:type="dcterms:W3CDTF">2022-03-03T07:57:11Z</dcterms:modified>
</cp:coreProperties>
</file>