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3" d="100"/>
          <a:sy n="93" d="100"/>
        </p:scale>
        <p:origin x="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802.11-22/0406r1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301-01-00bh-maad-mac-text.docx" TargetMode="External"/><Relationship Id="rId5" Type="http://schemas.openxmlformats.org/officeDocument/2006/relationships/hyperlink" Target="https://mentor.ieee.org/802.11/dcn/22/11-22-0360-01-00bh-the-identification-issue-in-pre-association.pptx" TargetMode="External"/><Relationship Id="rId4" Type="http://schemas.openxmlformats.org/officeDocument/2006/relationships/hyperlink" Target="https://mentor.ieee.org/802.11/dcn/22/11-22-0405-01-00bh-solutions-straw-polls-analysis.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1-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4-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TGbh-agenda-2022-March-3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3 March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lvl="1">
              <a:lnSpc>
                <a:spcPct val="90000"/>
              </a:lnSpc>
              <a:spcBef>
                <a:spcPts val="0"/>
              </a:spcBef>
              <a:spcAft>
                <a:spcPts val="300"/>
              </a:spcAft>
              <a:buFont typeface="Arial" panose="020B0604020202020204" pitchFamily="34" charset="0"/>
              <a:buChar char="•"/>
              <a:defRPr/>
            </a:pPr>
            <a:r>
              <a:rPr lang="en-US" sz="2400" dirty="0"/>
              <a:t>Solutions Straw Polls analysis: </a:t>
            </a:r>
            <a:r>
              <a:rPr lang="en-US" sz="2400" dirty="0">
                <a:hlinkClick r:id="rId4"/>
              </a:rPr>
              <a:t>11-22/0405r1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5"/>
              </a:rPr>
              <a:t>11-22/0360r1</a:t>
            </a:r>
            <a:r>
              <a:rPr lang="en-US" sz="2400" dirty="0"/>
              <a:t>: Identification issue in pre-association (Jay Yang)</a:t>
            </a:r>
          </a:p>
          <a:p>
            <a:pPr marL="857250" lvl="1" indent="-457200">
              <a:lnSpc>
                <a:spcPct val="90000"/>
              </a:lnSpc>
              <a:spcBef>
                <a:spcPts val="0"/>
              </a:spcBef>
              <a:spcAft>
                <a:spcPts val="600"/>
              </a:spcAft>
              <a:buFont typeface="Arial" panose="020B0604020202020204" pitchFamily="34" charset="0"/>
              <a:buChar char="•"/>
              <a:defRPr/>
            </a:pPr>
            <a:r>
              <a:rPr lang="en-US" altLang="en-US" sz="2400" dirty="0">
                <a:solidFill>
                  <a:schemeClr val="tx1"/>
                </a:solidFill>
                <a:hlinkClick r:id="rId6"/>
              </a:rPr>
              <a:t>11-22/0301r1</a:t>
            </a:r>
            <a:r>
              <a:rPr lang="en-US" altLang="en-US" sz="2400" dirty="0">
                <a:solidFill>
                  <a:schemeClr val="tx1"/>
                </a:solidFill>
              </a:rPr>
              <a:t>: MAAD MAC text (Graham Smith)</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457200" indent="-457200">
              <a:lnSpc>
                <a:spcPct val="90000"/>
              </a:lnSpc>
              <a:spcBef>
                <a:spcPts val="0"/>
              </a:spcBef>
              <a:spcAft>
                <a:spcPts val="600"/>
              </a:spcAft>
              <a:buFont typeface="Arial" panose="020B0604020202020204" pitchFamily="34" charset="0"/>
              <a:buChar char="•"/>
              <a:defRPr/>
            </a:pPr>
            <a:r>
              <a:rPr lang="en-US" dirty="0"/>
              <a:t>Next meetings: March plenary (4 meetings)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11-22/0157r4</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11-22/0301r1</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 March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12175</TotalTime>
  <Words>2499</Words>
  <Application>Microsoft Office PowerPoint</Application>
  <PresentationFormat>Widescreen</PresentationFormat>
  <Paragraphs>241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TGbh-agenda-2022-March-3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 March 2022</vt:lpstr>
      <vt:lpstr>Solution Proposal 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151</cp:revision>
  <cp:lastPrinted>1601-01-01T00:00:00Z</cp:lastPrinted>
  <dcterms:created xsi:type="dcterms:W3CDTF">2021-01-26T19:12:38Z</dcterms:created>
  <dcterms:modified xsi:type="dcterms:W3CDTF">2022-03-03T21:07:42Z</dcterms:modified>
</cp:coreProperties>
</file>