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4" r:id="rId4"/>
    <p:sldId id="269" r:id="rId5"/>
    <p:sldId id="283" r:id="rId6"/>
    <p:sldId id="284" r:id="rId7"/>
    <p:sldId id="295" r:id="rId8"/>
    <p:sldId id="29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89" d="100"/>
          <a:sy n="89" d="100"/>
        </p:scale>
        <p:origin x="9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0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802.11-22/0405r0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Solutions straw polls analysis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7736" progId="Word.Document.8">
                  <p:embed/>
                </p:oleObj>
              </mc:Choice>
              <mc:Fallback>
                <p:oleObj name="Document" r:id="rId3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Analysis of TGbh straw polls against proposed solutions, </a:t>
            </a:r>
          </a:p>
          <a:p>
            <a:pPr algn="ctr"/>
            <a:r>
              <a:rPr lang="en-US" altLang="en-US" dirty="0"/>
              <a:t>as run on February 22, 2022 teleconference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results, for reference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501111"/>
              </p:ext>
            </p:extLst>
          </p:nvPr>
        </p:nvGraphicFramePr>
        <p:xfrm>
          <a:off x="1524000" y="1770448"/>
          <a:ext cx="8763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44950448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533379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017618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513134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0079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Signature-based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Transient STA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Opaque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858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21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Sorted by slope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752599" y="1981201"/>
            <a:ext cx="9522885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Client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Signature-based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Secure Device ID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02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Sorted by High %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5A6AF36-539C-49F8-A5C5-50E3C41EB9F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7A9CBFD-0AB0-4F78-8D43-75C9C4322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747" y="19050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MAAD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Client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IRMA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Signature-based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Secure Device ID</a:t>
            </a:r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346465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(Reverse) sorted by Low %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1378ADC-FC6C-429A-A8D0-659AC50CE4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8827126-94B1-49C8-990D-D1B8B7A63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747" y="19050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Client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MAAD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Opaque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IRMA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Signature-based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Transient STA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kern="0" dirty="0"/>
              <a:t>Secure Device ID</a:t>
            </a:r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11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Ranks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521705"/>
              </p:ext>
            </p:extLst>
          </p:nvPr>
        </p:nvGraphicFramePr>
        <p:xfrm>
          <a:off x="2057400" y="1676400"/>
          <a:ext cx="73152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6017618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251313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55007928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18105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Signature-based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Transient STA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Opaque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 Generated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858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0155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Way forward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1378ADC-FC6C-429A-A8D0-659AC50CE4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8827126-94B1-49C8-990D-D1B8B7A63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747" y="19050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 kern="0" dirty="0"/>
              <a:t>Focus on top three ranks?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kern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Opaque Device ID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STA Generated Device ID</a:t>
            </a: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anose="02020603050405020304" pitchFamily="18" charset="0"/>
                <a:ea typeface="MS Gothic" panose="020B0609070205080204" pitchFamily="49" charset="-128"/>
              </a:rPr>
              <a:t>Opaque Device ID</a:t>
            </a:r>
            <a:endParaRPr lang="en-US" sz="2800" b="1" i="0" u="none" strike="noStrike" dirty="0">
              <a:effectLst/>
              <a:latin typeface="Arial" panose="020B0604020202020204" pitchFamily="34" charset="0"/>
            </a:endParaRP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MAAD</a:t>
            </a:r>
            <a:endParaRPr lang="en-US" sz="2800" b="1" i="0" u="none" strike="noStrike" dirty="0"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367101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12186</TotalTime>
  <Words>399</Words>
  <Application>Microsoft Office PowerPoint</Application>
  <PresentationFormat>Widescreen</PresentationFormat>
  <Paragraphs>192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TGbh Solutions straw polls analysis</vt:lpstr>
      <vt:lpstr>Abstract</vt:lpstr>
      <vt:lpstr>Straw poll results, for reference</vt:lpstr>
      <vt:lpstr>Sorted by slope</vt:lpstr>
      <vt:lpstr>Sorted by High %</vt:lpstr>
      <vt:lpstr>(Reverse) sorted by Low %</vt:lpstr>
      <vt:lpstr>Ranks</vt:lpstr>
      <vt:lpstr>Way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155</cp:revision>
  <cp:lastPrinted>1601-01-01T00:00:00Z</cp:lastPrinted>
  <dcterms:created xsi:type="dcterms:W3CDTF">2021-01-26T19:12:38Z</dcterms:created>
  <dcterms:modified xsi:type="dcterms:W3CDTF">2022-03-02T21:03:28Z</dcterms:modified>
</cp:coreProperties>
</file>