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850" r:id="rId2"/>
    <p:sldId id="851" r:id="rId3"/>
    <p:sldId id="879" r:id="rId4"/>
    <p:sldId id="880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8" d="100"/>
          <a:sy n="88" d="100"/>
        </p:scale>
        <p:origin x="114" y="58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3FB27BD-DFBB-4A15-A450-35F6A3A8B239}"/>
    <pc:docChg chg="custSel modSld modMainMaster">
      <pc:chgData name="Mike Montemurro" userId="40c20c913ca7511e" providerId="LiveId" clId="{53FB27BD-DFBB-4A15-A450-35F6A3A8B239}" dt="2022-03-02T14:56:46.596" v="16" actId="207"/>
      <pc:docMkLst>
        <pc:docMk/>
      </pc:docMkLst>
      <pc:sldChg chg="modSp mod">
        <pc:chgData name="Mike Montemurro" userId="40c20c913ca7511e" providerId="LiveId" clId="{53FB27BD-DFBB-4A15-A450-35F6A3A8B239}" dt="2022-03-02T14:55:10.278" v="14" actId="20577"/>
        <pc:sldMkLst>
          <pc:docMk/>
          <pc:sldMk cId="2822743645" sldId="850"/>
        </pc:sldMkLst>
        <pc:spChg chg="mod">
          <ac:chgData name="Mike Montemurro" userId="40c20c913ca7511e" providerId="LiveId" clId="{53FB27BD-DFBB-4A15-A450-35F6A3A8B239}" dt="2022-03-02T14:55:10.278" v="14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53FB27BD-DFBB-4A15-A450-35F6A3A8B239}" dt="2022-03-02T14:56:46.596" v="16" actId="207"/>
        <pc:sldMkLst>
          <pc:docMk/>
          <pc:sldMk cId="1272141476" sldId="879"/>
        </pc:sldMkLst>
        <pc:graphicFrameChg chg="modGraphic">
          <ac:chgData name="Mike Montemurro" userId="40c20c913ca7511e" providerId="LiveId" clId="{53FB27BD-DFBB-4A15-A450-35F6A3A8B239}" dt="2022-03-02T14:56:46.596" v="16" actId="207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MasterChg chg="modSp mod">
        <pc:chgData name="Mike Montemurro" userId="40c20c913ca7511e" providerId="LiveId" clId="{53FB27BD-DFBB-4A15-A450-35F6A3A8B239}" dt="2022-03-02T14:54:53.901" v="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3FB27BD-DFBB-4A15-A450-35F6A3A8B239}" dt="2022-03-02T14:54:47.434" v="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53FB27BD-DFBB-4A15-A450-35F6A3A8B239}" dt="2022-03-02T14:54:53.901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79CB9DAC-358E-48CD-9538-657116721B17}"/>
    <pc:docChg chg="undo custSel addSld delSld modSld modMainMaster modSection">
      <pc:chgData name="Mike Montemurro" userId="40c20c913ca7511e" providerId="LiveId" clId="{79CB9DAC-358E-48CD-9538-657116721B17}" dt="2022-02-09T16:00:15.405" v="1095" actId="20577"/>
      <pc:docMkLst>
        <pc:docMk/>
      </pc:docMkLst>
      <pc:sldChg chg="modSp mod">
        <pc:chgData name="Mike Montemurro" userId="40c20c913ca7511e" providerId="LiveId" clId="{79CB9DAC-358E-48CD-9538-657116721B17}" dt="2022-02-09T15:26:09.475" v="30" actId="20577"/>
        <pc:sldMkLst>
          <pc:docMk/>
          <pc:sldMk cId="2822743645" sldId="850"/>
        </pc:sldMkLst>
        <pc:spChg chg="mod">
          <ac:chgData name="Mike Montemurro" userId="40c20c913ca7511e" providerId="LiveId" clId="{79CB9DAC-358E-48CD-9538-657116721B17}" dt="2022-02-09T15:25:59.997" v="20" actId="20577"/>
          <ac:spMkLst>
            <pc:docMk/>
            <pc:sldMk cId="2822743645" sldId="850"/>
            <ac:spMk id="4" creationId="{27F8E238-240A-4782-BD7C-888A610FFE0E}"/>
          </ac:spMkLst>
        </pc:spChg>
        <pc:spChg chg="mod">
          <ac:chgData name="Mike Montemurro" userId="40c20c913ca7511e" providerId="LiveId" clId="{79CB9DAC-358E-48CD-9538-657116721B17}" dt="2022-02-09T15:26:09.475" v="30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79CB9DAC-358E-48CD-9538-657116721B17}" dt="2022-02-09T15:26:21.410" v="35" actId="20577"/>
        <pc:sldMkLst>
          <pc:docMk/>
          <pc:sldMk cId="1366082887" sldId="851"/>
        </pc:sldMkLst>
        <pc:spChg chg="mod">
          <ac:chgData name="Mike Montemurro" userId="40c20c913ca7511e" providerId="LiveId" clId="{79CB9DAC-358E-48CD-9538-657116721B17}" dt="2022-02-09T15:26:21.410" v="35" actId="20577"/>
          <ac:spMkLst>
            <pc:docMk/>
            <pc:sldMk cId="1366082887" sldId="851"/>
            <ac:spMk id="5" creationId="{CE3CB10D-55A8-4529-BEDD-F608F8F8F2BA}"/>
          </ac:spMkLst>
        </pc:spChg>
      </pc:sldChg>
      <pc:sldChg chg="addSp delSp modSp mod">
        <pc:chgData name="Mike Montemurro" userId="40c20c913ca7511e" providerId="LiveId" clId="{79CB9DAC-358E-48CD-9538-657116721B17}" dt="2022-02-09T15:58:06.889" v="1084" actId="20577"/>
        <pc:sldMkLst>
          <pc:docMk/>
          <pc:sldMk cId="1272141476" sldId="879"/>
        </pc:sldMkLst>
        <pc:spChg chg="add del mod">
          <ac:chgData name="Mike Montemurro" userId="40c20c913ca7511e" providerId="LiveId" clId="{79CB9DAC-358E-48CD-9538-657116721B17}" dt="2022-02-09T15:27:40.445" v="71" actId="3680"/>
          <ac:spMkLst>
            <pc:docMk/>
            <pc:sldMk cId="1272141476" sldId="879"/>
            <ac:spMk id="3" creationId="{6070553C-9B8E-4AC6-8674-02BEADE0FF58}"/>
          </ac:spMkLst>
        </pc:spChg>
        <pc:spChg chg="mod">
          <ac:chgData name="Mike Montemurro" userId="40c20c913ca7511e" providerId="LiveId" clId="{79CB9DAC-358E-48CD-9538-657116721B17}" dt="2022-02-09T15:27:13.862" v="68" actId="20577"/>
          <ac:spMkLst>
            <pc:docMk/>
            <pc:sldMk cId="1272141476" sldId="879"/>
            <ac:spMk id="9222" creationId="{00000000-0000-0000-0000-000000000000}"/>
          </ac:spMkLst>
        </pc:spChg>
        <pc:spChg chg="del mod">
          <ac:chgData name="Mike Montemurro" userId="40c20c913ca7511e" providerId="LiveId" clId="{79CB9DAC-358E-48CD-9538-657116721B17}" dt="2022-02-09T15:27:32.134" v="70" actId="478"/>
          <ac:spMkLst>
            <pc:docMk/>
            <pc:sldMk cId="1272141476" sldId="879"/>
            <ac:spMk id="9223" creationId="{00000000-0000-0000-0000-000000000000}"/>
          </ac:spMkLst>
        </pc:spChg>
        <pc:graphicFrameChg chg="add del">
          <ac:chgData name="Mike Montemurro" userId="40c20c913ca7511e" providerId="LiveId" clId="{79CB9DAC-358E-48CD-9538-657116721B17}" dt="2022-02-09T15:27:45.906" v="72" actId="478"/>
          <ac:graphicFrameMkLst>
            <pc:docMk/>
            <pc:sldMk cId="1272141476" sldId="879"/>
            <ac:graphicFrameMk id="2" creationId="{6708366D-B90E-4422-8FDB-6402AB8BCB8B}"/>
          </ac:graphicFrameMkLst>
        </pc:graphicFrameChg>
        <pc:graphicFrameChg chg="add mod ord modGraphic">
          <ac:chgData name="Mike Montemurro" userId="40c20c913ca7511e" providerId="LiveId" clId="{79CB9DAC-358E-48CD-9538-657116721B17}" dt="2022-02-09T15:58:06.889" v="1084" actId="20577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Chg chg="del">
        <pc:chgData name="Mike Montemurro" userId="40c20c913ca7511e" providerId="LiveId" clId="{79CB9DAC-358E-48CD-9538-657116721B17}" dt="2022-02-09T15:39:19.076" v="410" actId="47"/>
        <pc:sldMkLst>
          <pc:docMk/>
          <pc:sldMk cId="4194826839" sldId="880"/>
        </pc:sldMkLst>
      </pc:sldChg>
      <pc:sldChg chg="del">
        <pc:chgData name="Mike Montemurro" userId="40c20c913ca7511e" providerId="LiveId" clId="{79CB9DAC-358E-48CD-9538-657116721B17}" dt="2022-02-09T15:39:19.076" v="410" actId="47"/>
        <pc:sldMkLst>
          <pc:docMk/>
          <pc:sldMk cId="985600030" sldId="883"/>
        </pc:sldMkLst>
      </pc:sldChg>
      <pc:sldChg chg="del">
        <pc:chgData name="Mike Montemurro" userId="40c20c913ca7511e" providerId="LiveId" clId="{79CB9DAC-358E-48CD-9538-657116721B17}" dt="2022-02-09T15:39:19.076" v="410" actId="47"/>
        <pc:sldMkLst>
          <pc:docMk/>
          <pc:sldMk cId="3557624804" sldId="891"/>
        </pc:sldMkLst>
      </pc:sldChg>
      <pc:sldChg chg="del">
        <pc:chgData name="Mike Montemurro" userId="40c20c913ca7511e" providerId="LiveId" clId="{79CB9DAC-358E-48CD-9538-657116721B17}" dt="2022-02-09T15:39:19.076" v="410" actId="47"/>
        <pc:sldMkLst>
          <pc:docMk/>
          <pc:sldMk cId="3240488718" sldId="892"/>
        </pc:sldMkLst>
      </pc:sldChg>
      <pc:sldChg chg="del">
        <pc:chgData name="Mike Montemurro" userId="40c20c913ca7511e" providerId="LiveId" clId="{79CB9DAC-358E-48CD-9538-657116721B17}" dt="2022-02-09T15:39:19.076" v="410" actId="47"/>
        <pc:sldMkLst>
          <pc:docMk/>
          <pc:sldMk cId="4248660629" sldId="893"/>
        </pc:sldMkLst>
      </pc:sldChg>
      <pc:sldChg chg="new del">
        <pc:chgData name="Mike Montemurro" userId="40c20c913ca7511e" providerId="LiveId" clId="{79CB9DAC-358E-48CD-9538-657116721B17}" dt="2022-02-09T15:39:19.076" v="410" actId="47"/>
        <pc:sldMkLst>
          <pc:docMk/>
          <pc:sldMk cId="713274669" sldId="894"/>
        </pc:sldMkLst>
      </pc:sldChg>
      <pc:sldMasterChg chg="modSp mod">
        <pc:chgData name="Mike Montemurro" userId="40c20c913ca7511e" providerId="LiveId" clId="{79CB9DAC-358E-48CD-9538-657116721B17}" dt="2022-02-09T16:00:15.405" v="109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79CB9DAC-358E-48CD-9538-657116721B17}" dt="2022-02-09T15:59:02.496" v="1092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79CB9DAC-358E-48CD-9538-657116721B17}" dt="2022-02-09T16:00:15.405" v="109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0401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Sensing Security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2022-03-02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It’s important to understand and agree on security requirements for a solution when defining a communications protocol.</a:t>
            </a:r>
            <a:endParaRPr lang="en-CA" altLang="en-US" dirty="0"/>
          </a:p>
          <a:p>
            <a:r>
              <a:rPr lang="en-CA" altLang="en-US" dirty="0"/>
              <a:t>Areas to consider/questions to answer:</a:t>
            </a:r>
          </a:p>
          <a:p>
            <a:pPr lvl="1"/>
            <a:r>
              <a:rPr lang="en-CA" altLang="en-US" dirty="0"/>
              <a:t>Do the parties involved in sensing need to know the identity of the peer they are talking to?</a:t>
            </a:r>
          </a:p>
          <a:p>
            <a:pPr lvl="1"/>
            <a:r>
              <a:rPr lang="en-CA" altLang="en-US" dirty="0"/>
              <a:t>Do we need to protect the communications? Is integrity protection enough? What communications need to be protected?</a:t>
            </a:r>
          </a:p>
          <a:p>
            <a:r>
              <a:rPr lang="en-CA" altLang="en-US" dirty="0"/>
              <a:t>The next slide provides a table that describes security requirements for discussion.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2603"/>
            <a:ext cx="10363200" cy="1066800"/>
          </a:xfrm>
        </p:spPr>
        <p:txBody>
          <a:bodyPr/>
          <a:lstStyle/>
          <a:p>
            <a:r>
              <a:rPr lang="en-US" altLang="en-US" dirty="0"/>
              <a:t>Security Requirements Table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57EBE2-A2F0-49D3-9905-B51CF102F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097729"/>
              </p:ext>
            </p:extLst>
          </p:nvPr>
        </p:nvGraphicFramePr>
        <p:xfrm>
          <a:off x="1219200" y="1371600"/>
          <a:ext cx="9880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78">
                  <a:extLst>
                    <a:ext uri="{9D8B030D-6E8A-4147-A177-3AD203B41FA5}">
                      <a16:colId xmlns:a16="http://schemas.microsoft.com/office/drawing/2014/main" val="2754021504"/>
                    </a:ext>
                  </a:extLst>
                </a:gridCol>
                <a:gridCol w="1456765">
                  <a:extLst>
                    <a:ext uri="{9D8B030D-6E8A-4147-A177-3AD203B41FA5}">
                      <a16:colId xmlns:a16="http://schemas.microsoft.com/office/drawing/2014/main" val="3369094438"/>
                    </a:ext>
                  </a:extLst>
                </a:gridCol>
                <a:gridCol w="1864657">
                  <a:extLst>
                    <a:ext uri="{9D8B030D-6E8A-4147-A177-3AD203B41FA5}">
                      <a16:colId xmlns:a16="http://schemas.microsoft.com/office/drawing/2014/main" val="368913497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62986484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92088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Security Requirement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Discovery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unassociated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Proxy</a:t>
                      </a:r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Mutual/ Mandatory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Mutual/ Mandatory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Mutual / Mandatory</a:t>
                      </a:r>
                    </a:p>
                    <a:p>
                      <a:r>
                        <a:rPr lang="en-US" sz="1400" dirty="0"/>
                        <a:t>(need to establish trust between sensing initiator and sensing responder through proxy)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2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Data confidentiality/ integrity/ replay detection </a:t>
                      </a:r>
                    </a:p>
                    <a:p>
                      <a:r>
                        <a:rPr lang="en-US" sz="1400" dirty="0"/>
                        <a:t>(MAC)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Mandatory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Mandatory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Mandatory</a:t>
                      </a:r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Data confidentiality/ integrity/ replay detection  </a:t>
                      </a:r>
                    </a:p>
                    <a:p>
                      <a:r>
                        <a:rPr lang="en-US" sz="1400" dirty="0"/>
                        <a:t>(PHY) 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Optional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Optional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it applicable in this case?</a:t>
                      </a:r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6189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400" dirty="0"/>
                        <a:t>Privacy (prevent tracking of sensing STAs)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Prevent tracking for discovery operation (non-AP STA)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 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10862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Availability</a:t>
                      </a:r>
                      <a:r>
                        <a:rPr lang="en-CA" sz="1400" baseline="0" dirty="0">
                          <a:solidFill>
                            <a:schemeClr val="tx1"/>
                          </a:solidFill>
                        </a:rPr>
                        <a:t> (Prevent sensing devices from being captured or disabled, and prevent denial of service attacks)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CA" altLang="zh-CN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Should we establish consensus on these requirements?</a:t>
            </a:r>
          </a:p>
          <a:p>
            <a:r>
              <a:rPr lang="en-US" altLang="en-US" dirty="0"/>
              <a:t>Should we include a table like this in the </a:t>
            </a:r>
            <a:r>
              <a:rPr lang="en-US" altLang="en-US"/>
              <a:t>Spec Framework?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57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106416</TotalTime>
  <Words>276</Words>
  <Application>Microsoft Office PowerPoint</Application>
  <PresentationFormat>Widescreen</PresentationFormat>
  <Paragraphs>62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PowerPoint Presentation</vt:lpstr>
      <vt:lpstr>Introduction</vt:lpstr>
      <vt:lpstr>Security Requirements Table</vt:lpstr>
      <vt:lpstr>Next Steps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4609</cp:revision>
  <cp:lastPrinted>2014-11-04T15:04:57Z</cp:lastPrinted>
  <dcterms:created xsi:type="dcterms:W3CDTF">2007-04-17T18:10:23Z</dcterms:created>
  <dcterms:modified xsi:type="dcterms:W3CDTF">2022-03-02T14:56:49Z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