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30" r:id="rId4"/>
    <p:sldId id="338" r:id="rId5"/>
    <p:sldId id="350" r:id="rId6"/>
    <p:sldId id="351" r:id="rId7"/>
    <p:sldId id="352" r:id="rId8"/>
    <p:sldId id="353" r:id="rId9"/>
    <p:sldId id="35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CC299-0D37-4C2C-BD7E-78C889062EAE}" v="9" dt="2022-02-25T21:18:55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BFF0F8D-9B66-4C2C-8689-62E48C3AC1D7}"/>
    <pc:docChg chg="custSel modSld modMainMaster">
      <pc:chgData name="Alfred Asterjadhi" userId="39de57b9-85c0-4fd1-aaac-8ca2b6560ad0" providerId="ADAL" clId="{4BFF0F8D-9B66-4C2C-8689-62E48C3AC1D7}" dt="2021-03-12T17:25:33.930" v="23"/>
      <pc:docMkLst>
        <pc:docMk/>
      </pc:docMkLst>
      <pc:sldChg chg="modSp mod">
        <pc:chgData name="Alfred Asterjadhi" userId="39de57b9-85c0-4fd1-aaac-8ca2b6560ad0" providerId="ADAL" clId="{4BFF0F8D-9B66-4C2C-8689-62E48C3AC1D7}" dt="2021-03-12T17:25:04.4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4BFF0F8D-9B66-4C2C-8689-62E48C3AC1D7}" dt="2021-03-12T17:25:04.481" v="8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4BFF0F8D-9B66-4C2C-8689-62E48C3AC1D7}" dt="2021-03-12T17:25:10.274" v="10"/>
        <pc:sldMkLst>
          <pc:docMk/>
          <pc:sldMk cId="41760025" sldId="330"/>
        </pc:sldMkLst>
        <pc:spChg chg="mod">
          <ac:chgData name="Alfred Asterjadhi" userId="39de57b9-85c0-4fd1-aaac-8ca2b6560ad0" providerId="ADAL" clId="{4BFF0F8D-9B66-4C2C-8689-62E48C3AC1D7}" dt="2021-03-12T17:25:10.274" v="1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4BFF0F8D-9B66-4C2C-8689-62E48C3AC1D7}" dt="2021-03-12T17:25:08.367" v="9"/>
        <pc:sldMkLst>
          <pc:docMk/>
          <pc:sldMk cId="3757532764" sldId="331"/>
        </pc:sldMkLst>
        <pc:spChg chg="mod">
          <ac:chgData name="Alfred Asterjadhi" userId="39de57b9-85c0-4fd1-aaac-8ca2b6560ad0" providerId="ADAL" clId="{4BFF0F8D-9B66-4C2C-8689-62E48C3AC1D7}" dt="2021-03-12T17:25:08.367" v="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4BFF0F8D-9B66-4C2C-8689-62E48C3AC1D7}" dt="2021-03-12T17:25:12.355" v="11"/>
        <pc:sldMkLst>
          <pc:docMk/>
          <pc:sldMk cId="864394605" sldId="332"/>
        </pc:sldMkLst>
        <pc:spChg chg="mod">
          <ac:chgData name="Alfred Asterjadhi" userId="39de57b9-85c0-4fd1-aaac-8ca2b6560ad0" providerId="ADAL" clId="{4BFF0F8D-9B66-4C2C-8689-62E48C3AC1D7}" dt="2021-03-12T17:25:12.355" v="1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4.250" v="12"/>
        <pc:sldMkLst>
          <pc:docMk/>
          <pc:sldMk cId="3146603681" sldId="333"/>
        </pc:sldMkLst>
        <pc:spChg chg="mod">
          <ac:chgData name="Alfred Asterjadhi" userId="39de57b9-85c0-4fd1-aaac-8ca2b6560ad0" providerId="ADAL" clId="{4BFF0F8D-9B66-4C2C-8689-62E48C3AC1D7}" dt="2021-03-12T17:25:14.250" v="1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4BFF0F8D-9B66-4C2C-8689-62E48C3AC1D7}" dt="2021-03-12T17:25:16.760" v="13"/>
        <pc:sldMkLst>
          <pc:docMk/>
          <pc:sldMk cId="1666591757" sldId="334"/>
        </pc:sldMkLst>
        <pc:spChg chg="mod">
          <ac:chgData name="Alfred Asterjadhi" userId="39de57b9-85c0-4fd1-aaac-8ca2b6560ad0" providerId="ADAL" clId="{4BFF0F8D-9B66-4C2C-8689-62E48C3AC1D7}" dt="2021-03-12T17:25:16.760" v="1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3.248" v="17"/>
        <pc:sldMkLst>
          <pc:docMk/>
          <pc:sldMk cId="2009126625" sldId="335"/>
        </pc:sldMkLst>
        <pc:spChg chg="mod">
          <ac:chgData name="Alfred Asterjadhi" userId="39de57b9-85c0-4fd1-aaac-8ca2b6560ad0" providerId="ADAL" clId="{4BFF0F8D-9B66-4C2C-8689-62E48C3AC1D7}" dt="2021-03-12T17:25:23.248" v="17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9.779" v="15"/>
        <pc:sldMkLst>
          <pc:docMk/>
          <pc:sldMk cId="886032197" sldId="336"/>
        </pc:sldMkLst>
        <pc:spChg chg="mod">
          <ac:chgData name="Alfred Asterjadhi" userId="39de57b9-85c0-4fd1-aaac-8ca2b6560ad0" providerId="ADAL" clId="{4BFF0F8D-9B66-4C2C-8689-62E48C3AC1D7}" dt="2021-03-12T17:25:19.779" v="15"/>
          <ac:spMkLst>
            <pc:docMk/>
            <pc:sldMk cId="886032197" sldId="336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18.328" v="14"/>
        <pc:sldMkLst>
          <pc:docMk/>
          <pc:sldMk cId="3041946673" sldId="338"/>
        </pc:sldMkLst>
        <pc:spChg chg="mod">
          <ac:chgData name="Alfred Asterjadhi" userId="39de57b9-85c0-4fd1-aaac-8ca2b6560ad0" providerId="ADAL" clId="{4BFF0F8D-9B66-4C2C-8689-62E48C3AC1D7}" dt="2021-03-12T17:25:18.328" v="14"/>
          <ac:spMkLst>
            <pc:docMk/>
            <pc:sldMk cId="3041946673" sldId="338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1.639" v="16"/>
        <pc:sldMkLst>
          <pc:docMk/>
          <pc:sldMk cId="2028011570" sldId="339"/>
        </pc:sldMkLst>
        <pc:spChg chg="mod">
          <ac:chgData name="Alfred Asterjadhi" userId="39de57b9-85c0-4fd1-aaac-8ca2b6560ad0" providerId="ADAL" clId="{4BFF0F8D-9B66-4C2C-8689-62E48C3AC1D7}" dt="2021-03-12T17:25:21.639" v="16"/>
          <ac:spMkLst>
            <pc:docMk/>
            <pc:sldMk cId="2028011570" sldId="339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26.742" v="19"/>
        <pc:sldMkLst>
          <pc:docMk/>
          <pc:sldMk cId="4128457630" sldId="340"/>
        </pc:sldMkLst>
        <pc:spChg chg="mod">
          <ac:chgData name="Alfred Asterjadhi" userId="39de57b9-85c0-4fd1-aaac-8ca2b6560ad0" providerId="ADAL" clId="{4BFF0F8D-9B66-4C2C-8689-62E48C3AC1D7}" dt="2021-03-12T17:25:26.742" v="19"/>
          <ac:spMkLst>
            <pc:docMk/>
            <pc:sldMk cId="4128457630" sldId="340"/>
            <ac:spMk id="5" creationId="{C1C97B3E-1DA6-4ED5-B854-EEFBB7863109}"/>
          </ac:spMkLst>
        </pc:spChg>
      </pc:sldChg>
      <pc:sldChg chg="modSp">
        <pc:chgData name="Alfred Asterjadhi" userId="39de57b9-85c0-4fd1-aaac-8ca2b6560ad0" providerId="ADAL" clId="{4BFF0F8D-9B66-4C2C-8689-62E48C3AC1D7}" dt="2021-03-12T17:25:28.506" v="20"/>
        <pc:sldMkLst>
          <pc:docMk/>
          <pc:sldMk cId="3468664713" sldId="341"/>
        </pc:sldMkLst>
        <pc:spChg chg="mod">
          <ac:chgData name="Alfred Asterjadhi" userId="39de57b9-85c0-4fd1-aaac-8ca2b6560ad0" providerId="ADAL" clId="{4BFF0F8D-9B66-4C2C-8689-62E48C3AC1D7}" dt="2021-03-12T17:25:28.506" v="20"/>
          <ac:spMkLst>
            <pc:docMk/>
            <pc:sldMk cId="3468664713" sldId="341"/>
            <ac:spMk id="5" creationId="{5DB4199A-F231-4C06-88A7-0B657C24A26C}"/>
          </ac:spMkLst>
        </pc:spChg>
      </pc:sldChg>
      <pc:sldChg chg="modSp">
        <pc:chgData name="Alfred Asterjadhi" userId="39de57b9-85c0-4fd1-aaac-8ca2b6560ad0" providerId="ADAL" clId="{4BFF0F8D-9B66-4C2C-8689-62E48C3AC1D7}" dt="2021-03-12T17:25:30.235" v="21"/>
        <pc:sldMkLst>
          <pc:docMk/>
          <pc:sldMk cId="3602131151" sldId="342"/>
        </pc:sldMkLst>
        <pc:spChg chg="mod">
          <ac:chgData name="Alfred Asterjadhi" userId="39de57b9-85c0-4fd1-aaac-8ca2b6560ad0" providerId="ADAL" clId="{4BFF0F8D-9B66-4C2C-8689-62E48C3AC1D7}" dt="2021-03-12T17:25:30.235" v="21"/>
          <ac:spMkLst>
            <pc:docMk/>
            <pc:sldMk cId="3602131151" sldId="342"/>
            <ac:spMk id="5" creationId="{94956ECA-6245-4002-8B59-9339E54B7CEB}"/>
          </ac:spMkLst>
        </pc:spChg>
      </pc:sldChg>
      <pc:sldChg chg="modSp">
        <pc:chgData name="Alfred Asterjadhi" userId="39de57b9-85c0-4fd1-aaac-8ca2b6560ad0" providerId="ADAL" clId="{4BFF0F8D-9B66-4C2C-8689-62E48C3AC1D7}" dt="2021-03-12T17:25:32.120" v="22"/>
        <pc:sldMkLst>
          <pc:docMk/>
          <pc:sldMk cId="1330070991" sldId="344"/>
        </pc:sldMkLst>
        <pc:spChg chg="mod">
          <ac:chgData name="Alfred Asterjadhi" userId="39de57b9-85c0-4fd1-aaac-8ca2b6560ad0" providerId="ADAL" clId="{4BFF0F8D-9B66-4C2C-8689-62E48C3AC1D7}" dt="2021-03-12T17:25:32.120" v="22"/>
          <ac:spMkLst>
            <pc:docMk/>
            <pc:sldMk cId="1330070991" sldId="344"/>
            <ac:spMk id="5" creationId="{67E03E7B-BF24-4802-8F2B-5146E7A2D7E1}"/>
          </ac:spMkLst>
        </pc:spChg>
      </pc:sldChg>
      <pc:sldChg chg="modSp">
        <pc:chgData name="Alfred Asterjadhi" userId="39de57b9-85c0-4fd1-aaac-8ca2b6560ad0" providerId="ADAL" clId="{4BFF0F8D-9B66-4C2C-8689-62E48C3AC1D7}" dt="2021-03-12T17:25:33.930" v="23"/>
        <pc:sldMkLst>
          <pc:docMk/>
          <pc:sldMk cId="3400486910" sldId="345"/>
        </pc:sldMkLst>
        <pc:spChg chg="mod">
          <ac:chgData name="Alfred Asterjadhi" userId="39de57b9-85c0-4fd1-aaac-8ca2b6560ad0" providerId="ADAL" clId="{4BFF0F8D-9B66-4C2C-8689-62E48C3AC1D7}" dt="2021-03-12T17:25:33.930" v="23"/>
          <ac:spMkLst>
            <pc:docMk/>
            <pc:sldMk cId="3400486910" sldId="345"/>
            <ac:spMk id="5" creationId="{B379A94F-1E0F-432D-B020-48069315BF78}"/>
          </ac:spMkLst>
        </pc:spChg>
      </pc:sldChg>
      <pc:sldMasterChg chg="modSp mod">
        <pc:chgData name="Alfred Asterjadhi" userId="39de57b9-85c0-4fd1-aaac-8ca2b6560ad0" providerId="ADAL" clId="{4BFF0F8D-9B66-4C2C-8689-62E48C3AC1D7}" dt="2021-03-12T17:24:58.8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BFF0F8D-9B66-4C2C-8689-62E48C3AC1D7}" dt="2021-03-12T17:24:58.8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4FCC299-0D37-4C2C-BD7E-78C889062EAE}"/>
    <pc:docChg chg="undo custSel addSld delSld modSld modMainMaster">
      <pc:chgData name="Alfred Asterjadhi" userId="39de57b9-85c0-4fd1-aaac-8ca2b6560ad0" providerId="ADAL" clId="{14FCC299-0D37-4C2C-BD7E-78C889062EAE}" dt="2022-03-01T21:07:42.247" v="10746" actId="6549"/>
      <pc:docMkLst>
        <pc:docMk/>
      </pc:docMkLst>
      <pc:sldChg chg="modSp mod">
        <pc:chgData name="Alfred Asterjadhi" userId="39de57b9-85c0-4fd1-aaac-8ca2b6560ad0" providerId="ADAL" clId="{14FCC299-0D37-4C2C-BD7E-78C889062EAE}" dt="2022-03-01T17:23:54.744" v="10623" actId="20577"/>
        <pc:sldMkLst>
          <pc:docMk/>
          <pc:sldMk cId="0" sldId="256"/>
        </pc:sldMkLst>
        <pc:spChg chg="mod">
          <ac:chgData name="Alfred Asterjadhi" userId="39de57b9-85c0-4fd1-aaac-8ca2b6560ad0" providerId="ADAL" clId="{14FCC299-0D37-4C2C-BD7E-78C889062EAE}" dt="2022-03-01T17:23:54.744" v="1062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1.549" v="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9.08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Alfred Asterjadhi" userId="39de57b9-85c0-4fd1-aaac-8ca2b6560ad0" providerId="ADAL" clId="{14FCC299-0D37-4C2C-BD7E-78C889062EAE}" dt="2022-03-01T17:24:01.199" v="10625"/>
        <pc:sldMkLst>
          <pc:docMk/>
          <pc:sldMk cId="41760025" sldId="330"/>
        </pc:sldMkLst>
        <pc:spChg chg="mod">
          <ac:chgData name="Alfred Asterjadhi" userId="39de57b9-85c0-4fd1-aaac-8ca2b6560ad0" providerId="ADAL" clId="{14FCC299-0D37-4C2C-BD7E-78C889062EAE}" dt="2022-02-25T18:45:42.461" v="89" actId="20577"/>
          <ac:spMkLst>
            <pc:docMk/>
            <pc:sldMk cId="41760025" sldId="330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0:07:00.860" v="454" actId="5793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3-01T17:24:01.199" v="10625"/>
          <ac:spMkLst>
            <pc:docMk/>
            <pc:sldMk cId="41760025" sldId="330"/>
            <ac:spMk id="5" creationId="{B379A94F-1E0F-432D-B020-48069315BF78}"/>
          </ac:spMkLst>
        </pc:spChg>
        <pc:spChg chg="add del ord">
          <ac:chgData name="Alfred Asterjadhi" userId="39de57b9-85c0-4fd1-aaac-8ca2b6560ad0" providerId="ADAL" clId="{14FCC299-0D37-4C2C-BD7E-78C889062EAE}" dt="2022-02-25T20:05:34.462" v="399" actId="478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14FCC299-0D37-4C2C-BD7E-78C889062EAE}" dt="2022-02-25T20:07:04.160" v="455" actId="6549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14FCC299-0D37-4C2C-BD7E-78C889062EAE}" dt="2022-02-25T20:06:31.740" v="445" actId="1036"/>
          <ac:spMkLst>
            <pc:docMk/>
            <pc:sldMk cId="41760025" sldId="330"/>
            <ac:spMk id="16" creationId="{A6BCE71C-94F8-46FA-92D4-CBF46D95D6BE}"/>
          </ac:spMkLst>
        </pc:spChg>
        <pc:spChg chg="del mod">
          <ac:chgData name="Alfred Asterjadhi" userId="39de57b9-85c0-4fd1-aaac-8ca2b6560ad0" providerId="ADAL" clId="{14FCC299-0D37-4C2C-BD7E-78C889062EAE}" dt="2022-02-25T20:06:20.531" v="440" actId="478"/>
          <ac:spMkLst>
            <pc:docMk/>
            <pc:sldMk cId="41760025" sldId="330"/>
            <ac:spMk id="20" creationId="{8772CBA2-8495-4135-8486-9E80DA9F2176}"/>
          </ac:spMkLst>
        </pc:spChg>
        <pc:spChg chg="del">
          <ac:chgData name="Alfred Asterjadhi" userId="39de57b9-85c0-4fd1-aaac-8ca2b6560ad0" providerId="ADAL" clId="{14FCC299-0D37-4C2C-BD7E-78C889062EAE}" dt="2022-02-25T20:06:40.339" v="448" actId="478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14FCC299-0D37-4C2C-BD7E-78C889062EAE}" dt="2022-02-25T20:06:31.740" v="445" actId="103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14FCC299-0D37-4C2C-BD7E-78C889062EAE}" dt="2022-02-25T20:06:51.268" v="451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addSp delSp modSp mod chgLayout">
        <pc:chgData name="Alfred Asterjadhi" userId="39de57b9-85c0-4fd1-aaac-8ca2b6560ad0" providerId="ADAL" clId="{14FCC299-0D37-4C2C-BD7E-78C889062EAE}" dt="2022-03-01T17:23:59.353" v="10624"/>
        <pc:sldMkLst>
          <pc:docMk/>
          <pc:sldMk cId="3757532764" sldId="331"/>
        </pc:sldMkLst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2" creationId="{826ABD3C-94A3-423B-A54B-BCC481AB3143}"/>
          </ac:spMkLst>
        </pc:spChg>
        <pc:spChg chg="mod ord">
          <ac:chgData name="Alfred Asterjadhi" userId="39de57b9-85c0-4fd1-aaac-8ca2b6560ad0" providerId="ADAL" clId="{14FCC299-0D37-4C2C-BD7E-78C889062EAE}" dt="2022-02-25T23:55:01.148" v="9427" actId="20577"/>
          <ac:spMkLst>
            <pc:docMk/>
            <pc:sldMk cId="3757532764" sldId="331"/>
            <ac:spMk id="3" creationId="{C97CE4AC-0E6A-4C24-912F-FD6321D3189B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4" creationId="{A6A45F88-D82D-48A1-A31B-F2A7223CC319}"/>
          </ac:spMkLst>
        </pc:spChg>
        <pc:spChg chg="mod ord">
          <ac:chgData name="Alfred Asterjadhi" userId="39de57b9-85c0-4fd1-aaac-8ca2b6560ad0" providerId="ADAL" clId="{14FCC299-0D37-4C2C-BD7E-78C889062EAE}" dt="2022-03-01T17:23:59.353" v="10624"/>
          <ac:spMkLst>
            <pc:docMk/>
            <pc:sldMk cId="3757532764" sldId="331"/>
            <ac:spMk id="5" creationId="{724052AE-5527-41A7-8FB6-C2113B209936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6" creationId="{66D9DFAC-834E-4138-B837-8F1DF5676569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7" creationId="{2B9CA5E3-1DA3-4274-9EA6-71EC7CB4F643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8" creationId="{4B2F3209-58F8-4B28-BDE8-B9E38B5D15C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9" creationId="{632E77DC-213D-4837-9F08-E104ED0894FA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0" creationId="{60B9B16B-2B52-4C41-901B-A95A99F8F0F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1" creationId="{3D206332-7159-4BB7-BF30-9A8CAAB62577}"/>
          </ac:spMkLst>
        </pc:spChg>
      </pc:sldChg>
      <pc:sldChg chg="del">
        <pc:chgData name="Alfred Asterjadhi" userId="39de57b9-85c0-4fd1-aaac-8ca2b6560ad0" providerId="ADAL" clId="{14FCC299-0D37-4C2C-BD7E-78C889062EAE}" dt="2022-02-25T20:03:56.362" v="395" actId="47"/>
        <pc:sldMkLst>
          <pc:docMk/>
          <pc:sldMk cId="864394605" sldId="332"/>
        </pc:sldMkLst>
      </pc:sldChg>
      <pc:sldChg chg="del">
        <pc:chgData name="Alfred Asterjadhi" userId="39de57b9-85c0-4fd1-aaac-8ca2b6560ad0" providerId="ADAL" clId="{14FCC299-0D37-4C2C-BD7E-78C889062EAE}" dt="2022-02-25T20:04:00.413" v="396" actId="47"/>
        <pc:sldMkLst>
          <pc:docMk/>
          <pc:sldMk cId="3146603681" sldId="333"/>
        </pc:sldMkLst>
      </pc:sldChg>
      <pc:sldChg chg="del">
        <pc:chgData name="Alfred Asterjadhi" userId="39de57b9-85c0-4fd1-aaac-8ca2b6560ad0" providerId="ADAL" clId="{14FCC299-0D37-4C2C-BD7E-78C889062EAE}" dt="2022-02-25T20:04:06.675" v="397" actId="47"/>
        <pc:sldMkLst>
          <pc:docMk/>
          <pc:sldMk cId="1666591757" sldId="334"/>
        </pc:sldMkLst>
      </pc:sldChg>
      <pc:sldChg chg="del">
        <pc:chgData name="Alfred Asterjadhi" userId="39de57b9-85c0-4fd1-aaac-8ca2b6560ad0" providerId="ADAL" clId="{14FCC299-0D37-4C2C-BD7E-78C889062EAE}" dt="2022-02-25T20:38:27.447" v="3815" actId="47"/>
        <pc:sldMkLst>
          <pc:docMk/>
          <pc:sldMk cId="2009126625" sldId="335"/>
        </pc:sldMkLst>
      </pc:sldChg>
      <pc:sldChg chg="del">
        <pc:chgData name="Alfred Asterjadhi" userId="39de57b9-85c0-4fd1-aaac-8ca2b6560ad0" providerId="ADAL" clId="{14FCC299-0D37-4C2C-BD7E-78C889062EAE}" dt="2022-02-25T20:38:11.351" v="3813" actId="47"/>
        <pc:sldMkLst>
          <pc:docMk/>
          <pc:sldMk cId="886032197" sldId="336"/>
        </pc:sldMkLst>
      </pc:sldChg>
      <pc:sldChg chg="addSp delSp modSp mod chgLayout">
        <pc:chgData name="Alfred Asterjadhi" userId="39de57b9-85c0-4fd1-aaac-8ca2b6560ad0" providerId="ADAL" clId="{14FCC299-0D37-4C2C-BD7E-78C889062EAE}" dt="2022-03-01T17:24:02.703" v="10626"/>
        <pc:sldMkLst>
          <pc:docMk/>
          <pc:sldMk cId="3041946673" sldId="338"/>
        </pc:sldMkLst>
        <pc:spChg chg="mod ord">
          <ac:chgData name="Alfred Asterjadhi" userId="39de57b9-85c0-4fd1-aaac-8ca2b6560ad0" providerId="ADAL" clId="{14FCC299-0D37-4C2C-BD7E-78C889062EAE}" dt="2022-02-25T20:24:45.777" v="2369" actId="20577"/>
          <ac:spMkLst>
            <pc:docMk/>
            <pc:sldMk cId="3041946673" sldId="338"/>
            <ac:spMk id="2" creationId="{67892FF2-695A-48A4-BED9-8F6938695CDF}"/>
          </ac:spMkLst>
        </pc:spChg>
        <pc:spChg chg="mod ord">
          <ac:chgData name="Alfred Asterjadhi" userId="39de57b9-85c0-4fd1-aaac-8ca2b6560ad0" providerId="ADAL" clId="{14FCC299-0D37-4C2C-BD7E-78C889062EAE}" dt="2022-02-25T20:51:48.807" v="5072" actId="20577"/>
          <ac:spMkLst>
            <pc:docMk/>
            <pc:sldMk cId="3041946673" sldId="338"/>
            <ac:spMk id="3" creationId="{793ABE2C-F925-4939-82C6-4400195A1300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4" creationId="{61F47B29-BA76-4157-8D5B-27EB574C5733}"/>
          </ac:spMkLst>
        </pc:spChg>
        <pc:spChg chg="mod ord">
          <ac:chgData name="Alfred Asterjadhi" userId="39de57b9-85c0-4fd1-aaac-8ca2b6560ad0" providerId="ADAL" clId="{14FCC299-0D37-4C2C-BD7E-78C889062EAE}" dt="2022-03-01T17:24:02.703" v="10626"/>
          <ac:spMkLst>
            <pc:docMk/>
            <pc:sldMk cId="3041946673" sldId="338"/>
            <ac:spMk id="5" creationId="{E184F12B-AD59-4C29-8882-272F2AD8AF05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6" creationId="{4FF492AE-232D-42C3-88EE-94028E974FA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9" creationId="{00E201EA-8670-4C4A-8791-9A86E1DCF392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0" creationId="{F8EAA797-8199-4716-BFC2-58E94C80848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1" creationId="{807CEDB5-76E3-4390-A0AD-4CBF2AC9E48D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2" creationId="{C192B5F9-FBD6-41CE-AF3E-4449C31D7863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3" creationId="{D31B3008-860C-42DF-A046-680F8108115C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4" creationId="{EE57689B-1A73-4D6A-AA77-57C593F9275F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5" creationId="{36C764E7-227D-47D3-9F51-E0F4FF1D51E6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6" creationId="{0CF6F0DD-5143-48AD-8136-395470A3DA0A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7" creationId="{B015B56E-71C1-4BF7-8648-5C6DFBE3B8C3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8" creationId="{981677A1-BEFD-4DC2-A14E-940823F08632}"/>
          </ac:spMkLst>
        </pc:spChg>
        <pc:picChg chg="add del mod">
          <ac:chgData name="Alfred Asterjadhi" userId="39de57b9-85c0-4fd1-aaac-8ca2b6560ad0" providerId="ADAL" clId="{14FCC299-0D37-4C2C-BD7E-78C889062EAE}" dt="2022-03-01T15:41:01.493" v="10604" actId="478"/>
          <ac:picMkLst>
            <pc:docMk/>
            <pc:sldMk cId="3041946673" sldId="338"/>
            <ac:picMk id="8" creationId="{FB7A11AF-0D51-45A1-85E3-377354C7D5C0}"/>
          </ac:picMkLst>
        </pc:picChg>
        <pc:picChg chg="add mod">
          <ac:chgData name="Alfred Asterjadhi" userId="39de57b9-85c0-4fd1-aaac-8ca2b6560ad0" providerId="ADAL" clId="{14FCC299-0D37-4C2C-BD7E-78C889062EAE}" dt="2022-03-01T15:41:34.007" v="10611" actId="1076"/>
          <ac:picMkLst>
            <pc:docMk/>
            <pc:sldMk cId="3041946673" sldId="338"/>
            <ac:picMk id="9" creationId="{F608F7E4-495C-4E8B-84AD-017DD1B43BE6}"/>
          </ac:picMkLst>
        </pc:picChg>
        <pc:picChg chg="add mod">
          <ac:chgData name="Alfred Asterjadhi" userId="39de57b9-85c0-4fd1-aaac-8ca2b6560ad0" providerId="ADAL" clId="{14FCC299-0D37-4C2C-BD7E-78C889062EAE}" dt="2022-03-01T15:41:31.768" v="10610" actId="1076"/>
          <ac:picMkLst>
            <pc:docMk/>
            <pc:sldMk cId="3041946673" sldId="338"/>
            <ac:picMk id="11" creationId="{D4EB2A40-2C60-4D81-A300-0CFECCF091E3}"/>
          </ac:picMkLst>
        </pc:picChg>
        <pc:picChg chg="add del mod">
          <ac:chgData name="Alfred Asterjadhi" userId="39de57b9-85c0-4fd1-aaac-8ca2b6560ad0" providerId="ADAL" clId="{14FCC299-0D37-4C2C-BD7E-78C889062EAE}" dt="2022-03-01T15:40:49.021" v="10597" actId="478"/>
          <ac:picMkLst>
            <pc:docMk/>
            <pc:sldMk cId="3041946673" sldId="338"/>
            <ac:picMk id="19" creationId="{381D5B9B-2B7C-4246-85C3-E277683E8E4A}"/>
          </ac:picMkLst>
        </pc:picChg>
      </pc:sldChg>
      <pc:sldChg chg="del">
        <pc:chgData name="Alfred Asterjadhi" userId="39de57b9-85c0-4fd1-aaac-8ca2b6560ad0" providerId="ADAL" clId="{14FCC299-0D37-4C2C-BD7E-78C889062EAE}" dt="2022-02-25T20:38:14.202" v="3814" actId="47"/>
        <pc:sldMkLst>
          <pc:docMk/>
          <pc:sldMk cId="2028011570" sldId="339"/>
        </pc:sldMkLst>
      </pc:sldChg>
      <pc:sldChg chg="del">
        <pc:chgData name="Alfred Asterjadhi" userId="39de57b9-85c0-4fd1-aaac-8ca2b6560ad0" providerId="ADAL" clId="{14FCC299-0D37-4C2C-BD7E-78C889062EAE}" dt="2022-02-25T21:19:51.599" v="8479" actId="47"/>
        <pc:sldMkLst>
          <pc:docMk/>
          <pc:sldMk cId="4128457630" sldId="340"/>
        </pc:sldMkLst>
      </pc:sldChg>
      <pc:sldChg chg="del">
        <pc:chgData name="Alfred Asterjadhi" userId="39de57b9-85c0-4fd1-aaac-8ca2b6560ad0" providerId="ADAL" clId="{14FCC299-0D37-4C2C-BD7E-78C889062EAE}" dt="2022-02-25T21:19:52.814" v="8480" actId="47"/>
        <pc:sldMkLst>
          <pc:docMk/>
          <pc:sldMk cId="3468664713" sldId="341"/>
        </pc:sldMkLst>
      </pc:sldChg>
      <pc:sldChg chg="del">
        <pc:chgData name="Alfred Asterjadhi" userId="39de57b9-85c0-4fd1-aaac-8ca2b6560ad0" providerId="ADAL" clId="{14FCC299-0D37-4C2C-BD7E-78C889062EAE}" dt="2022-02-25T21:19:54.722" v="8481" actId="47"/>
        <pc:sldMkLst>
          <pc:docMk/>
          <pc:sldMk cId="3602131151" sldId="342"/>
        </pc:sldMkLst>
      </pc:sldChg>
      <pc:sldChg chg="del">
        <pc:chgData name="Alfred Asterjadhi" userId="39de57b9-85c0-4fd1-aaac-8ca2b6560ad0" providerId="ADAL" clId="{14FCC299-0D37-4C2C-BD7E-78C889062EAE}" dt="2022-02-25T21:19:56.209" v="8482" actId="47"/>
        <pc:sldMkLst>
          <pc:docMk/>
          <pc:sldMk cId="1330070991" sldId="344"/>
        </pc:sldMkLst>
      </pc:sldChg>
      <pc:sldChg chg="del">
        <pc:chgData name="Alfred Asterjadhi" userId="39de57b9-85c0-4fd1-aaac-8ca2b6560ad0" providerId="ADAL" clId="{14FCC299-0D37-4C2C-BD7E-78C889062EAE}" dt="2022-02-25T21:20:04.706" v="8483" actId="47"/>
        <pc:sldMkLst>
          <pc:docMk/>
          <pc:sldMk cId="3400486910" sldId="345"/>
        </pc:sldMkLst>
      </pc:sldChg>
      <pc:sldChg chg="del">
        <pc:chgData name="Alfred Asterjadhi" userId="39de57b9-85c0-4fd1-aaac-8ca2b6560ad0" providerId="ADAL" clId="{14FCC299-0D37-4C2C-BD7E-78C889062EAE}" dt="2022-02-25T21:20:06.016" v="8484" actId="47"/>
        <pc:sldMkLst>
          <pc:docMk/>
          <pc:sldMk cId="179899506" sldId="346"/>
        </pc:sldMkLst>
      </pc:sldChg>
      <pc:sldChg chg="del">
        <pc:chgData name="Alfred Asterjadhi" userId="39de57b9-85c0-4fd1-aaac-8ca2b6560ad0" providerId="ADAL" clId="{14FCC299-0D37-4C2C-BD7E-78C889062EAE}" dt="2022-02-25T21:20:07.023" v="8485" actId="47"/>
        <pc:sldMkLst>
          <pc:docMk/>
          <pc:sldMk cId="4178250635" sldId="347"/>
        </pc:sldMkLst>
      </pc:sldChg>
      <pc:sldChg chg="del">
        <pc:chgData name="Alfred Asterjadhi" userId="39de57b9-85c0-4fd1-aaac-8ca2b6560ad0" providerId="ADAL" clId="{14FCC299-0D37-4C2C-BD7E-78C889062EAE}" dt="2022-02-25T21:20:07.789" v="8486" actId="47"/>
        <pc:sldMkLst>
          <pc:docMk/>
          <pc:sldMk cId="110674315" sldId="348"/>
        </pc:sldMkLst>
      </pc:sldChg>
      <pc:sldChg chg="add del">
        <pc:chgData name="Alfred Asterjadhi" userId="39de57b9-85c0-4fd1-aaac-8ca2b6560ad0" providerId="ADAL" clId="{14FCC299-0D37-4C2C-BD7E-78C889062EAE}" dt="2022-02-25T20:38:05.074" v="3812" actId="47"/>
        <pc:sldMkLst>
          <pc:docMk/>
          <pc:sldMk cId="1145423696" sldId="349"/>
        </pc:sldMkLst>
      </pc:sldChg>
      <pc:sldChg chg="addSp delSp modSp new del mod">
        <pc:chgData name="Alfred Asterjadhi" userId="39de57b9-85c0-4fd1-aaac-8ca2b6560ad0" providerId="ADAL" clId="{14FCC299-0D37-4C2C-BD7E-78C889062EAE}" dt="2022-02-25T20:23:27.444" v="2311" actId="47"/>
        <pc:sldMkLst>
          <pc:docMk/>
          <pc:sldMk cId="397283544" sldId="350"/>
        </pc:sldMkLst>
        <pc:spChg chg="mod">
          <ac:chgData name="Alfred Asterjadhi" userId="39de57b9-85c0-4fd1-aaac-8ca2b6560ad0" providerId="ADAL" clId="{14FCC299-0D37-4C2C-BD7E-78C889062EAE}" dt="2022-02-25T20:20:56.611" v="2034" actId="20577"/>
          <ac:spMkLst>
            <pc:docMk/>
            <pc:sldMk cId="397283544" sldId="350"/>
            <ac:spMk id="2" creationId="{CF319A8F-E9F7-490F-9FC8-DE4A5ED5F874}"/>
          </ac:spMkLst>
        </pc:spChg>
        <pc:spChg chg="del">
          <ac:chgData name="Alfred Asterjadhi" userId="39de57b9-85c0-4fd1-aaac-8ca2b6560ad0" providerId="ADAL" clId="{14FCC299-0D37-4C2C-BD7E-78C889062EAE}" dt="2022-02-25T20:20:35.031" v="1993" actId="478"/>
          <ac:spMkLst>
            <pc:docMk/>
            <pc:sldMk cId="397283544" sldId="350"/>
            <ac:spMk id="3" creationId="{D3C4B674-2803-4F30-BF7D-807D3BC43889}"/>
          </ac:spMkLst>
        </pc:spChg>
        <pc:picChg chg="add mod">
          <ac:chgData name="Alfred Asterjadhi" userId="39de57b9-85c0-4fd1-aaac-8ca2b6560ad0" providerId="ADAL" clId="{14FCC299-0D37-4C2C-BD7E-78C889062EAE}" dt="2022-02-25T20:20:38.700" v="1995" actId="1076"/>
          <ac:picMkLst>
            <pc:docMk/>
            <pc:sldMk cId="397283544" sldId="350"/>
            <ac:picMk id="8" creationId="{826555BB-81BD-4D59-AAA0-61D6426BFC8D}"/>
          </ac:picMkLst>
        </pc:picChg>
      </pc:sldChg>
      <pc:sldChg chg="modSp new mod">
        <pc:chgData name="Alfred Asterjadhi" userId="39de57b9-85c0-4fd1-aaac-8ca2b6560ad0" providerId="ADAL" clId="{14FCC299-0D37-4C2C-BD7E-78C889062EAE}" dt="2022-02-25T23:48:47.612" v="9084" actId="20577"/>
        <pc:sldMkLst>
          <pc:docMk/>
          <pc:sldMk cId="810137600" sldId="350"/>
        </pc:sldMkLst>
        <pc:spChg chg="mod">
          <ac:chgData name="Alfred Asterjadhi" userId="39de57b9-85c0-4fd1-aaac-8ca2b6560ad0" providerId="ADAL" clId="{14FCC299-0D37-4C2C-BD7E-78C889062EAE}" dt="2022-02-25T20:38:41.431" v="3824" actId="20577"/>
          <ac:spMkLst>
            <pc:docMk/>
            <pc:sldMk cId="810137600" sldId="350"/>
            <ac:spMk id="2" creationId="{B9A8447A-B085-4EB4-B7E2-50DD877E8951}"/>
          </ac:spMkLst>
        </pc:spChg>
        <pc:spChg chg="mod">
          <ac:chgData name="Alfred Asterjadhi" userId="39de57b9-85c0-4fd1-aaac-8ca2b6560ad0" providerId="ADAL" clId="{14FCC299-0D37-4C2C-BD7E-78C889062EAE}" dt="2022-02-25T23:48:47.612" v="9084" actId="20577"/>
          <ac:spMkLst>
            <pc:docMk/>
            <pc:sldMk cId="810137600" sldId="350"/>
            <ac:spMk id="3" creationId="{00989FBA-E3BC-42F7-825D-CC9B19100128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1:38.690" v="10554" actId="20577"/>
        <pc:sldMkLst>
          <pc:docMk/>
          <pc:sldMk cId="2634470311" sldId="351"/>
        </pc:sldMkLst>
        <pc:spChg chg="mod">
          <ac:chgData name="Alfred Asterjadhi" userId="39de57b9-85c0-4fd1-aaac-8ca2b6560ad0" providerId="ADAL" clId="{14FCC299-0D37-4C2C-BD7E-78C889062EAE}" dt="2022-02-28T19:27:47.212" v="10530" actId="20577"/>
          <ac:spMkLst>
            <pc:docMk/>
            <pc:sldMk cId="2634470311" sldId="351"/>
            <ac:spMk id="2" creationId="{778ADFF2-8A72-4325-9897-507CC8C9CE52}"/>
          </ac:spMkLst>
        </pc:spChg>
        <pc:spChg chg="mod">
          <ac:chgData name="Alfred Asterjadhi" userId="39de57b9-85c0-4fd1-aaac-8ca2b6560ad0" providerId="ADAL" clId="{14FCC299-0D37-4C2C-BD7E-78C889062EAE}" dt="2022-02-28T19:31:38.690" v="10554" actId="20577"/>
          <ac:spMkLst>
            <pc:docMk/>
            <pc:sldMk cId="2634470311" sldId="351"/>
            <ac:spMk id="3" creationId="{5C423486-57C5-45C2-8687-4B7B124CC6EC}"/>
          </ac:spMkLst>
        </pc:spChg>
      </pc:sldChg>
      <pc:sldChg chg="modSp new mod">
        <pc:chgData name="Alfred Asterjadhi" userId="39de57b9-85c0-4fd1-aaac-8ca2b6560ad0" providerId="ADAL" clId="{14FCC299-0D37-4C2C-BD7E-78C889062EAE}" dt="2022-03-01T21:06:51.606" v="10736" actId="403"/>
        <pc:sldMkLst>
          <pc:docMk/>
          <pc:sldMk cId="2062639175" sldId="352"/>
        </pc:sldMkLst>
        <pc:spChg chg="mod">
          <ac:chgData name="Alfred Asterjadhi" userId="39de57b9-85c0-4fd1-aaac-8ca2b6560ad0" providerId="ADAL" clId="{14FCC299-0D37-4C2C-BD7E-78C889062EAE}" dt="2022-02-25T23:53:21.858" v="9320" actId="20577"/>
          <ac:spMkLst>
            <pc:docMk/>
            <pc:sldMk cId="2062639175" sldId="352"/>
            <ac:spMk id="2" creationId="{3FB1752E-A249-4406-BF44-F72110DB2426}"/>
          </ac:spMkLst>
        </pc:spChg>
        <pc:spChg chg="mod">
          <ac:chgData name="Alfred Asterjadhi" userId="39de57b9-85c0-4fd1-aaac-8ca2b6560ad0" providerId="ADAL" clId="{14FCC299-0D37-4C2C-BD7E-78C889062EAE}" dt="2022-03-01T21:06:51.606" v="10736" actId="403"/>
          <ac:spMkLst>
            <pc:docMk/>
            <pc:sldMk cId="2062639175" sldId="352"/>
            <ac:spMk id="3" creationId="{A1DFECDF-95EE-478E-A3E9-3271BCFD8BFF}"/>
          </ac:spMkLst>
        </pc:spChg>
      </pc:sldChg>
      <pc:sldChg chg="delSp modSp add mod">
        <pc:chgData name="Alfred Asterjadhi" userId="39de57b9-85c0-4fd1-aaac-8ca2b6560ad0" providerId="ADAL" clId="{14FCC299-0D37-4C2C-BD7E-78C889062EAE}" dt="2022-03-01T21:07:27.005" v="10744" actId="6549"/>
        <pc:sldMkLst>
          <pc:docMk/>
          <pc:sldMk cId="2064230167" sldId="353"/>
        </pc:sldMkLst>
        <pc:spChg chg="mod">
          <ac:chgData name="Alfred Asterjadhi" userId="39de57b9-85c0-4fd1-aaac-8ca2b6560ad0" providerId="ADAL" clId="{14FCC299-0D37-4C2C-BD7E-78C889062EAE}" dt="2022-02-25T21:20:23.475" v="8507" actId="20577"/>
          <ac:spMkLst>
            <pc:docMk/>
            <pc:sldMk cId="2064230167" sldId="353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3-01T21:07:27.005" v="10744" actId="6549"/>
          <ac:spMkLst>
            <pc:docMk/>
            <pc:sldMk cId="2064230167" sldId="353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2-25T21:26:29.111" v="8722" actId="20577"/>
          <ac:spMkLst>
            <pc:docMk/>
            <pc:sldMk cId="2064230167" sldId="353"/>
            <ac:spMk id="5" creationId="{B379A94F-1E0F-432D-B020-48069315BF78}"/>
          </ac:spMkLst>
        </pc:spChg>
        <pc:spChg chg="del">
          <ac:chgData name="Alfred Asterjadhi" userId="39de57b9-85c0-4fd1-aaac-8ca2b6560ad0" providerId="ADAL" clId="{14FCC299-0D37-4C2C-BD7E-78C889062EAE}" dt="2022-02-25T21:19:06.675" v="8427" actId="478"/>
          <ac:spMkLst>
            <pc:docMk/>
            <pc:sldMk cId="2064230167" sldId="353"/>
            <ac:spMk id="11" creationId="{7AF323AC-05E1-43BE-A027-079ABC34A48A}"/>
          </ac:spMkLst>
        </pc:spChg>
        <pc:spChg chg="del">
          <ac:chgData name="Alfred Asterjadhi" userId="39de57b9-85c0-4fd1-aaac-8ca2b6560ad0" providerId="ADAL" clId="{14FCC299-0D37-4C2C-BD7E-78C889062EAE}" dt="2022-02-25T21:19:08.505" v="8428" actId="478"/>
          <ac:spMkLst>
            <pc:docMk/>
            <pc:sldMk cId="2064230167" sldId="353"/>
            <ac:spMk id="12" creationId="{E5D3E2C4-D088-48CB-AA3C-1C25E7F19923}"/>
          </ac:spMkLst>
        </pc:spChg>
        <pc:spChg chg="del">
          <ac:chgData name="Alfred Asterjadhi" userId="39de57b9-85c0-4fd1-aaac-8ca2b6560ad0" providerId="ADAL" clId="{14FCC299-0D37-4C2C-BD7E-78C889062EAE}" dt="2022-02-25T21:19:10.811" v="8431" actId="478"/>
          <ac:spMkLst>
            <pc:docMk/>
            <pc:sldMk cId="2064230167" sldId="353"/>
            <ac:spMk id="16" creationId="{A6BCE71C-94F8-46FA-92D4-CBF46D95D6BE}"/>
          </ac:spMkLst>
        </pc:spChg>
        <pc:spChg chg="del">
          <ac:chgData name="Alfred Asterjadhi" userId="39de57b9-85c0-4fd1-aaac-8ca2b6560ad0" providerId="ADAL" clId="{14FCC299-0D37-4C2C-BD7E-78C889062EAE}" dt="2022-02-25T21:19:11.445" v="8432" actId="478"/>
          <ac:spMkLst>
            <pc:docMk/>
            <pc:sldMk cId="2064230167" sldId="353"/>
            <ac:spMk id="17" creationId="{E23FE0D8-87AE-407C-A20E-1E083A606264}"/>
          </ac:spMkLst>
        </pc:spChg>
        <pc:cxnChg chg="del">
          <ac:chgData name="Alfred Asterjadhi" userId="39de57b9-85c0-4fd1-aaac-8ca2b6560ad0" providerId="ADAL" clId="{14FCC299-0D37-4C2C-BD7E-78C889062EAE}" dt="2022-02-25T21:19:10.017" v="8430" actId="478"/>
          <ac:cxnSpMkLst>
            <pc:docMk/>
            <pc:sldMk cId="2064230167" sldId="353"/>
            <ac:cxnSpMk id="13" creationId="{E123DC83-788A-4CBA-A69D-985491062B2D}"/>
          </ac:cxnSpMkLst>
        </pc:cxnChg>
        <pc:cxnChg chg="del mod">
          <ac:chgData name="Alfred Asterjadhi" userId="39de57b9-85c0-4fd1-aaac-8ca2b6560ad0" providerId="ADAL" clId="{14FCC299-0D37-4C2C-BD7E-78C889062EAE}" dt="2022-02-25T21:19:09.279" v="8429" actId="478"/>
          <ac:cxnSpMkLst>
            <pc:docMk/>
            <pc:sldMk cId="2064230167" sldId="353"/>
            <ac:cxnSpMk id="21" creationId="{683B1759-E41B-4FF2-B5B2-6801CE578EAA}"/>
          </ac:cxnSpMkLst>
        </pc:cxnChg>
        <pc:cxnChg chg="del">
          <ac:chgData name="Alfred Asterjadhi" userId="39de57b9-85c0-4fd1-aaac-8ca2b6560ad0" providerId="ADAL" clId="{14FCC299-0D37-4C2C-BD7E-78C889062EAE}" dt="2022-02-25T21:19:04.453" v="8426" actId="478"/>
          <ac:cxnSpMkLst>
            <pc:docMk/>
            <pc:sldMk cId="2064230167" sldId="353"/>
            <ac:cxnSpMk id="27" creationId="{D86559DA-3C12-4B4A-A641-60B9ABB2C342}"/>
          </ac:cxnSpMkLst>
        </pc:cxnChg>
      </pc:sldChg>
      <pc:sldChg chg="modSp new mod">
        <pc:chgData name="Alfred Asterjadhi" userId="39de57b9-85c0-4fd1-aaac-8ca2b6560ad0" providerId="ADAL" clId="{14FCC299-0D37-4C2C-BD7E-78C889062EAE}" dt="2022-02-25T21:24:23.879" v="8604" actId="20577"/>
        <pc:sldMkLst>
          <pc:docMk/>
          <pc:sldMk cId="488869299" sldId="354"/>
        </pc:sldMkLst>
        <pc:spChg chg="mod">
          <ac:chgData name="Alfred Asterjadhi" userId="39de57b9-85c0-4fd1-aaac-8ca2b6560ad0" providerId="ADAL" clId="{14FCC299-0D37-4C2C-BD7E-78C889062EAE}" dt="2022-02-25T21:23:47.268" v="8594" actId="20577"/>
          <ac:spMkLst>
            <pc:docMk/>
            <pc:sldMk cId="488869299" sldId="354"/>
            <ac:spMk id="2" creationId="{1CEB261B-177D-499D-B9A3-3D6CD3D081F5}"/>
          </ac:spMkLst>
        </pc:spChg>
        <pc:spChg chg="mod">
          <ac:chgData name="Alfred Asterjadhi" userId="39de57b9-85c0-4fd1-aaac-8ca2b6560ad0" providerId="ADAL" clId="{14FCC299-0D37-4C2C-BD7E-78C889062EAE}" dt="2022-02-25T21:24:23.879" v="8604" actId="20577"/>
          <ac:spMkLst>
            <pc:docMk/>
            <pc:sldMk cId="488869299" sldId="354"/>
            <ac:spMk id="3" creationId="{50543F06-DC32-4C6E-A1B1-E9DA9CC4CDE0}"/>
          </ac:spMkLst>
        </pc:spChg>
      </pc:sldChg>
      <pc:sldMasterChg chg="modSp mod modSldLayout">
        <pc:chgData name="Alfred Asterjadhi" userId="39de57b9-85c0-4fd1-aaac-8ca2b6560ad0" providerId="ADAL" clId="{14FCC299-0D37-4C2C-BD7E-78C889062EAE}" dt="2022-03-01T21:07:42.247" v="10746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4FCC299-0D37-4C2C-BD7E-78C889062EAE}" dt="2022-03-01T21:07:42.247" v="10746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3:05.595" v="1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4FCC299-0D37-4C2C-BD7E-78C889062EAE}" dt="2022-02-25T18:43:09.897" v="1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4FCC299-0D37-4C2C-BD7E-78C889062EAE}" dt="2022-02-25T18:43:09.897" v="1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1.946" v="2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4FCC299-0D37-4C2C-BD7E-78C889062EAE}" dt="2022-02-25T18:43:11.946" v="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3.926" v="2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14FCC299-0D37-4C2C-BD7E-78C889062EAE}" dt="2022-02-25T18:43:13.926" v="2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5.879" v="2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14FCC299-0D37-4C2C-BD7E-78C889062EAE}" dt="2022-02-25T18:43:15.879" v="2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7.679" v="23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14FCC299-0D37-4C2C-BD7E-78C889062EAE}" dt="2022-02-25T18:43:17.679" v="2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9.559" v="24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14FCC299-0D37-4C2C-BD7E-78C889062EAE}" dt="2022-02-25T18:43:19.559" v="2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1.375" v="2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14FCC299-0D37-4C2C-BD7E-78C889062EAE}" dt="2022-02-25T18:43:21.375" v="2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3.181" v="26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14FCC299-0D37-4C2C-BD7E-78C889062EAE}" dt="2022-02-25T18:43:23.181" v="2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4.946" v="27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14FCC299-0D37-4C2C-BD7E-78C889062EAE}" dt="2022-02-25T18:43:24.946" v="2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802.11-22/0396r2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2-00be-tgbe-teleconference-guideline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Guidelines: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41935" imgH="2660015" progId="Word.Document.8">
                  <p:embed/>
                </p:oleObj>
              </mc:Choice>
              <mc:Fallback>
                <p:oleObj name="Document" r:id="rId3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focuses on the following two aspects: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Proposed plan for post TGbe D2.0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Proposal to go to WG letter ballot on TGbe D2.0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Amending timeline milestone terminology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Comment Collection 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224084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31324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2138" y="324263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7110538" y="3073353"/>
            <a:ext cx="11621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Undergoing a WG comment collection on TGbe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With more than 80% of comments in Joint and PHY ad-hoc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Currently on track to resolve their CIDs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little more than 55% of MAC ad-hoc comments are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Resolution pace (in terms of #CIDs) has slowed a bit recently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MAC group’s mainly focusing on fixing major/contentious issues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Realistically not all MAC comments will be resolved by March’22 deadline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08F7E4-495C-4E8B-84AD-017DD1B43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309" y="3883389"/>
            <a:ext cx="3429001" cy="25717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EB2A40-2C60-4D81-A300-0CFECCF09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310" y="3883389"/>
            <a:ext cx="3456032" cy="259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447A-B085-4EB4-B7E2-50DD877E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89FBA-E3BC-42F7-825D-CC9B1910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Majority of conf call times is dedicated to CRs for existing functionalities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CR discussions and progress is following established guidelines (</a:t>
            </a:r>
            <a:r>
              <a:rPr lang="en-US" sz="1600" dirty="0">
                <a:hlinkClick r:id="rId2"/>
              </a:rPr>
              <a:t>984r12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Inline with general expectations at this stage for the standard development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we have some items currently deprioritized or on 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Technical presentations pending in the technical queues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Generally, presentations focusing on MAC functionalities [for which there is no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Some new features/enhancements are yet to be discussed for adding to TGbe draft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Expectation is that these functionalities be developed and added gradually to TGbe D3.0 as part of the comment resolution process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Once our current target is reached (release of D2.0 out of March 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Plan is to have the same priority for all the above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Following slide provides an overview of this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BCF56-BFB8-44D3-A2CC-893085493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6A1B-BD64-4B3A-A924-82730C543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8064B-06B4-4344-B08D-2F2194E7B8C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DFF2-8A72-4325-9897-507CC8C9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3486-57C5-45C2-8687-4B7B124CC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Conclude CC36 comment resolution process (as in item 10:</a:t>
            </a:r>
            <a:r>
              <a:rPr lang="en-US" sz="1800" dirty="0">
                <a:hlinkClick r:id="rId2"/>
              </a:rPr>
              <a:t>984r12</a:t>
            </a:r>
            <a:r>
              <a:rPr lang="en-US" sz="18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specifically to conclude by end of Electronic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Target resolving as many CIDs as possible on all groups (MAC/PHY/Joint)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Remaining CIDs that are unresolved can be brought next round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This is a WG comment collection for which we need not resolve all comments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Generate TGbe D2.0 and start a new round of review on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 During which members can submit comments targeting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have the option to submit comments that were left unresolved during CC36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Appreciated that members check that the issue at hand is not resolved indirectly by another CID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Members can submit comments for functionalities that are not yet in the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Continue processing the existing CC36 CR queues during this period (after which queue reset)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These are CR documents that resolve CIDs from CC36, however, to be identified by a new CID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Author to submit a comment during the new review round for tracking purposes (references </a:t>
            </a:r>
            <a:r>
              <a:rPr lang="en-US" sz="1100" dirty="0" err="1"/>
              <a:t>w.r.t.</a:t>
            </a:r>
            <a:r>
              <a:rPr lang="en-US" sz="1100" dirty="0"/>
              <a:t>, D2.0)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CR docs may be </a:t>
            </a:r>
            <a:r>
              <a:rPr lang="en-US" sz="1200" dirty="0" err="1"/>
              <a:t>SPed</a:t>
            </a:r>
            <a:r>
              <a:rPr lang="en-US" sz="1200" dirty="0"/>
              <a:t> but motions are expected to be ran on new comment identifiers (to be published)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000" dirty="0"/>
              <a:t>If author is POC then the author is encouraged to include other CIDs that might have been resolved in the same doc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is generally aligned with existing guidelines used for CC34 to CC36 transition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8F11-3EAC-4D9D-BA06-90EF73BF65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7CA01-DFCE-49D7-A82E-44E00628FC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23BB-8515-424B-8EFB-95C8A41535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470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752E-A249-4406-BF44-F72110DB2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Proposal to initiate a WG Letter Ballot for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FECDF-95EE-478E-A3E9-3271BCFD8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Benefits: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wider pool of experts commenting on the draft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WG members are required to vote on a WG LB while no such requirement exists for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group will have a quantitative sense of the progress being made with the spec text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be able to identify which comments must be satisfied (for getting the support of a No voter)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Including on comments that are related to new functionalities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This is not possible with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D2.0 is available for purchase if WG LB passed (&gt;=75% support); not available otherwise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Will not be available no matter what in the case of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Members can submit comments for functionalities that are not yet in the draft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Provides the opportunity for members not wishing to participate in comment resolutions to move on to next gen mainstream MAC/PHY amendment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Expected to be exclusively handled via comment submission/resolution (i.e., expected to not have technical submissions without CIDs)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800" dirty="0"/>
              <a:t>We need the following to have a WG letter ballot on TGbe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TG to have a change in the timeline milestone terminology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Get approval by the WG for a 30-day WG technical LB on TGbe D2.0 out of March plenary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55FF7-2A15-44D2-AD59-32C0E78CB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16E46-6B7A-427E-BB0E-3CD59DB4F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A1FB4-1720-431F-97B0-F373E993D6B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63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amendment to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20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2000" dirty="0"/>
              <a:t>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2000" dirty="0"/>
              <a:t> </a:t>
            </a:r>
            <a:r>
              <a:rPr lang="en-US" altLang="en-US" sz="2000" u="sng" dirty="0">
                <a:solidFill>
                  <a:srgbClr val="FF0000"/>
                </a:solidFill>
              </a:rPr>
              <a:t>SA </a:t>
            </a:r>
            <a:r>
              <a:rPr lang="en-US" altLang="en-US" sz="2000" dirty="0"/>
              <a:t>Ballot (D4.0)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			May 2024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23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B261B-177D-499D-B9A3-3D6CD3D0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3F06-DC32-4C6E-A1B1-E9DA9CC4C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Sponsor Ballot?”</a:t>
            </a:r>
          </a:p>
          <a:p>
            <a:r>
              <a:rPr lang="en-GB" altLang="en-US" dirty="0"/>
              <a:t> </a:t>
            </a:r>
            <a:endParaRPr lang="en-US" altLang="en-US" dirty="0"/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r>
              <a:rPr lang="en-GB" altLang="en-US" dirty="0"/>
              <a:t>Moved:,  Seconded:, Result: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9CC6F-3296-4B94-AD3C-7790E75BEB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40A93-3440-48D8-AFB6-B08EC854ED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1D728-A788-4FCF-B113-C9A753BC467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86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36802</TotalTime>
  <Words>1147</Words>
  <Application>Microsoft Office PowerPoint</Application>
  <PresentationFormat>On-screen Show (4:3)</PresentationFormat>
  <Paragraphs>125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Guidelines: Update</vt:lpstr>
      <vt:lpstr>Introduction</vt:lpstr>
      <vt:lpstr>Current TGbe Timeline</vt:lpstr>
      <vt:lpstr>Current Status</vt:lpstr>
      <vt:lpstr>Planning Observations</vt:lpstr>
      <vt:lpstr>Planning</vt:lpstr>
      <vt:lpstr>Proposal to initiate a WG Letter Ballot for D2.0</vt:lpstr>
      <vt:lpstr>Proposed amendment to TGbe Timeline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696</cp:revision>
  <cp:lastPrinted>1601-01-01T00:00:00Z</cp:lastPrinted>
  <dcterms:created xsi:type="dcterms:W3CDTF">2017-01-26T15:28:16Z</dcterms:created>
  <dcterms:modified xsi:type="dcterms:W3CDTF">2022-03-01T21:07:44Z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