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6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6327"/>
  </p:normalViewPr>
  <p:slideViewPr>
    <p:cSldViewPr snapToGrid="0">
      <p:cViewPr varScale="1">
        <p:scale>
          <a:sx n="123" d="100"/>
          <a:sy n="123" d="100"/>
        </p:scale>
        <p:origin x="952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岡仁志" userId="7a42701a-7c09-458a-b0ad-7bd4302a8487" providerId="ADAL" clId="{26BC51FC-B035-F54B-A5D7-DFD7F7BA0291}"/>
    <pc:docChg chg="modSld">
      <pc:chgData name="森岡仁志" userId="7a42701a-7c09-458a-b0ad-7bd4302a8487" providerId="ADAL" clId="{26BC51FC-B035-F54B-A5D7-DFD7F7BA0291}" dt="2022-02-28T14:39:43.584" v="1" actId="20577"/>
      <pc:docMkLst>
        <pc:docMk/>
      </pc:docMkLst>
      <pc:sldChg chg="modSp mod">
        <pc:chgData name="森岡仁志" userId="7a42701a-7c09-458a-b0ad-7bd4302a8487" providerId="ADAL" clId="{26BC51FC-B035-F54B-A5D7-DFD7F7BA0291}" dt="2022-02-28T14:39:43.584" v="1" actId="20577"/>
        <pc:sldMkLst>
          <pc:docMk/>
          <pc:sldMk cId="0" sldId="256"/>
        </pc:sldMkLst>
        <pc:spChg chg="mod">
          <ac:chgData name="森岡仁志" userId="7a42701a-7c09-458a-b0ad-7bd4302a8487" providerId="ADAL" clId="{26BC51FC-B035-F54B-A5D7-DFD7F7BA0291}" dt="2022-02-28T14:39:43.584" v="1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802.11-22/0389r0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 Group Concept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discussion material for AP Group concept.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Current Draft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2FBD49-2051-FF47-8563-DF19C1359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Each EBCS traffic stream is identified by the Content ID that is shared by the APs using the same certificate.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12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7DC7F4-BBB5-234A-B976-70E4E9180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Group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CD943C-C066-2D4F-A1BE-5C254D0F1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“EBCS AP Group” is a new concept.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An EBCS AP Group consists of one or more EBCS AP(s).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EBCS APs in an EBCS AP Group may use different certificate.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Each EBCS AP Group is identified by the EBCS AP Group 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An EBCS AP Group </a:t>
            </a:r>
            <a:r>
              <a:rPr lang="en-US" altLang="ja-JP" sz="2000" dirty="0"/>
              <a:t>ID is 2 octets (xx-</a:t>
            </a:r>
            <a:r>
              <a:rPr lang="en-US" altLang="ja-JP" sz="2000" dirty="0" err="1"/>
              <a:t>yy</a:t>
            </a:r>
            <a:r>
              <a:rPr lang="en-US" altLang="ja-JP" sz="20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An EBCS AP Group </a:t>
            </a:r>
            <a:r>
              <a:rPr lang="en-US" altLang="ja-JP" sz="2000" dirty="0"/>
              <a:t>ID is NOT global unique and determined by the operator, same as SSID.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Each Content ID is unique in an EBCS AP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Addressing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EBCS Info frame: 01-0F-AC-xx-yy-00 (xx: 00…7F, </a:t>
            </a:r>
            <a:r>
              <a:rPr lang="en-US" altLang="ja-JP" sz="1800" dirty="0" err="1"/>
              <a:t>yy</a:t>
            </a:r>
            <a:r>
              <a:rPr lang="en-US" altLang="ja-JP" sz="1800" dirty="0"/>
              <a:t>: 00…FF)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EBCS Data frame: 01-0F-AC-xx-yy-zz (</a:t>
            </a:r>
            <a:r>
              <a:rPr kumimoji="1" lang="en-US" altLang="ja-JP" sz="1800" dirty="0" err="1"/>
              <a:t>zz</a:t>
            </a:r>
            <a:r>
              <a:rPr kumimoji="1" lang="en-US" altLang="ja-JP" sz="1800" dirty="0"/>
              <a:t>: 01…FF, Content ID)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1977271-95C1-124D-B899-99D6DBD9A5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3567D7-B7DF-764C-9ACC-4D1E31F048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E9F588E-61A4-D548-9C7D-B85D451179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2022</a:t>
            </a:r>
            <a:endParaRPr lang="en-GB" dirty="0"/>
          </a:p>
        </p:txBody>
      </p:sp>
      <p:sp>
        <p:nvSpPr>
          <p:cNvPr id="7" name="線吹き出し 2 (枠付き) 6">
            <a:extLst>
              <a:ext uri="{FF2B5EF4-FFF2-40B4-BE49-F238E27FC236}">
                <a16:creationId xmlns:a16="http://schemas.microsoft.com/office/drawing/2014/main" id="{578C923D-CB25-B243-8F80-FFDC0D564B94}"/>
              </a:ext>
            </a:extLst>
          </p:cNvPr>
          <p:cNvSpPr/>
          <p:nvPr/>
        </p:nvSpPr>
        <p:spPr bwMode="auto">
          <a:xfrm>
            <a:off x="7301753" y="4652683"/>
            <a:ext cx="2037229" cy="612648"/>
          </a:xfrm>
          <a:prstGeom prst="borderCallout2">
            <a:avLst>
              <a:gd name="adj1" fmla="val 58259"/>
              <a:gd name="adj2" fmla="val -1402"/>
              <a:gd name="adj3" fmla="val 59356"/>
              <a:gd name="adj4" fmla="val -16997"/>
              <a:gd name="adj5" fmla="val 119085"/>
              <a:gd name="adj6" fmla="val -4501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Address space should be reserved for future use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7930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86845</TotalTime>
  <Words>245</Words>
  <Application>Microsoft Macintosh PowerPoint</Application>
  <PresentationFormat>ワイド画面</PresentationFormat>
  <Paragraphs>39</Paragraphs>
  <Slides>4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テーマ</vt:lpstr>
      <vt:lpstr>文書</vt:lpstr>
      <vt:lpstr>AP Group Concept</vt:lpstr>
      <vt:lpstr>Abstract</vt:lpstr>
      <vt:lpstr>Current Draft</vt:lpstr>
      <vt:lpstr>EBCS AP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202</cp:revision>
  <cp:lastPrinted>1601-01-01T00:00:00Z</cp:lastPrinted>
  <dcterms:created xsi:type="dcterms:W3CDTF">2019-03-11T15:18:40Z</dcterms:created>
  <dcterms:modified xsi:type="dcterms:W3CDTF">2022-02-28T14:39:51Z</dcterms:modified>
</cp:coreProperties>
</file>