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56" r:id="rId3"/>
    <p:sldId id="265" r:id="rId4"/>
    <p:sldId id="291" r:id="rId5"/>
    <p:sldId id="292" r:id="rId6"/>
    <p:sldId id="296" r:id="rId7"/>
    <p:sldId id="297" r:id="rId8"/>
    <p:sldId id="288" r:id="rId9"/>
    <p:sldId id="298"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2" autoAdjust="0"/>
  </p:normalViewPr>
  <p:slideViewPr>
    <p:cSldViewPr>
      <p:cViewPr varScale="1">
        <p:scale>
          <a:sx n="109" d="100"/>
          <a:sy n="109" d="100"/>
        </p:scale>
        <p:origin x="29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97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370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703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a:t>February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802.11-22/0377r2</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3/29/2022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Sensing by Proxy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2022-03-03</a:t>
            </a:r>
          </a:p>
        </p:txBody>
      </p:sp>
      <p:sp>
        <p:nvSpPr>
          <p:cNvPr id="6"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425"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There is little content in the subclause for SBP procedure reporting.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SBP </a:t>
            </a:r>
            <a:r>
              <a:rPr lang="en-GB" sz="1800" dirty="0">
                <a:effectLst/>
                <a:latin typeface="Times New Roman" panose="02020603050405020304" pitchFamily="18" charset="0"/>
                <a:ea typeface="Times New Roman" panose="02020603050405020304" pitchFamily="18" charset="0"/>
              </a:rPr>
              <a:t>procedure reporting is </a:t>
            </a:r>
            <a:r>
              <a:rPr lang="en-GB" sz="1800" i="1" dirty="0">
                <a:effectLst/>
                <a:latin typeface="Times New Roman" panose="02020603050405020304" pitchFamily="18" charset="0"/>
                <a:ea typeface="Times New Roman" panose="02020603050405020304" pitchFamily="18" charset="0"/>
              </a:rPr>
              <a:t>not identical </a:t>
            </a:r>
            <a:r>
              <a:rPr lang="en-GB" sz="1800" dirty="0">
                <a:effectLst/>
                <a:latin typeface="Times New Roman" panose="02020603050405020304" pitchFamily="18" charset="0"/>
                <a:ea typeface="Times New Roman" panose="02020603050405020304" pitchFamily="18" charset="0"/>
              </a:rPr>
              <a:t>to the reporting phase of TB sensing measurement instance.</a:t>
            </a:r>
          </a:p>
          <a:p>
            <a:pPr lvl="1">
              <a:buFont typeface="Times New Roman" pitchFamily="16" charset="0"/>
              <a:buChar char="•"/>
            </a:pPr>
            <a:r>
              <a:rPr lang="en-GB" sz="1600" b="1" dirty="0">
                <a:latin typeface="Times New Roman" panose="02020603050405020304" pitchFamily="18" charset="0"/>
                <a:ea typeface="Times New Roman" panose="02020603050405020304" pitchFamily="18" charset="0"/>
              </a:rPr>
              <a:t>In an SBP procedure, the SBP responder initiates and coordinates sensing measurements.</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This contribution discusses two issues of SBP procedure reporting which have not been addressed by </a:t>
            </a:r>
            <a:r>
              <a:rPr lang="en-GB" sz="1800" dirty="0" err="1"/>
              <a:t>TGbf</a:t>
            </a:r>
            <a:r>
              <a:rPr lang="en-GB" sz="1800" dirty="0"/>
              <a:t>.</a:t>
            </a:r>
          </a:p>
          <a:p>
            <a:pPr>
              <a:buFont typeface="Times New Roman" pitchFamily="16" charset="0"/>
              <a:buChar char="•"/>
            </a:pPr>
            <a:r>
              <a:rPr lang="en-GB" sz="1800" dirty="0">
                <a:solidFill>
                  <a:srgbClr val="FF0000"/>
                </a:solidFill>
              </a:rPr>
              <a:t>Revision 2: revised straw polls.</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1: Frequency of Sensing Measurements </a:t>
            </a:r>
          </a:p>
        </p:txBody>
      </p:sp>
      <p:sp>
        <p:nvSpPr>
          <p:cNvPr id="9218" name="Rectangle 2"/>
          <p:cNvSpPr>
            <a:spLocks noGrp="1" noChangeArrowheads="1"/>
          </p:cNvSpPr>
          <p:nvPr>
            <p:ph idx="1"/>
          </p:nvPr>
        </p:nvSpPr>
        <p:spPr>
          <a:xfrm>
            <a:off x="914401" y="1828800"/>
            <a:ext cx="10361084" cy="4343399"/>
          </a:xfrm>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After an SBP procedure is established, the SBP responder needs to report </a:t>
            </a:r>
            <a:r>
              <a:rPr lang="en-GB" sz="1800" i="1" dirty="0">
                <a:effectLst/>
                <a:latin typeface="Times New Roman" panose="02020603050405020304" pitchFamily="18" charset="0"/>
                <a:ea typeface="Times New Roman" panose="02020603050405020304" pitchFamily="18" charset="0"/>
              </a:rPr>
              <a:t>a time series of CSI </a:t>
            </a:r>
            <a:r>
              <a:rPr lang="en-GB" sz="1800" dirty="0">
                <a:latin typeface="Times New Roman" panose="02020603050405020304" pitchFamily="18" charset="0"/>
                <a:ea typeface="Times New Roman" panose="02020603050405020304" pitchFamily="18" charset="0"/>
              </a:rPr>
              <a:t>to the SBP </a:t>
            </a:r>
            <a:r>
              <a:rPr lang="en-GB" sz="1800" dirty="0">
                <a:effectLst/>
                <a:latin typeface="Times New Roman" panose="02020603050405020304" pitchFamily="18" charset="0"/>
                <a:ea typeface="Times New Roman" panose="02020603050405020304" pitchFamily="18" charset="0"/>
              </a:rPr>
              <a:t>initiator.  In addition, the SBP responder needs to decide when to start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 1</a:t>
            </a:r>
            <a:r>
              <a:rPr lang="en-GB" sz="1800" dirty="0">
                <a:effectLst/>
                <a:latin typeface="Times New Roman" panose="02020603050405020304" pitchFamily="18" charset="0"/>
                <a:ea typeface="Times New Roman" panose="02020603050405020304" pitchFamily="18" charset="0"/>
              </a:rPr>
              <a:t>: How frequently should the sensing measurement results be reported to the SBP initiator?</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2</a:t>
            </a:r>
            <a:r>
              <a:rPr lang="en-GB" sz="1800" dirty="0">
                <a:latin typeface="Times New Roman" panose="02020603050405020304" pitchFamily="18" charset="0"/>
                <a:ea typeface="Times New Roman" panose="02020603050405020304" pitchFamily="18" charset="0"/>
              </a:rPr>
              <a:t>: Who determines the frequency of sensing measurement reports?</a:t>
            </a:r>
            <a:endParaRPr lang="en-GB" sz="1800" dirty="0">
              <a:effectLst/>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Option 1: the SBP initiator </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2: </a:t>
            </a:r>
            <a:r>
              <a:rPr lang="en-GB" sz="1600" b="1" dirty="0">
                <a:effectLst/>
                <a:latin typeface="Times New Roman" panose="02020603050405020304" pitchFamily="18" charset="0"/>
                <a:ea typeface="Times New Roman" panose="02020603050405020304" pitchFamily="18" charset="0"/>
              </a:rPr>
              <a:t>the SBP responder</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3: negotiated </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3</a:t>
            </a:r>
            <a:r>
              <a:rPr lang="en-GB" sz="1800" dirty="0">
                <a:latin typeface="Times New Roman" panose="02020603050405020304" pitchFamily="18" charset="0"/>
                <a:ea typeface="Times New Roman" panose="02020603050405020304" pitchFamily="18" charset="0"/>
              </a:rPr>
              <a:t>: </a:t>
            </a:r>
            <a:r>
              <a:rPr lang="en-GB" sz="1800" dirty="0"/>
              <a:t>If the time instants of transmission of sensing NDP are aperiodic, should time stamps for CSI estimates be used in the reports?</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4</a:t>
            </a:r>
            <a:r>
              <a:rPr lang="en-GB" sz="1800" dirty="0">
                <a:latin typeface="Times New Roman" panose="02020603050405020304" pitchFamily="18" charset="0"/>
                <a:ea typeface="Times New Roman" panose="02020603050405020304" pitchFamily="18" charset="0"/>
              </a:rPr>
              <a:t>: Should threshold-based reporting be used (i.e., only if</a:t>
            </a:r>
            <a:r>
              <a:rPr lang="en-GB" sz="1800" dirty="0"/>
              <a:t> the variation between consecutive CSI estimates is significant, then the current measurement results are reported to the SBP initiator)?</a:t>
            </a:r>
          </a:p>
          <a:p>
            <a:pPr lvl="1">
              <a:buFont typeface="Times New Roman" pitchFamily="16" charset="0"/>
              <a:buChar char="•"/>
            </a:pPr>
            <a:r>
              <a:rPr lang="en-GB" sz="1600" b="1" dirty="0"/>
              <a:t>Simpler than the threshold-based reporting for TB sensing measurement instance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214072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a:t>
            </a:r>
            <a:r>
              <a:rPr lang="en-GB" sz="1800" dirty="0">
                <a:effectLst/>
                <a:latin typeface="Times New Roman" panose="02020603050405020304" pitchFamily="18" charset="0"/>
                <a:ea typeface="Times New Roman" panose="02020603050405020304" pitchFamily="18" charset="0"/>
              </a:rPr>
              <a:t>: Which non-AP STAs are selected by the AP to participate in sensing measurement for the SBP procedure?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a:t>
            </a:r>
            <a:r>
              <a:rPr lang="en-GB" sz="1800" dirty="0">
                <a:effectLst/>
                <a:latin typeface="Times New Roman" panose="02020603050405020304" pitchFamily="18" charset="0"/>
                <a:ea typeface="Times New Roman" panose="02020603050405020304" pitchFamily="18" charset="0"/>
              </a:rPr>
              <a:t>ssume that two non-AP STAs participate in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1</a:t>
            </a:r>
            <a:r>
              <a:rPr lang="en-GB" sz="1800" dirty="0">
                <a:effectLst/>
                <a:latin typeface="Times New Roman" panose="02020603050405020304" pitchFamily="18" charset="0"/>
                <a:ea typeface="Times New Roman" panose="02020603050405020304" pitchFamily="18" charset="0"/>
              </a:rPr>
              <a:t>: In each sensing measurement instance, the AP chooses two STAs from whoever responds to polling,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Thus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STA3 and STA4 are chosen. Thus CSI of STA3-AP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STA4-AP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STA5 and STA6 are chosen. Thus CSI of STA5-AP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STA6-AP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is not consistent.</a:t>
            </a:r>
            <a:endParaRPr lang="en-GB" sz="14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a:t>
            </a:r>
          </a:p>
        </p:txBody>
      </p:sp>
      <p:sp>
        <p:nvSpPr>
          <p:cNvPr id="9218" name="Rectangle 2"/>
          <p:cNvSpPr>
            <a:spLocks noGrp="1" noChangeArrowheads="1"/>
          </p:cNvSpPr>
          <p:nvPr>
            <p:ph idx="1"/>
          </p:nvPr>
        </p:nvSpPr>
        <p:spPr>
          <a:xfrm>
            <a:off x="914401" y="1752600"/>
            <a:ext cx="10361084" cy="4648200"/>
          </a:xfrm>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a:t>
            </a:r>
            <a:r>
              <a:rPr lang="en-GB" sz="1800" u="sng" dirty="0">
                <a:latin typeface="Times New Roman" panose="02020603050405020304" pitchFamily="18" charset="0"/>
                <a:ea typeface="Times New Roman" panose="02020603050405020304" pitchFamily="18" charset="0"/>
              </a:rPr>
              <a:t>2</a:t>
            </a:r>
            <a:r>
              <a:rPr lang="en-GB" sz="1800" dirty="0">
                <a:effectLst/>
                <a:latin typeface="Times New Roman" panose="02020603050405020304" pitchFamily="18" charset="0"/>
                <a:ea typeface="Times New Roman" panose="02020603050405020304" pitchFamily="18" charset="0"/>
              </a:rPr>
              <a:t>: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the AP chooses two STAs from whoever responds to polling. In the subsequent sensing measurement instances, the AP attempts to poll the same two STAs as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However, there is no guarantee for those two STAs to be available at any of the subsequent sensing measurement instances,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a:t>
            </a:r>
            <a:r>
              <a:rPr lang="en-GB" sz="1600" b="1" dirty="0">
                <a:latin typeface="Times New Roman" panose="02020603050405020304" pitchFamily="18" charset="0"/>
                <a:ea typeface="Times New Roman" panose="02020603050405020304" pitchFamily="18" charset="0"/>
              </a:rPr>
              <a:t>Th</a:t>
            </a:r>
            <a:r>
              <a:rPr lang="en-GB" sz="1600" b="1" dirty="0">
                <a:effectLst/>
                <a:latin typeface="Times New Roman" panose="02020603050405020304" pitchFamily="18" charset="0"/>
                <a:ea typeface="Times New Roman" panose="02020603050405020304" pitchFamily="18" charset="0"/>
              </a:rPr>
              <a:t>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does not get the job done.</a:t>
            </a:r>
          </a:p>
          <a:p>
            <a:pPr marL="400050">
              <a:buFont typeface="Arial" panose="020B0604020202020204" pitchFamily="34" charset="0"/>
              <a:buChar char="•"/>
            </a:pPr>
            <a:r>
              <a:rPr lang="en-GB" sz="1800" u="sng" dirty="0"/>
              <a:t>Remark</a:t>
            </a:r>
            <a:r>
              <a:rPr lang="en-GB" sz="1800" dirty="0"/>
              <a:t>: Consistency is less a problem for TB sensing measurement (e.g. an AP may trigger a larger number of STAs in each TF sounding phase to reduce the probability of no common STA in any two consecutive CSI measurements).</a:t>
            </a:r>
            <a:endParaRPr lang="en-GB" sz="18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An i</a:t>
            </a:r>
            <a:r>
              <a:rPr lang="en-GB" sz="1800" dirty="0">
                <a:effectLst/>
                <a:latin typeface="Times New Roman" panose="02020603050405020304" pitchFamily="18" charset="0"/>
                <a:ea typeface="Times New Roman" panose="02020603050405020304" pitchFamily="18" charset="0"/>
              </a:rPr>
              <a:t>deal scenario of consistent CSI measurements:</a:t>
            </a:r>
            <a:r>
              <a:rPr lang="en-GB" dirty="0"/>
              <a:t> </a:t>
            </a:r>
            <a:r>
              <a:rPr lang="en-GB" sz="1800" dirty="0"/>
              <a:t>the same set of STAs participate in each sensing measurement instance during the SBP procedure.</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#n</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400050">
              <a:buFont typeface="Arial" panose="020B0604020202020204" pitchFamily="34" charset="0"/>
              <a:buChar char="•"/>
            </a:pPr>
            <a:endParaRPr lang="en-GB" sz="2000" dirty="0">
              <a:latin typeface="Times New Roman" panose="02020603050405020304" pitchFamily="18" charset="0"/>
              <a:ea typeface="Times New Roman" panose="02020603050405020304" pitchFamily="18" charset="0"/>
            </a:endParaRPr>
          </a:p>
          <a:p>
            <a:pPr marL="400050">
              <a:buFont typeface="Arial" panose="020B0604020202020204" pitchFamily="34" charset="0"/>
              <a:buChar char="•"/>
            </a:pPr>
            <a:r>
              <a:rPr lang="en-GB" sz="1800" b="1" u="sng" dirty="0">
                <a:effectLst/>
                <a:latin typeface="Times New Roman" panose="02020603050405020304" pitchFamily="18" charset="0"/>
                <a:ea typeface="Times New Roman" panose="02020603050405020304" pitchFamily="18" charset="0"/>
              </a:rPr>
              <a:t>Question</a:t>
            </a:r>
            <a:r>
              <a:rPr lang="en-GB" sz="1800" b="1" dirty="0">
                <a:effectLst/>
                <a:latin typeface="Times New Roman" panose="02020603050405020304" pitchFamily="18" charset="0"/>
                <a:ea typeface="Times New Roman" panose="02020603050405020304" pitchFamily="18" charset="0"/>
              </a:rPr>
              <a:t>: Should a requirement be defined for the consistency of CSI measurements over time?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759591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to add the following to the 11bf SFD?</a:t>
            </a:r>
          </a:p>
          <a:p>
            <a:pPr lvl="1">
              <a:buFont typeface="Times New Roman" pitchFamily="16" charset="0"/>
              <a:buChar char="•"/>
            </a:pPr>
            <a:r>
              <a:rPr lang="en-US" b="1" dirty="0"/>
              <a:t>In an SBP procedure, the sensing measurement reports received by the SBP initiator shall contain the CSI from the same set of TX/RX antenna pairs.</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664651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to add the following to the 11bf SFD?</a:t>
            </a:r>
          </a:p>
          <a:p>
            <a:pPr lvl="1">
              <a:buFont typeface="Times New Roman" pitchFamily="16" charset="0"/>
              <a:buChar char="•"/>
            </a:pPr>
            <a:r>
              <a:rPr lang="en-US" b="1" dirty="0"/>
              <a:t>For the same sensing measurement setup, the sensing measurement reports shall contain the CSI from the same set of TX/RX antenna pairs.</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4963855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974</Words>
  <Application>Microsoft Office PowerPoint</Application>
  <PresentationFormat>Widescreen</PresentationFormat>
  <Paragraphs>105</Paragraphs>
  <Slides>8</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Arial</vt:lpstr>
      <vt:lpstr>Calibri</vt:lpstr>
      <vt:lpstr>Calibri Light</vt:lpstr>
      <vt:lpstr>Times New Roman</vt:lpstr>
      <vt:lpstr>Office Theme</vt:lpstr>
      <vt:lpstr>Custom Design</vt:lpstr>
      <vt:lpstr>Document</vt:lpstr>
      <vt:lpstr>On Sensing by Proxy</vt:lpstr>
      <vt:lpstr>Motivation</vt:lpstr>
      <vt:lpstr>Issue 1: Frequency of Sensing Measurements </vt:lpstr>
      <vt:lpstr>Issue 2:  Consistent CSI Measurements over Time (I)</vt:lpstr>
      <vt:lpstr>Issue 2:  Consistent CSI Measurements over Time (II)</vt:lpstr>
      <vt:lpstr>Issue 2:  Consistent CSI Measurements over Time (III)</vt:lpstr>
      <vt:lpstr>Straw Poll #1</vt:lpstr>
      <vt:lpstr>Straw Poll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441</cp:revision>
  <cp:lastPrinted>1601-01-01T00:00:00Z</cp:lastPrinted>
  <dcterms:created xsi:type="dcterms:W3CDTF">2021-08-26T21:34:44Z</dcterms:created>
  <dcterms:modified xsi:type="dcterms:W3CDTF">2022-03-29T21:43:15Z</dcterms:modified>
</cp:coreProperties>
</file>