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106" d="100"/>
          <a:sy n="106" d="100"/>
        </p:scale>
        <p:origin x="114" y="1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802.11-22/0367r0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February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1822-02-0arc-clause-6-discussion.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ARC-SC-agenda-Feb-24-2022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2022-02-22 (Two’s-day)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24 February 2022</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Clause 6 discussion: </a:t>
            </a:r>
            <a:r>
              <a:rPr lang="en-US" sz="2800" dirty="0">
                <a:hlinkClick r:id="rId3"/>
              </a:rPr>
              <a:t>11-21/1822r2</a:t>
            </a:r>
            <a:r>
              <a:rPr lang="en-US" sz="2800" dirty="0"/>
              <a:t> </a:t>
            </a:r>
          </a:p>
          <a:p>
            <a:pPr marL="457200" indent="-457200">
              <a:lnSpc>
                <a:spcPct val="90000"/>
              </a:lnSpc>
              <a:spcBef>
                <a:spcPts val="300"/>
              </a:spcBef>
              <a:spcAft>
                <a:spcPts val="0"/>
              </a:spcAft>
              <a:buFont typeface="Arial" panose="020B0604020202020204" pitchFamily="34" charset="0"/>
              <a:buChar char="•"/>
              <a:defRPr/>
            </a:pPr>
            <a:r>
              <a:rPr lang="en-US" sz="2800" dirty="0"/>
              <a:t>Updates on Std 802 project</a:t>
            </a:r>
          </a:p>
          <a:p>
            <a:pPr marL="857250" lvl="1" indent="-457200">
              <a:lnSpc>
                <a:spcPct val="90000"/>
              </a:lnSpc>
              <a:spcBef>
                <a:spcPts val="300"/>
              </a:spcBef>
              <a:spcAft>
                <a:spcPts val="0"/>
              </a:spcAft>
              <a:buFont typeface="Arial" panose="020B0604020202020204" pitchFamily="34" charset="0"/>
              <a:buChar char="•"/>
              <a:defRPr/>
            </a:pPr>
            <a:r>
              <a:rPr lang="en-US" sz="2400" dirty="0" err="1"/>
              <a:t>Nendica</a:t>
            </a:r>
            <a:r>
              <a:rPr lang="en-US" sz="2400" dirty="0"/>
              <a:t> calls are discussing and drafting PAR/CSD(s), Thursdays 9am ET</a:t>
            </a:r>
          </a:p>
          <a:p>
            <a:pPr marL="857250" lvl="1" indent="-457200">
              <a:lnSpc>
                <a:spcPct val="90000"/>
              </a:lnSpc>
              <a:spcBef>
                <a:spcPts val="300"/>
              </a:spcBef>
              <a:spcAft>
                <a:spcPts val="0"/>
              </a:spcAft>
              <a:buFont typeface="Arial" panose="020B0604020202020204" pitchFamily="34" charset="0"/>
              <a:buChar char="•"/>
              <a:defRPr/>
            </a:pPr>
            <a:r>
              <a:rPr lang="en-US" sz="2400" dirty="0"/>
              <a:t>‘Preview’ 802 Technical Plenary update from </a:t>
            </a:r>
            <a:r>
              <a:rPr lang="en-US" sz="2400" dirty="0" err="1"/>
              <a:t>Nendica</a:t>
            </a:r>
            <a:endParaRPr lang="en-US" sz="2400" dirty="0"/>
          </a:p>
          <a:p>
            <a:pPr marL="857250" lvl="1" indent="-457200">
              <a:lnSpc>
                <a:spcPct val="90000"/>
              </a:lnSpc>
              <a:spcBef>
                <a:spcPts val="300"/>
              </a:spcBef>
              <a:spcAft>
                <a:spcPts val="0"/>
              </a:spcAft>
              <a:buFont typeface="Arial" panose="020B0604020202020204" pitchFamily="34" charset="0"/>
              <a:buChar char="•"/>
              <a:defRPr/>
            </a:pPr>
            <a:r>
              <a:rPr lang="en-US" sz="2400" dirty="0"/>
              <a:t>Interest/discussion on architecture including VLANs (and other tags)</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Mar plenary session (2 meetings, Monday and Wednesday)</a:t>
            </a:r>
            <a:endParaRPr lang="en-US" altLang="en-US" sz="2600" b="1" dirty="0"/>
          </a:p>
          <a:p>
            <a:pPr>
              <a:buFont typeface="Arial" panose="020B0604020202020204" pitchFamily="34" charset="0"/>
              <a:buChar char="•"/>
            </a:pP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24 February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24 February 2022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5451</TotalTime>
  <Words>1712</Words>
  <Application>Microsoft Office PowerPoint</Application>
  <PresentationFormat>Widescreen</PresentationFormat>
  <Paragraphs>165</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ARC-SC-agenda-Feb-24-2022</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24 February 2022</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71</cp:revision>
  <cp:lastPrinted>1601-01-01T00:00:00Z</cp:lastPrinted>
  <dcterms:created xsi:type="dcterms:W3CDTF">2021-01-26T19:12:38Z</dcterms:created>
  <dcterms:modified xsi:type="dcterms:W3CDTF">2022-02-22T22:43:10Z</dcterms:modified>
</cp:coreProperties>
</file>