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95" r:id="rId4"/>
    <p:sldId id="296" r:id="rId5"/>
    <p:sldId id="297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86" autoAdjust="0"/>
    <p:restoredTop sz="94660"/>
  </p:normalViewPr>
  <p:slideViewPr>
    <p:cSldViewPr>
      <p:cViewPr varScale="1">
        <p:scale>
          <a:sx n="99" d="100"/>
          <a:sy n="99" d="100"/>
        </p:scale>
        <p:origin x="204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78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11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95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802.11-22/0343r0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February 2022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8" y="6475413"/>
            <a:ext cx="233397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 solutions analysis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2022-02-16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6287390"/>
              </p:ext>
            </p:extLst>
          </p:nvPr>
        </p:nvGraphicFramePr>
        <p:xfrm>
          <a:off x="990600" y="2413000"/>
          <a:ext cx="10160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640" imgH="2536149" progId="Word.Document.8">
                  <p:embed/>
                </p:oleObj>
              </mc:Choice>
              <mc:Fallback>
                <p:oleObj name="Document" r:id="rId3" imgW="10457640" imgH="253614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160000" cy="2463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Quick analysis of the submitted “solutions” for TGbh, based on criteria from Feb 8 telecon.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Reminder of Feb 8 considerations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2600"/>
            <a:ext cx="10361084" cy="4722814"/>
          </a:xfrm>
          <a:ln/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altLang="en-US" sz="2800" dirty="0"/>
              <a:t>During the Feb 8 TGbh teleconference, the following criteria/considerations were proposed, for evaluating the submitted solutions: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Use cases covered, affected by: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During association&amp;4WH or post-association/security context (e.g., robust action frame)</a:t>
            </a:r>
          </a:p>
          <a:p>
            <a:pPr marL="1257300" lvl="2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# of message exchanges(s)</a:t>
            </a:r>
          </a:p>
          <a:p>
            <a:pPr marL="1257300" lvl="2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Timing of the ID: </a:t>
            </a:r>
          </a:p>
          <a:p>
            <a:pPr marL="1714500" lvl="3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Is the identifier needed before network services/access?</a:t>
            </a:r>
          </a:p>
          <a:p>
            <a:pPr marL="1714500" lvl="3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Can it be changed during association?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ID generation (Network or STA)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How much “new” is being designed?  (“simplicity” measure?)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Protection against spoofing (of AP and/or STA)?</a:t>
            </a:r>
          </a:p>
          <a:p>
            <a:pPr>
              <a:spcBef>
                <a:spcPts val="300"/>
              </a:spcBef>
            </a:pPr>
            <a:endParaRPr lang="en-US" alt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algn="ctr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7320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47466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Review of considerations, for submitted solutions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65F442E-F415-421A-9627-260D9415F9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620700"/>
              </p:ext>
            </p:extLst>
          </p:nvPr>
        </p:nvGraphicFramePr>
        <p:xfrm>
          <a:off x="914400" y="1356360"/>
          <a:ext cx="1036161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383106992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5966269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40778370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9606922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08348283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198477688"/>
                    </a:ext>
                  </a:extLst>
                </a:gridCol>
                <a:gridCol w="1141410">
                  <a:extLst>
                    <a:ext uri="{9D8B030D-6E8A-4147-A177-3AD203B41FA5}">
                      <a16:colId xmlns:a16="http://schemas.microsoft.com/office/drawing/2014/main" val="12713400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Solution and summary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During </a:t>
                      </a:r>
                      <a:r>
                        <a:rPr lang="en-US" sz="1400" dirty="0" err="1"/>
                        <a:t>assoc</a:t>
                      </a:r>
                      <a:r>
                        <a:rPr lang="en-US" sz="1400" dirty="0"/>
                        <a:t>/security or post </a:t>
                      </a:r>
                      <a:r>
                        <a:rPr lang="en-US" sz="1400" dirty="0" err="1"/>
                        <a:t>assoc</a:t>
                      </a:r>
                      <a:r>
                        <a:rPr lang="en-US" sz="1400" dirty="0"/>
                        <a:t>/security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 </a:t>
                      </a:r>
                      <a:r>
                        <a:rPr lang="en-US" sz="1400" dirty="0" err="1"/>
                        <a:t>add’l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msgs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ID timing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ID generation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How much “new”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Spoofing protected?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836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Signature-based: AP gets STA’s public key, identifies STA by matching signature of address to 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During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@Assoc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 needs to generate public/private key, send sig per Assoc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 – no, non-AP - 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492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IRMA: AP gets STA’s IRMK, identifies STA by matching hash of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During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 (one time)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@Assoc (after first)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 generates 48 bit IRMK, send hash per Assoc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582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ID Query: STA provides any ID, within secured Action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 (per Assoc)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 control – right after Assoc?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STA, arbitrary string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Action frame exchange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46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Transient STA ID: “TSID” generated from PTKSA, updated by knowing the previous 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During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@Assoc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TSID generation from PTKSA, hashing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124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Secure Device ID: Adds keypair encryption to ID Query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During/Post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 In the case of post  (from ID Query)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STA control – during or right after Assoc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Public/private key pair generated by AP, new Action frame to send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215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6837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47466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Review of considerations, for submitted solutions (</a:t>
            </a:r>
            <a:r>
              <a:rPr lang="en-GB" dirty="0" err="1"/>
              <a:t>cont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65F442E-F415-421A-9627-260D9415F9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498792"/>
              </p:ext>
            </p:extLst>
          </p:nvPr>
        </p:nvGraphicFramePr>
        <p:xfrm>
          <a:off x="914400" y="1386840"/>
          <a:ext cx="1036161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383106992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5966269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40778370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9606922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08348283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198477688"/>
                    </a:ext>
                  </a:extLst>
                </a:gridCol>
                <a:gridCol w="1141410">
                  <a:extLst>
                    <a:ext uri="{9D8B030D-6E8A-4147-A177-3AD203B41FA5}">
                      <a16:colId xmlns:a16="http://schemas.microsoft.com/office/drawing/2014/main" val="12713400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Solution and summary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During </a:t>
                      </a:r>
                      <a:r>
                        <a:rPr lang="en-US" sz="1400" dirty="0" err="1"/>
                        <a:t>assoc</a:t>
                      </a:r>
                      <a:r>
                        <a:rPr lang="en-US" sz="1400" dirty="0"/>
                        <a:t>/security or post </a:t>
                      </a:r>
                      <a:r>
                        <a:rPr lang="en-US" sz="1400" dirty="0" err="1"/>
                        <a:t>assoc</a:t>
                      </a:r>
                      <a:r>
                        <a:rPr lang="en-US" sz="1400" dirty="0"/>
                        <a:t>/security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 </a:t>
                      </a:r>
                      <a:r>
                        <a:rPr lang="en-US" sz="1400" dirty="0" err="1"/>
                        <a:t>add’l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msgs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ID timing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ID generation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How much “new”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Spoofing protected?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836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Opaque device ID: AP creates blob, STA returns it on future </a:t>
                      </a:r>
                      <a:r>
                        <a:rPr lang="en-US" sz="1400" dirty="0" err="1"/>
                        <a:t>assocs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During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@Assoc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Blob generation, added to HS #2 and #3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081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STA generated device ID: STA provides any ID, within handshake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During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@Assoc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KDE added to HS #4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246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MAC address designation (MAAD): AP allocates “next address” that the STA uses on next 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Before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 (per Assoc)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@Previous Assoc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 (AP)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Action frame exchange with MAADs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595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Network generated device ID: AP creates blob, STA returns it on future </a:t>
                      </a:r>
                      <a:r>
                        <a:rPr lang="en-US" sz="1400" dirty="0" err="1"/>
                        <a:t>assocs</a:t>
                      </a:r>
                      <a:r>
                        <a:rPr lang="en-US" sz="1400" dirty="0"/>
                        <a:t> (refinement of Opaque device ID)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During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@Assoc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Blob generation, added to HS #2 and #3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286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218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959FE"/>
      </a:hlink>
      <a:folHlink>
        <a:srgbClr val="5959F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17424</TotalTime>
  <Words>627</Words>
  <Application>Microsoft Office PowerPoint</Application>
  <PresentationFormat>Widescreen</PresentationFormat>
  <Paragraphs>123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Microsoft Word 97 - 2003 Document</vt:lpstr>
      <vt:lpstr>TGbh solutions analysis</vt:lpstr>
      <vt:lpstr>Abstract</vt:lpstr>
      <vt:lpstr>Reminder of Feb 8 considerations</vt:lpstr>
      <vt:lpstr>Review of considerations, for submitted solutions</vt:lpstr>
      <vt:lpstr>Review of considerations, for submitted solutions (cont)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Hamilton, Mark</dc:creator>
  <cp:lastModifiedBy>Hamilton, Mark</cp:lastModifiedBy>
  <cp:revision>182</cp:revision>
  <cp:lastPrinted>1601-01-01T00:00:00Z</cp:lastPrinted>
  <dcterms:created xsi:type="dcterms:W3CDTF">2021-01-26T19:12:38Z</dcterms:created>
  <dcterms:modified xsi:type="dcterms:W3CDTF">2022-02-16T17:53:53Z</dcterms:modified>
</cp:coreProperties>
</file>