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69" r:id="rId5"/>
    <p:sldId id="330" r:id="rId6"/>
    <p:sldId id="381" r:id="rId7"/>
    <p:sldId id="377" r:id="rId8"/>
    <p:sldId id="375" r:id="rId9"/>
    <p:sldId id="383" r:id="rId10"/>
    <p:sldId id="376" r:id="rId11"/>
    <p:sldId id="382" r:id="rId12"/>
    <p:sldId id="379" r:id="rId13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ITRAKAR_Rojan" initials="C" lastIdx="3" clrIdx="0"/>
  <p:cmAuthor id="1" name="Rojan Chitrakar" initials="RC" lastIdx="6" clrIdx="1">
    <p:extLst>
      <p:ext uri="{19B8F6BF-5375-455C-9EA6-DF929625EA0E}">
        <p15:presenceInfo xmlns:p15="http://schemas.microsoft.com/office/powerpoint/2012/main" userId="S-1-5-21-3734395507-3439540992-2097805461-755735" providerId="AD"/>
      </p:ext>
    </p:extLst>
  </p:cmAuthor>
  <p:cmAuthor id="2" name="Rajat PUSHKARNA" initials="RP" lastIdx="1" clrIdx="2">
    <p:extLst>
      <p:ext uri="{19B8F6BF-5375-455C-9EA6-DF929625EA0E}">
        <p15:presenceInfo xmlns:p15="http://schemas.microsoft.com/office/powerpoint/2012/main" userId="S::rajat.pushkarna@sg.panasonic.com::93895587-9647-41b6-8020-b917e4fa5b9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5F2B00-97CA-F5E5-D715-E5CB4D7150D0}" v="27" dt="2022-02-08T16:30:44.213"/>
    <p1510:client id="{831677D0-A37D-CEE2-AB7A-6F175F848CCF}" v="13" dt="2022-02-08T16:28:25.856"/>
    <p1510:client id="{E2F95C27-AACC-4F9A-8451-4A1D9D8932DE}" v="1" dt="2022-02-08T16:52:46.3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31" autoAdjust="0"/>
    <p:restoredTop sz="91332" autoAdjust="0"/>
  </p:normalViewPr>
  <p:slideViewPr>
    <p:cSldViewPr>
      <p:cViewPr varScale="1">
        <p:scale>
          <a:sx n="88" d="100"/>
          <a:sy n="88" d="100"/>
        </p:scale>
        <p:origin x="902" y="7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2376" y="5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hashayar Mirfakhraei" userId="S::khashayar.mirfakhraei@zeku.com::75ee8842-3e53-451e-a9cb-0f8aa010be8d" providerId="AD" clId="Web-{831677D0-A37D-CEE2-AB7A-6F175F848CCF}"/>
    <pc:docChg chg="modSld">
      <pc:chgData name="Khashayar Mirfakhraei" userId="S::khashayar.mirfakhraei@zeku.com::75ee8842-3e53-451e-a9cb-0f8aa010be8d" providerId="AD" clId="Web-{831677D0-A37D-CEE2-AB7A-6F175F848CCF}" dt="2022-02-08T16:28:23.434" v="10" actId="20577"/>
      <pc:docMkLst>
        <pc:docMk/>
      </pc:docMkLst>
      <pc:sldChg chg="modSp">
        <pc:chgData name="Khashayar Mirfakhraei" userId="S::khashayar.mirfakhraei@zeku.com::75ee8842-3e53-451e-a9cb-0f8aa010be8d" providerId="AD" clId="Web-{831677D0-A37D-CEE2-AB7A-6F175F848CCF}" dt="2022-02-08T16:27:46.041" v="3" actId="20577"/>
        <pc:sldMkLst>
          <pc:docMk/>
          <pc:sldMk cId="71276553" sldId="378"/>
        </pc:sldMkLst>
        <pc:spChg chg="mod">
          <ac:chgData name="Khashayar Mirfakhraei" userId="S::khashayar.mirfakhraei@zeku.com::75ee8842-3e53-451e-a9cb-0f8aa010be8d" providerId="AD" clId="Web-{831677D0-A37D-CEE2-AB7A-6F175F848CCF}" dt="2022-02-08T16:27:46.041" v="3" actId="20577"/>
          <ac:spMkLst>
            <pc:docMk/>
            <pc:sldMk cId="71276553" sldId="378"/>
            <ac:spMk id="7" creationId="{00000000-0000-0000-0000-000000000000}"/>
          </ac:spMkLst>
        </pc:spChg>
      </pc:sldChg>
      <pc:sldChg chg="modSp">
        <pc:chgData name="Khashayar Mirfakhraei" userId="S::khashayar.mirfakhraei@zeku.com::75ee8842-3e53-451e-a9cb-0f8aa010be8d" providerId="AD" clId="Web-{831677D0-A37D-CEE2-AB7A-6F175F848CCF}" dt="2022-02-08T16:28:23.434" v="10" actId="20577"/>
        <pc:sldMkLst>
          <pc:docMk/>
          <pc:sldMk cId="1572700813" sldId="381"/>
        </pc:sldMkLst>
        <pc:spChg chg="mod">
          <ac:chgData name="Khashayar Mirfakhraei" userId="S::khashayar.mirfakhraei@zeku.com::75ee8842-3e53-451e-a9cb-0f8aa010be8d" providerId="AD" clId="Web-{831677D0-A37D-CEE2-AB7A-6F175F848CCF}" dt="2022-02-08T16:28:23.434" v="10" actId="20577"/>
          <ac:spMkLst>
            <pc:docMk/>
            <pc:sldMk cId="1572700813" sldId="381"/>
            <ac:spMk id="7" creationId="{00000000-0000-0000-0000-000000000000}"/>
          </ac:spMkLst>
        </pc:spChg>
      </pc:sldChg>
    </pc:docChg>
  </pc:docChgLst>
  <pc:docChgLst>
    <pc:chgData name="Khashayar Mirfakhraei" userId="S::khashayar.mirfakhraei@zeku.com::75ee8842-3e53-451e-a9cb-0f8aa010be8d" providerId="AD" clId="Web-{6E5F2B00-97CA-F5E5-D715-E5CB4D7150D0}"/>
    <pc:docChg chg="modSld">
      <pc:chgData name="Khashayar Mirfakhraei" userId="S::khashayar.mirfakhraei@zeku.com::75ee8842-3e53-451e-a9cb-0f8aa010be8d" providerId="AD" clId="Web-{6E5F2B00-97CA-F5E5-D715-E5CB4D7150D0}" dt="2022-02-08T16:30:42.135" v="13" actId="20577"/>
      <pc:docMkLst>
        <pc:docMk/>
      </pc:docMkLst>
      <pc:sldChg chg="modSp">
        <pc:chgData name="Khashayar Mirfakhraei" userId="S::khashayar.mirfakhraei@zeku.com::75ee8842-3e53-451e-a9cb-0f8aa010be8d" providerId="AD" clId="Web-{6E5F2B00-97CA-F5E5-D715-E5CB4D7150D0}" dt="2022-02-08T16:30:42.135" v="13" actId="20577"/>
        <pc:sldMkLst>
          <pc:docMk/>
          <pc:sldMk cId="1624800768" sldId="330"/>
        </pc:sldMkLst>
        <pc:spChg chg="mod">
          <ac:chgData name="Khashayar Mirfakhraei" userId="S::khashayar.mirfakhraei@zeku.com::75ee8842-3e53-451e-a9cb-0f8aa010be8d" providerId="AD" clId="Web-{6E5F2B00-97CA-F5E5-D715-E5CB4D7150D0}" dt="2022-02-08T16:30:42.135" v="13" actId="20577"/>
          <ac:spMkLst>
            <pc:docMk/>
            <pc:sldMk cId="1624800768" sldId="330"/>
            <ac:spMk id="9" creationId="{193080EF-EF8D-4874-9F1A-9AA692AEEC00}"/>
          </ac:spMkLst>
        </pc:spChg>
      </pc:sldChg>
    </pc:docChg>
  </pc:docChgLst>
  <pc:docChgLst>
    <pc:chgData name="Enrico Rantala" userId="7f7c6d7f-4f1a-41ed-bba8-3db18a2252b1" providerId="ADAL" clId="{E2F95C27-AACC-4F9A-8451-4A1D9D8932DE}"/>
    <pc:docChg chg="undo custSel modSld">
      <pc:chgData name="Enrico Rantala" userId="7f7c6d7f-4f1a-41ed-bba8-3db18a2252b1" providerId="ADAL" clId="{E2F95C27-AACC-4F9A-8451-4A1D9D8932DE}" dt="2022-02-08T20:19:30.835" v="3123" actId="20577"/>
      <pc:docMkLst>
        <pc:docMk/>
      </pc:docMkLst>
      <pc:sldChg chg="modSp mod">
        <pc:chgData name="Enrico Rantala" userId="7f7c6d7f-4f1a-41ed-bba8-3db18a2252b1" providerId="ADAL" clId="{E2F95C27-AACC-4F9A-8451-4A1D9D8932DE}" dt="2022-02-02T22:48:41.706" v="2772" actId="120"/>
        <pc:sldMkLst>
          <pc:docMk/>
          <pc:sldMk cId="0" sldId="269"/>
        </pc:sldMkLst>
        <pc:spChg chg="mod">
          <ac:chgData name="Enrico Rantala" userId="7f7c6d7f-4f1a-41ed-bba8-3db18a2252b1" providerId="ADAL" clId="{E2F95C27-AACC-4F9A-8451-4A1D9D8932DE}" dt="2022-02-02T20:53:12.131" v="1718" actId="20577"/>
          <ac:spMkLst>
            <pc:docMk/>
            <pc:sldMk cId="0" sldId="269"/>
            <ac:spMk id="13317" creationId="{00000000-0000-0000-0000-000000000000}"/>
          </ac:spMkLst>
        </pc:spChg>
        <pc:graphicFrameChg chg="modGraphic">
          <ac:chgData name="Enrico Rantala" userId="7f7c6d7f-4f1a-41ed-bba8-3db18a2252b1" providerId="ADAL" clId="{E2F95C27-AACC-4F9A-8451-4A1D9D8932DE}" dt="2022-02-02T22:48:41.706" v="2772" actId="120"/>
          <ac:graphicFrameMkLst>
            <pc:docMk/>
            <pc:sldMk cId="0" sldId="269"/>
            <ac:graphicFrameMk id="2" creationId="{00000000-0000-0000-0000-000000000000}"/>
          </ac:graphicFrameMkLst>
        </pc:graphicFrameChg>
      </pc:sldChg>
      <pc:sldChg chg="modSp mod">
        <pc:chgData name="Enrico Rantala" userId="7f7c6d7f-4f1a-41ed-bba8-3db18a2252b1" providerId="ADAL" clId="{E2F95C27-AACC-4F9A-8451-4A1D9D8932DE}" dt="2022-02-08T04:15:39.386" v="2841" actId="20577"/>
        <pc:sldMkLst>
          <pc:docMk/>
          <pc:sldMk cId="1624800768" sldId="330"/>
        </pc:sldMkLst>
        <pc:spChg chg="mod">
          <ac:chgData name="Enrico Rantala" userId="7f7c6d7f-4f1a-41ed-bba8-3db18a2252b1" providerId="ADAL" clId="{E2F95C27-AACC-4F9A-8451-4A1D9D8932DE}" dt="2022-02-08T04:15:39.386" v="2841" actId="20577"/>
          <ac:spMkLst>
            <pc:docMk/>
            <pc:sldMk cId="1624800768" sldId="330"/>
            <ac:spMk id="9" creationId="{193080EF-EF8D-4874-9F1A-9AA692AEEC00}"/>
          </ac:spMkLst>
        </pc:spChg>
        <pc:spChg chg="mod">
          <ac:chgData name="Enrico Rantala" userId="7f7c6d7f-4f1a-41ed-bba8-3db18a2252b1" providerId="ADAL" clId="{E2F95C27-AACC-4F9A-8451-4A1D9D8932DE}" dt="2022-02-02T22:35:45.335" v="2690" actId="1076"/>
          <ac:spMkLst>
            <pc:docMk/>
            <pc:sldMk cId="1624800768" sldId="330"/>
            <ac:spMk id="12" creationId="{4E364DEF-538C-41AD-96D6-C5524E7FF539}"/>
          </ac:spMkLst>
        </pc:spChg>
        <pc:grpChg chg="mod">
          <ac:chgData name="Enrico Rantala" userId="7f7c6d7f-4f1a-41ed-bba8-3db18a2252b1" providerId="ADAL" clId="{E2F95C27-AACC-4F9A-8451-4A1D9D8932DE}" dt="2022-02-02T22:35:33.976" v="2689" actId="1076"/>
          <ac:grpSpMkLst>
            <pc:docMk/>
            <pc:sldMk cId="1624800768" sldId="330"/>
            <ac:grpSpMk id="54" creationId="{D1BE2620-93D2-4545-A9B6-5296335BFC29}"/>
          </ac:grpSpMkLst>
        </pc:grpChg>
        <pc:cxnChg chg="mod">
          <ac:chgData name="Enrico Rantala" userId="7f7c6d7f-4f1a-41ed-bba8-3db18a2252b1" providerId="ADAL" clId="{E2F95C27-AACC-4F9A-8451-4A1D9D8932DE}" dt="2022-02-02T22:35:45.335" v="2690" actId="1076"/>
          <ac:cxnSpMkLst>
            <pc:docMk/>
            <pc:sldMk cId="1624800768" sldId="330"/>
            <ac:cxnSpMk id="16" creationId="{78A82D28-EFFE-4859-A0F6-79136460CC48}"/>
          </ac:cxnSpMkLst>
        </pc:cxnChg>
        <pc:cxnChg chg="mod">
          <ac:chgData name="Enrico Rantala" userId="7f7c6d7f-4f1a-41ed-bba8-3db18a2252b1" providerId="ADAL" clId="{E2F95C27-AACC-4F9A-8451-4A1D9D8932DE}" dt="2022-02-02T22:35:45.335" v="2690" actId="1076"/>
          <ac:cxnSpMkLst>
            <pc:docMk/>
            <pc:sldMk cId="1624800768" sldId="330"/>
            <ac:cxnSpMk id="24" creationId="{1A9DD7D3-8DC0-4923-AB78-D0E547C85522}"/>
          </ac:cxnSpMkLst>
        </pc:cxnChg>
        <pc:cxnChg chg="mod">
          <ac:chgData name="Enrico Rantala" userId="7f7c6d7f-4f1a-41ed-bba8-3db18a2252b1" providerId="ADAL" clId="{E2F95C27-AACC-4F9A-8451-4A1D9D8932DE}" dt="2022-02-02T22:35:45.335" v="2690" actId="1076"/>
          <ac:cxnSpMkLst>
            <pc:docMk/>
            <pc:sldMk cId="1624800768" sldId="330"/>
            <ac:cxnSpMk id="33" creationId="{9E4F94F5-0B07-4075-9938-A8B3567A6B69}"/>
          </ac:cxnSpMkLst>
        </pc:cxnChg>
        <pc:cxnChg chg="mod">
          <ac:chgData name="Enrico Rantala" userId="7f7c6d7f-4f1a-41ed-bba8-3db18a2252b1" providerId="ADAL" clId="{E2F95C27-AACC-4F9A-8451-4A1D9D8932DE}" dt="2022-02-02T22:35:45.335" v="2690" actId="1076"/>
          <ac:cxnSpMkLst>
            <pc:docMk/>
            <pc:sldMk cId="1624800768" sldId="330"/>
            <ac:cxnSpMk id="36" creationId="{DB434F09-F208-422F-9AA0-52DF3C23DEA0}"/>
          </ac:cxnSpMkLst>
        </pc:cxnChg>
        <pc:cxnChg chg="mod">
          <ac:chgData name="Enrico Rantala" userId="7f7c6d7f-4f1a-41ed-bba8-3db18a2252b1" providerId="ADAL" clId="{E2F95C27-AACC-4F9A-8451-4A1D9D8932DE}" dt="2022-02-02T22:35:45.335" v="2690" actId="1076"/>
          <ac:cxnSpMkLst>
            <pc:docMk/>
            <pc:sldMk cId="1624800768" sldId="330"/>
            <ac:cxnSpMk id="38" creationId="{34CF9470-6FFC-4781-AFE0-CFC3F6F86F43}"/>
          </ac:cxnSpMkLst>
        </pc:cxnChg>
      </pc:sldChg>
      <pc:sldChg chg="modSp mod">
        <pc:chgData name="Enrico Rantala" userId="7f7c6d7f-4f1a-41ed-bba8-3db18a2252b1" providerId="ADAL" clId="{E2F95C27-AACC-4F9A-8451-4A1D9D8932DE}" dt="2022-02-08T04:40:55.373" v="3092" actId="20577"/>
        <pc:sldMkLst>
          <pc:docMk/>
          <pc:sldMk cId="784001772" sldId="375"/>
        </pc:sldMkLst>
        <pc:spChg chg="mod">
          <ac:chgData name="Enrico Rantala" userId="7f7c6d7f-4f1a-41ed-bba8-3db18a2252b1" providerId="ADAL" clId="{E2F95C27-AACC-4F9A-8451-4A1D9D8932DE}" dt="2022-02-08T04:40:55.373" v="3092" actId="20577"/>
          <ac:spMkLst>
            <pc:docMk/>
            <pc:sldMk cId="784001772" sldId="375"/>
            <ac:spMk id="17" creationId="{97739AAF-32B4-4013-BDC6-D1C54FAB297A}"/>
          </ac:spMkLst>
        </pc:spChg>
      </pc:sldChg>
      <pc:sldChg chg="modSp mod">
        <pc:chgData name="Enrico Rantala" userId="7f7c6d7f-4f1a-41ed-bba8-3db18a2252b1" providerId="ADAL" clId="{E2F95C27-AACC-4F9A-8451-4A1D9D8932DE}" dt="2022-02-02T21:29:47.414" v="2447" actId="20577"/>
        <pc:sldMkLst>
          <pc:docMk/>
          <pc:sldMk cId="998097186" sldId="376"/>
        </pc:sldMkLst>
        <pc:spChg chg="mod">
          <ac:chgData name="Enrico Rantala" userId="7f7c6d7f-4f1a-41ed-bba8-3db18a2252b1" providerId="ADAL" clId="{E2F95C27-AACC-4F9A-8451-4A1D9D8932DE}" dt="2022-02-02T21:29:47.414" v="2447" actId="20577"/>
          <ac:spMkLst>
            <pc:docMk/>
            <pc:sldMk cId="998097186" sldId="376"/>
            <ac:spMk id="17" creationId="{97739AAF-32B4-4013-BDC6-D1C54FAB297A}"/>
          </ac:spMkLst>
        </pc:spChg>
      </pc:sldChg>
      <pc:sldChg chg="modSp mod">
        <pc:chgData name="Enrico Rantala" userId="7f7c6d7f-4f1a-41ed-bba8-3db18a2252b1" providerId="ADAL" clId="{E2F95C27-AACC-4F9A-8451-4A1D9D8932DE}" dt="2022-02-08T04:29:49.531" v="2968" actId="20577"/>
        <pc:sldMkLst>
          <pc:docMk/>
          <pc:sldMk cId="1941425770" sldId="377"/>
        </pc:sldMkLst>
        <pc:spChg chg="mod">
          <ac:chgData name="Enrico Rantala" userId="7f7c6d7f-4f1a-41ed-bba8-3db18a2252b1" providerId="ADAL" clId="{E2F95C27-AACC-4F9A-8451-4A1D9D8932DE}" dt="2022-02-02T20:57:23.642" v="1801" actId="20577"/>
          <ac:spMkLst>
            <pc:docMk/>
            <pc:sldMk cId="1941425770" sldId="377"/>
            <ac:spMk id="7" creationId="{00000000-0000-0000-0000-000000000000}"/>
          </ac:spMkLst>
        </pc:spChg>
        <pc:spChg chg="mod">
          <ac:chgData name="Enrico Rantala" userId="7f7c6d7f-4f1a-41ed-bba8-3db18a2252b1" providerId="ADAL" clId="{E2F95C27-AACC-4F9A-8451-4A1D9D8932DE}" dt="2022-02-08T04:29:49.531" v="2968" actId="20577"/>
          <ac:spMkLst>
            <pc:docMk/>
            <pc:sldMk cId="1941425770" sldId="377"/>
            <ac:spMk id="9" creationId="{193080EF-EF8D-4874-9F1A-9AA692AEEC00}"/>
          </ac:spMkLst>
        </pc:spChg>
        <pc:spChg chg="mod">
          <ac:chgData name="Enrico Rantala" userId="7f7c6d7f-4f1a-41ed-bba8-3db18a2252b1" providerId="ADAL" clId="{E2F95C27-AACC-4F9A-8451-4A1D9D8932DE}" dt="2022-02-02T09:17:02.688" v="1" actId="1037"/>
          <ac:spMkLst>
            <pc:docMk/>
            <pc:sldMk cId="1941425770" sldId="377"/>
            <ac:spMk id="12" creationId="{4E364DEF-538C-41AD-96D6-C5524E7FF539}"/>
          </ac:spMkLst>
        </pc:spChg>
        <pc:spChg chg="mod">
          <ac:chgData name="Enrico Rantala" userId="7f7c6d7f-4f1a-41ed-bba8-3db18a2252b1" providerId="ADAL" clId="{E2F95C27-AACC-4F9A-8451-4A1D9D8932DE}" dt="2022-02-02T10:05:16.434" v="1013" actId="1038"/>
          <ac:spMkLst>
            <pc:docMk/>
            <pc:sldMk cId="1941425770" sldId="377"/>
            <ac:spMk id="15" creationId="{D5762387-A406-453C-8BF2-6680D2A9366A}"/>
          </ac:spMkLst>
        </pc:spChg>
        <pc:grpChg chg="mod">
          <ac:chgData name="Enrico Rantala" userId="7f7c6d7f-4f1a-41ed-bba8-3db18a2252b1" providerId="ADAL" clId="{E2F95C27-AACC-4F9A-8451-4A1D9D8932DE}" dt="2022-02-02T21:42:35.003" v="2537" actId="1036"/>
          <ac:grpSpMkLst>
            <pc:docMk/>
            <pc:sldMk cId="1941425770" sldId="377"/>
            <ac:grpSpMk id="26" creationId="{017A04AC-67FD-4609-A167-7A8EDBE1AD52}"/>
          </ac:grpSpMkLst>
        </pc:grpChg>
      </pc:sldChg>
      <pc:sldChg chg="modSp mod">
        <pc:chgData name="Enrico Rantala" userId="7f7c6d7f-4f1a-41ed-bba8-3db18a2252b1" providerId="ADAL" clId="{E2F95C27-AACC-4F9A-8451-4A1D9D8932DE}" dt="2022-02-08T04:18:40.424" v="2881" actId="20577"/>
        <pc:sldMkLst>
          <pc:docMk/>
          <pc:sldMk cId="71276553" sldId="378"/>
        </pc:sldMkLst>
        <pc:spChg chg="mod">
          <ac:chgData name="Enrico Rantala" userId="7f7c6d7f-4f1a-41ed-bba8-3db18a2252b1" providerId="ADAL" clId="{E2F95C27-AACC-4F9A-8451-4A1D9D8932DE}" dt="2022-02-08T04:18:40.424" v="2881" actId="20577"/>
          <ac:spMkLst>
            <pc:docMk/>
            <pc:sldMk cId="71276553" sldId="378"/>
            <ac:spMk id="9" creationId="{193080EF-EF8D-4874-9F1A-9AA692AEEC00}"/>
          </ac:spMkLst>
        </pc:spChg>
      </pc:sldChg>
      <pc:sldChg chg="modSp mod">
        <pc:chgData name="Enrico Rantala" userId="7f7c6d7f-4f1a-41ed-bba8-3db18a2252b1" providerId="ADAL" clId="{E2F95C27-AACC-4F9A-8451-4A1D9D8932DE}" dt="2022-02-08T20:19:30.835" v="3123" actId="20577"/>
        <pc:sldMkLst>
          <pc:docMk/>
          <pc:sldMk cId="166734113" sldId="379"/>
        </pc:sldMkLst>
        <pc:spChg chg="mod">
          <ac:chgData name="Enrico Rantala" userId="7f7c6d7f-4f1a-41ed-bba8-3db18a2252b1" providerId="ADAL" clId="{E2F95C27-AACC-4F9A-8451-4A1D9D8932DE}" dt="2022-02-08T04:36:11.656" v="2993" actId="1076"/>
          <ac:spMkLst>
            <pc:docMk/>
            <pc:sldMk cId="166734113" sldId="379"/>
            <ac:spMk id="5" creationId="{68D71287-322B-49F7-9E85-CCEB452432D8}"/>
          </ac:spMkLst>
        </pc:spChg>
        <pc:spChg chg="mod">
          <ac:chgData name="Enrico Rantala" userId="7f7c6d7f-4f1a-41ed-bba8-3db18a2252b1" providerId="ADAL" clId="{E2F95C27-AACC-4F9A-8451-4A1D9D8932DE}" dt="2022-02-08T20:19:30.835" v="3123" actId="20577"/>
          <ac:spMkLst>
            <pc:docMk/>
            <pc:sldMk cId="166734113" sldId="379"/>
            <ac:spMk id="9" creationId="{193080EF-EF8D-4874-9F1A-9AA692AEEC00}"/>
          </ac:spMkLst>
        </pc:spChg>
        <pc:spChg chg="mod">
          <ac:chgData name="Enrico Rantala" userId="7f7c6d7f-4f1a-41ed-bba8-3db18a2252b1" providerId="ADAL" clId="{E2F95C27-AACC-4F9A-8451-4A1D9D8932DE}" dt="2022-02-08T04:35:35.204" v="2983" actId="122"/>
          <ac:spMkLst>
            <pc:docMk/>
            <pc:sldMk cId="166734113" sldId="379"/>
            <ac:spMk id="43" creationId="{2297F73C-50F9-49D4-84AF-394F0800EF6C}"/>
          </ac:spMkLst>
        </pc:spChg>
      </pc:sldChg>
      <pc:sldChg chg="modSp mod">
        <pc:chgData name="Enrico Rantala" userId="7f7c6d7f-4f1a-41ed-bba8-3db18a2252b1" providerId="ADAL" clId="{E2F95C27-AACC-4F9A-8451-4A1D9D8932DE}" dt="2022-02-08T04:39:30.231" v="3076" actId="20577"/>
        <pc:sldMkLst>
          <pc:docMk/>
          <pc:sldMk cId="1572700813" sldId="381"/>
        </pc:sldMkLst>
        <pc:spChg chg="mod">
          <ac:chgData name="Enrico Rantala" userId="7f7c6d7f-4f1a-41ed-bba8-3db18a2252b1" providerId="ADAL" clId="{E2F95C27-AACC-4F9A-8451-4A1D9D8932DE}" dt="2022-02-08T04:39:30.231" v="3076" actId="20577"/>
          <ac:spMkLst>
            <pc:docMk/>
            <pc:sldMk cId="1572700813" sldId="381"/>
            <ac:spMk id="9" creationId="{193080EF-EF8D-4874-9F1A-9AA692AEEC00}"/>
          </ac:spMkLst>
        </pc:spChg>
      </pc:sldChg>
      <pc:sldChg chg="modSp mod">
        <pc:chgData name="Enrico Rantala" userId="7f7c6d7f-4f1a-41ed-bba8-3db18a2252b1" providerId="ADAL" clId="{E2F95C27-AACC-4F9A-8451-4A1D9D8932DE}" dt="2022-02-08T04:41:43.758" v="3096" actId="20577"/>
        <pc:sldMkLst>
          <pc:docMk/>
          <pc:sldMk cId="3851127057" sldId="383"/>
        </pc:sldMkLst>
        <pc:spChg chg="mod">
          <ac:chgData name="Enrico Rantala" userId="7f7c6d7f-4f1a-41ed-bba8-3db18a2252b1" providerId="ADAL" clId="{E2F95C27-AACC-4F9A-8451-4A1D9D8932DE}" dt="2022-02-08T04:41:43.758" v="3096" actId="20577"/>
          <ac:spMkLst>
            <pc:docMk/>
            <pc:sldMk cId="3851127057" sldId="383"/>
            <ac:spMk id="17" creationId="{97739AAF-32B4-4013-BDC6-D1C54FAB297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802.11-22/0339r0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1317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February 2022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438285" y="8985250"/>
            <a:ext cx="18434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Enrico Rantala (Zeku)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Enrico Rantala (Zeku)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Enrico Rantala (Zeku)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Enrico Rantala (Zeku)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Enrico Rantala (Zeku)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Enrico Rantala (Zeku)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Enrico Rantala (Zeku)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Enrico Rantala (Zeku)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Enrico Rantala (Zeku)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Enrico Rantala (Zeku)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Enrico Rantala (Zeku)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Enrico Rantala (Zeku)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5093" y="6475413"/>
            <a:ext cx="5434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/>
            </a:lvl1pPr>
          </a:lstStyle>
          <a:p>
            <a:r>
              <a:rPr lang="en-US" altLang="en-US" dirty="0"/>
              <a:t>Slide </a:t>
            </a:r>
            <a:fld id="{6F1F6262-6948-42CD-BF7B-D2CB9D8BADE4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10700519" y="332601"/>
            <a:ext cx="57708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200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7981762" y="332601"/>
            <a:ext cx="329583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802.11-22-0339r0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881167" y="304801"/>
            <a:ext cx="440203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February 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312-00-00bf-collaborative-wlan-sensing-example-operations.pptx" TargetMode="External"/><Relationship Id="rId2" Type="http://schemas.openxmlformats.org/officeDocument/2006/relationships/hyperlink" Target="https://mentor.ieee.org/802.11/dcn/21/11-21-0504-07-00bf-specification-framework-for-tgbf.docx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64705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STA-STA sub7GHz WLAN sensing support by leveraging SBP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2022-02-14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2209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 Authors: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28568"/>
              </p:ext>
            </p:extLst>
          </p:nvPr>
        </p:nvGraphicFramePr>
        <p:xfrm>
          <a:off x="1905001" y="2534920"/>
          <a:ext cx="8305800" cy="21894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133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622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Enrico Rantala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Zeku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enrico.rantala@zeku.com</a:t>
                      </a:r>
                      <a:endParaRPr lang="ko-KR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Khashayar Mirfakhraei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Yi-Hsiu Wang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486419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ko-KR" altLang="en-US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3232098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601075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Enrico Rantala (Zeku)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315201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Enrico Rantala (Zeku)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52400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>
                <a:ea typeface="Gulim" pitchFamily="34" charset="-127"/>
              </a:rPr>
              <a:t>Abstract</a:t>
            </a:r>
            <a:endParaRPr lang="en-US" sz="3600" kern="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3080EF-EF8D-4874-9F1A-9AA692AEEC00}"/>
              </a:ext>
            </a:extLst>
          </p:cNvPr>
          <p:cNvSpPr txBox="1"/>
          <p:nvPr/>
        </p:nvSpPr>
        <p:spPr>
          <a:xfrm>
            <a:off x="457200" y="1262420"/>
            <a:ext cx="11277600" cy="267765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sz="2400" dirty="0">
              <a:solidFill>
                <a:srgbClr val="000000"/>
              </a:solidFill>
              <a:latin typeface="Times New Roman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400" dirty="0">
                <a:solidFill>
                  <a:srgbClr val="000000"/>
                </a:solidFill>
                <a:latin typeface="Times New Roman"/>
              </a:rPr>
              <a:t>Sensing performance depends on receiver, transmitter and target locations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400" dirty="0">
                <a:solidFill>
                  <a:srgbClr val="000000"/>
                </a:solidFill>
                <a:latin typeface="Times New Roman"/>
                <a:ea typeface="MS PGothic"/>
              </a:rPr>
              <a:t>Currently SFD [1, 0504r7] defines WLAN sensing between AP-STA but we believe sensing performance could benefit from STA-STA sensing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400" dirty="0">
                <a:solidFill>
                  <a:srgbClr val="000000"/>
                </a:solidFill>
                <a:latin typeface="Times New Roman"/>
              </a:rPr>
              <a:t>Submission [2, 0312r0] discusses about collaborative WLAN sensing</a:t>
            </a:r>
            <a:endParaRPr lang="en-US" sz="2400" dirty="0">
              <a:solidFill>
                <a:srgbClr val="000000"/>
              </a:solidFill>
              <a:latin typeface="Times New Roman"/>
              <a:ea typeface="MS PGothic"/>
              <a:cs typeface="Times New Roman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400" dirty="0">
                <a:solidFill>
                  <a:srgbClr val="000000"/>
                </a:solidFill>
                <a:latin typeface="Times New Roman"/>
                <a:ea typeface="MS PGothic"/>
              </a:rPr>
              <a:t>In this submission we propose a solution to enable sub7GHz STA-STA WLAN sensing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 by leveraging Sensing-By-Proxy (SBP) framework</a:t>
            </a:r>
            <a:endParaRPr lang="en-US" sz="2400" dirty="0">
              <a:solidFill>
                <a:srgbClr val="000000"/>
              </a:solidFill>
              <a:latin typeface="Times New Roman"/>
              <a:ea typeface="MS PGothic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24800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CA3A5CD0-5C19-4E20-93A8-8D2396F092F1}"/>
              </a:ext>
            </a:extLst>
          </p:cNvPr>
          <p:cNvGrpSpPr/>
          <p:nvPr/>
        </p:nvGrpSpPr>
        <p:grpSpPr>
          <a:xfrm>
            <a:off x="3006908" y="2735223"/>
            <a:ext cx="6712598" cy="3740190"/>
            <a:chOff x="3006908" y="2735223"/>
            <a:chExt cx="6712598" cy="3740190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D1BE2620-93D2-4545-A9B6-5296335BFC29}"/>
                </a:ext>
              </a:extLst>
            </p:cNvPr>
            <p:cNvGrpSpPr/>
            <p:nvPr/>
          </p:nvGrpSpPr>
          <p:grpSpPr>
            <a:xfrm>
              <a:off x="3060667" y="3329706"/>
              <a:ext cx="6605081" cy="2708052"/>
              <a:chOff x="2696082" y="3127620"/>
              <a:chExt cx="6605081" cy="2708052"/>
            </a:xfrm>
          </p:grpSpPr>
          <p:sp>
            <p:nvSpPr>
              <p:cNvPr id="4" name="Rectangle: Rounded Corners 3">
                <a:extLst>
                  <a:ext uri="{FF2B5EF4-FFF2-40B4-BE49-F238E27FC236}">
                    <a16:creationId xmlns:a16="http://schemas.microsoft.com/office/drawing/2014/main" id="{01568F7C-7E4F-44DA-958D-287722CDF374}"/>
                  </a:ext>
                </a:extLst>
              </p:cNvPr>
              <p:cNvSpPr/>
              <p:nvPr/>
            </p:nvSpPr>
            <p:spPr bwMode="auto">
              <a:xfrm>
                <a:off x="5134483" y="3461842"/>
                <a:ext cx="457200" cy="304800"/>
              </a:xfrm>
              <a:prstGeom prst="round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AP</a:t>
                </a:r>
              </a:p>
            </p:txBody>
          </p:sp>
          <p:sp>
            <p:nvSpPr>
              <p:cNvPr id="10" name="Rectangle: Rounded Corners 9">
                <a:extLst>
                  <a:ext uri="{FF2B5EF4-FFF2-40B4-BE49-F238E27FC236}">
                    <a16:creationId xmlns:a16="http://schemas.microsoft.com/office/drawing/2014/main" id="{160C8F57-7FF3-4136-8CF4-95B49C47B601}"/>
                  </a:ext>
                </a:extLst>
              </p:cNvPr>
              <p:cNvSpPr/>
              <p:nvPr/>
            </p:nvSpPr>
            <p:spPr bwMode="auto">
              <a:xfrm>
                <a:off x="2696082" y="4473943"/>
                <a:ext cx="609600" cy="304801"/>
              </a:xfrm>
              <a:prstGeom prst="round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100" dirty="0"/>
                  <a:t>STA-1</a:t>
                </a:r>
                <a:endPara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" name="Rectangle: Rounded Corners 11">
                <a:extLst>
                  <a:ext uri="{FF2B5EF4-FFF2-40B4-BE49-F238E27FC236}">
                    <a16:creationId xmlns:a16="http://schemas.microsoft.com/office/drawing/2014/main" id="{4E364DEF-538C-41AD-96D6-C5524E7FF539}"/>
                  </a:ext>
                </a:extLst>
              </p:cNvPr>
              <p:cNvSpPr/>
              <p:nvPr/>
            </p:nvSpPr>
            <p:spPr bwMode="auto">
              <a:xfrm>
                <a:off x="6417723" y="5445627"/>
                <a:ext cx="609600" cy="304801"/>
              </a:xfrm>
              <a:prstGeom prst="round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100" dirty="0"/>
                  <a:t>STA-3</a:t>
                </a:r>
                <a:endPara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08234B45-0C5D-4715-987F-314C43F7107F}"/>
                  </a:ext>
                </a:extLst>
              </p:cNvPr>
              <p:cNvSpPr/>
              <p:nvPr/>
            </p:nvSpPr>
            <p:spPr bwMode="auto">
              <a:xfrm>
                <a:off x="3877689" y="5146947"/>
                <a:ext cx="609600" cy="304801"/>
              </a:xfrm>
              <a:prstGeom prst="round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100" dirty="0"/>
                  <a:t>STA-2</a:t>
                </a:r>
                <a:endPara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0CBAA843-9472-4422-A689-5962AFA0A1D5}"/>
                  </a:ext>
                </a:extLst>
              </p:cNvPr>
              <p:cNvSpPr/>
              <p:nvPr/>
            </p:nvSpPr>
            <p:spPr bwMode="auto">
              <a:xfrm>
                <a:off x="8081963" y="5043715"/>
                <a:ext cx="609600" cy="304801"/>
              </a:xfrm>
              <a:prstGeom prst="round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100" dirty="0"/>
                  <a:t>STA-4</a:t>
                </a:r>
                <a:endPara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6" name="Straight Connector 5">
                <a:extLst>
                  <a:ext uri="{FF2B5EF4-FFF2-40B4-BE49-F238E27FC236}">
                    <a16:creationId xmlns:a16="http://schemas.microsoft.com/office/drawing/2014/main" id="{DBC9A313-DF8B-482C-8198-ADB0E5F20F2D}"/>
                  </a:ext>
                </a:extLst>
              </p:cNvPr>
              <p:cNvCxnSpPr>
                <a:stCxn id="4" idx="2"/>
                <a:endCxn id="10" idx="3"/>
              </p:cNvCxnSpPr>
              <p:nvPr/>
            </p:nvCxnSpPr>
            <p:spPr bwMode="auto">
              <a:xfrm flipH="1">
                <a:off x="3305682" y="3766642"/>
                <a:ext cx="2057401" cy="859702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70C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908781C3-5B61-4C9E-84D2-1A5F1333238B}"/>
                  </a:ext>
                </a:extLst>
              </p:cNvPr>
              <p:cNvCxnSpPr>
                <a:cxnSpLocks/>
                <a:stCxn id="4" idx="2"/>
                <a:endCxn id="13" idx="3"/>
              </p:cNvCxnSpPr>
              <p:nvPr/>
            </p:nvCxnSpPr>
            <p:spPr bwMode="auto">
              <a:xfrm flipH="1">
                <a:off x="4487289" y="3766642"/>
                <a:ext cx="875794" cy="1532706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70C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78A82D28-EFFE-4859-A0F6-79136460CC48}"/>
                  </a:ext>
                </a:extLst>
              </p:cNvPr>
              <p:cNvCxnSpPr>
                <a:cxnSpLocks/>
                <a:stCxn id="4" idx="2"/>
                <a:endCxn id="12" idx="1"/>
              </p:cNvCxnSpPr>
              <p:nvPr/>
            </p:nvCxnSpPr>
            <p:spPr bwMode="auto">
              <a:xfrm>
                <a:off x="5363083" y="3766642"/>
                <a:ext cx="1054640" cy="1831386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70C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FC3F34CB-3AA1-4887-84D7-3680E8F767EB}"/>
                  </a:ext>
                </a:extLst>
              </p:cNvPr>
              <p:cNvCxnSpPr>
                <a:cxnSpLocks/>
                <a:stCxn id="4" idx="2"/>
                <a:endCxn id="11" idx="1"/>
              </p:cNvCxnSpPr>
              <p:nvPr/>
            </p:nvCxnSpPr>
            <p:spPr bwMode="auto">
              <a:xfrm>
                <a:off x="5363083" y="3766642"/>
                <a:ext cx="2718880" cy="1429474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70C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1A9DD7D3-8DC0-4923-AB78-D0E547C85522}"/>
                  </a:ext>
                </a:extLst>
              </p:cNvPr>
              <p:cNvCxnSpPr>
                <a:cxnSpLocks/>
                <a:stCxn id="12" idx="3"/>
                <a:endCxn id="11" idx="1"/>
              </p:cNvCxnSpPr>
              <p:nvPr/>
            </p:nvCxnSpPr>
            <p:spPr bwMode="auto">
              <a:xfrm flipV="1">
                <a:off x="7027323" y="5196116"/>
                <a:ext cx="1054640" cy="401912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33B4E128-D382-4A9E-83FA-D747C790AB53}"/>
                  </a:ext>
                </a:extLst>
              </p:cNvPr>
              <p:cNvCxnSpPr>
                <a:cxnSpLocks/>
                <a:stCxn id="13" idx="3"/>
                <a:endCxn id="11" idx="1"/>
              </p:cNvCxnSpPr>
              <p:nvPr/>
            </p:nvCxnSpPr>
            <p:spPr bwMode="auto">
              <a:xfrm flipV="1">
                <a:off x="4487289" y="5196116"/>
                <a:ext cx="3594674" cy="103232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3299F095-8ACA-489C-8379-9D443A3627D9}"/>
                  </a:ext>
                </a:extLst>
              </p:cNvPr>
              <p:cNvCxnSpPr>
                <a:cxnSpLocks/>
                <a:stCxn id="10" idx="3"/>
                <a:endCxn id="11" idx="1"/>
              </p:cNvCxnSpPr>
              <p:nvPr/>
            </p:nvCxnSpPr>
            <p:spPr bwMode="auto">
              <a:xfrm>
                <a:off x="3305682" y="4626344"/>
                <a:ext cx="4776281" cy="569772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9E4F94F5-0B07-4075-9938-A8B3567A6B69}"/>
                  </a:ext>
                </a:extLst>
              </p:cNvPr>
              <p:cNvCxnSpPr>
                <a:cxnSpLocks/>
                <a:stCxn id="13" idx="3"/>
                <a:endCxn id="12" idx="1"/>
              </p:cNvCxnSpPr>
              <p:nvPr/>
            </p:nvCxnSpPr>
            <p:spPr bwMode="auto">
              <a:xfrm>
                <a:off x="4487289" y="5299348"/>
                <a:ext cx="1930434" cy="298680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DB434F09-F208-422F-9AA0-52DF3C23DEA0}"/>
                  </a:ext>
                </a:extLst>
              </p:cNvPr>
              <p:cNvCxnSpPr>
                <a:cxnSpLocks/>
                <a:stCxn id="10" idx="3"/>
                <a:endCxn id="12" idx="1"/>
              </p:cNvCxnSpPr>
              <p:nvPr/>
            </p:nvCxnSpPr>
            <p:spPr bwMode="auto">
              <a:xfrm>
                <a:off x="3305682" y="4626344"/>
                <a:ext cx="3112041" cy="971684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F589B738-E06E-4798-B7EA-3BF0FAB538C7}"/>
                  </a:ext>
                </a:extLst>
              </p:cNvPr>
              <p:cNvCxnSpPr>
                <a:cxnSpLocks/>
                <a:stCxn id="10" idx="3"/>
                <a:endCxn id="13" idx="0"/>
              </p:cNvCxnSpPr>
              <p:nvPr/>
            </p:nvCxnSpPr>
            <p:spPr bwMode="auto">
              <a:xfrm>
                <a:off x="3305682" y="4626344"/>
                <a:ext cx="876807" cy="520603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4D46BB08-0490-49BC-903D-999E7CC7E69C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467477" y="3127620"/>
                <a:ext cx="805368" cy="3454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70C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5CE2B5E9-89BC-4831-BBCE-4888D545C49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467477" y="3422289"/>
                <a:ext cx="805368" cy="0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B57E2A29-FEB4-4E89-80EB-818821D345EA}"/>
                  </a:ext>
                </a:extLst>
              </p:cNvPr>
              <p:cNvSpPr txBox="1"/>
              <p:nvPr/>
            </p:nvSpPr>
            <p:spPr>
              <a:xfrm>
                <a:off x="5054968" y="5558673"/>
                <a:ext cx="779893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TARGET</a:t>
                </a:r>
              </a:p>
            </p:txBody>
          </p:sp>
          <p:sp>
            <p:nvSpPr>
              <p:cNvPr id="28" name="Rectangle: Rounded Corners 27">
                <a:extLst>
                  <a:ext uri="{FF2B5EF4-FFF2-40B4-BE49-F238E27FC236}">
                    <a16:creationId xmlns:a16="http://schemas.microsoft.com/office/drawing/2014/main" id="{0F236AF8-47CC-4585-A1B9-491D744AD8D5}"/>
                  </a:ext>
                </a:extLst>
              </p:cNvPr>
              <p:cNvSpPr/>
              <p:nvPr/>
            </p:nvSpPr>
            <p:spPr bwMode="auto">
              <a:xfrm>
                <a:off x="8691563" y="4508684"/>
                <a:ext cx="609600" cy="304801"/>
              </a:xfrm>
              <a:prstGeom prst="round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100" dirty="0"/>
                  <a:t>STA-5</a:t>
                </a:r>
                <a:endPara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EF8B0BA2-97A3-45A5-B738-2ED73AF85E74}"/>
                  </a:ext>
                </a:extLst>
              </p:cNvPr>
              <p:cNvCxnSpPr>
                <a:cxnSpLocks/>
                <a:stCxn id="10" idx="3"/>
                <a:endCxn id="28" idx="1"/>
              </p:cNvCxnSpPr>
              <p:nvPr/>
            </p:nvCxnSpPr>
            <p:spPr bwMode="auto">
              <a:xfrm>
                <a:off x="3305682" y="4626344"/>
                <a:ext cx="5385881" cy="34741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ABD7D2D5-D075-45F6-B0E1-383EF8D36438}"/>
                  </a:ext>
                </a:extLst>
              </p:cNvPr>
              <p:cNvCxnSpPr>
                <a:cxnSpLocks/>
                <a:stCxn id="11" idx="0"/>
                <a:endCxn id="28" idx="1"/>
              </p:cNvCxnSpPr>
              <p:nvPr/>
            </p:nvCxnSpPr>
            <p:spPr bwMode="auto">
              <a:xfrm flipV="1">
                <a:off x="8386763" y="4661085"/>
                <a:ext cx="304800" cy="382630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69C5E8A6-8C43-44F3-A366-7AE87622B47E}"/>
                  </a:ext>
                </a:extLst>
              </p:cNvPr>
              <p:cNvCxnSpPr>
                <a:cxnSpLocks/>
                <a:stCxn id="13" idx="3"/>
                <a:endCxn id="28" idx="1"/>
              </p:cNvCxnSpPr>
              <p:nvPr/>
            </p:nvCxnSpPr>
            <p:spPr bwMode="auto">
              <a:xfrm flipV="1">
                <a:off x="4487289" y="4661085"/>
                <a:ext cx="4204274" cy="638263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34CF9470-6FFC-4781-AFE0-CFC3F6F86F43}"/>
                  </a:ext>
                </a:extLst>
              </p:cNvPr>
              <p:cNvCxnSpPr>
                <a:cxnSpLocks/>
                <a:stCxn id="12" idx="3"/>
                <a:endCxn id="28" idx="1"/>
              </p:cNvCxnSpPr>
              <p:nvPr/>
            </p:nvCxnSpPr>
            <p:spPr bwMode="auto">
              <a:xfrm flipV="1">
                <a:off x="7027323" y="4661085"/>
                <a:ext cx="1664240" cy="936943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EA0523F3-4EC9-4D58-B69B-2D6FC2DC492E}"/>
                  </a:ext>
                </a:extLst>
              </p:cNvPr>
              <p:cNvCxnSpPr>
                <a:cxnSpLocks/>
                <a:stCxn id="4" idx="2"/>
                <a:endCxn id="28" idx="1"/>
              </p:cNvCxnSpPr>
              <p:nvPr/>
            </p:nvCxnSpPr>
            <p:spPr bwMode="auto">
              <a:xfrm>
                <a:off x="5363083" y="3766642"/>
                <a:ext cx="3328480" cy="894443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70C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1D912D4B-2993-470F-A8CF-3BF7DC47624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6908" y="2735223"/>
              <a:ext cx="6712598" cy="37401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CEB6AEA8-5C5C-4F30-9E26-1A830DC13EE2}"/>
                </a:ext>
              </a:extLst>
            </p:cNvPr>
            <p:cNvSpPr/>
            <p:nvPr/>
          </p:nvSpPr>
          <p:spPr bwMode="auto">
            <a:xfrm>
              <a:off x="4458860" y="4802988"/>
              <a:ext cx="468000" cy="252000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>
                  <a:solidFill>
                    <a:schemeClr val="bg1"/>
                  </a:solidFill>
                </a:rPr>
                <a:t>STA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79FB0287-0154-49AF-844C-17A588A73530}"/>
                </a:ext>
              </a:extLst>
            </p:cNvPr>
            <p:cNvSpPr/>
            <p:nvPr/>
          </p:nvSpPr>
          <p:spPr bwMode="auto">
            <a:xfrm>
              <a:off x="4677194" y="5502786"/>
              <a:ext cx="468000" cy="252000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>
                  <a:solidFill>
                    <a:schemeClr val="bg1"/>
                  </a:solidFill>
                </a:rPr>
                <a:t>STA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5FCEB5F8-2030-49D1-906F-B6203C9C06EE}"/>
                </a:ext>
              </a:extLst>
            </p:cNvPr>
            <p:cNvSpPr/>
            <p:nvPr/>
          </p:nvSpPr>
          <p:spPr bwMode="auto">
            <a:xfrm>
              <a:off x="6892953" y="4558311"/>
              <a:ext cx="468000" cy="252000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AP</a:t>
              </a:r>
            </a:p>
          </p:txBody>
        </p: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4EFF9796-26C4-45F1-921A-AF8A387C5E18}"/>
                </a:ext>
              </a:extLst>
            </p:cNvPr>
            <p:cNvCxnSpPr>
              <a:cxnSpLocks/>
              <a:stCxn id="41" idx="1"/>
              <a:endCxn id="40" idx="3"/>
            </p:cNvCxnSpPr>
            <p:nvPr/>
          </p:nvCxnSpPr>
          <p:spPr bwMode="auto">
            <a:xfrm flipH="1">
              <a:off x="5145194" y="4684311"/>
              <a:ext cx="1747759" cy="94447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5ED971FA-208B-4C0C-B867-3E435F4EA453}"/>
                </a:ext>
              </a:extLst>
            </p:cNvPr>
            <p:cNvSpPr/>
            <p:nvPr/>
          </p:nvSpPr>
          <p:spPr bwMode="auto">
            <a:xfrm rot="21182521">
              <a:off x="4554980" y="4797258"/>
              <a:ext cx="720000" cy="894443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scene3d>
              <a:camera prst="isometricOffAxis2Top"/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315201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Enrico Rantala (Zeku)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524000" y="678904"/>
            <a:ext cx="9144000" cy="692696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>
                <a:ea typeface="Gulim"/>
              </a:rPr>
              <a:t>Example of STA-STA sensing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3080EF-EF8D-4874-9F1A-9AA692AEEC00}"/>
              </a:ext>
            </a:extLst>
          </p:cNvPr>
          <p:cNvSpPr txBox="1"/>
          <p:nvPr/>
        </p:nvSpPr>
        <p:spPr>
          <a:xfrm>
            <a:off x="457200" y="1218875"/>
            <a:ext cx="11353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Assume two WLAN sensing capable STAs associated with a WLAN sensing capable AP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AP and one of the STAs may invoke WLAN sensing function (blue line) to sense the area of interest in red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Heuristically, STA-STA could be the preferred sensing pair (see backup slide)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Idea: the other STA could observe WLAN sensing as a “remote receiver” if it would know some of the operational parameters from the WLAN sensing</a:t>
            </a:r>
          </a:p>
        </p:txBody>
      </p:sp>
    </p:spTree>
    <p:extLst>
      <p:ext uri="{BB962C8B-B14F-4D97-AF65-F5344CB8AC3E}">
        <p14:creationId xmlns:p14="http://schemas.microsoft.com/office/powerpoint/2010/main" val="1572700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315201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Enrico Rantala (Zeku)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5800" y="678904"/>
            <a:ext cx="107442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>
                <a:ea typeface="Gulim" pitchFamily="34" charset="-127"/>
              </a:rPr>
              <a:t>Sub7GHz STA-STA WLAN sensing support into SBP</a:t>
            </a:r>
            <a:endParaRPr lang="en-US" sz="3600" kern="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3080EF-EF8D-4874-9F1A-9AA692AEEC00}"/>
              </a:ext>
            </a:extLst>
          </p:cNvPr>
          <p:cNvSpPr txBox="1"/>
          <p:nvPr/>
        </p:nvSpPr>
        <p:spPr>
          <a:xfrm>
            <a:off x="457200" y="1262420"/>
            <a:ext cx="11277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We propose that SBP requesting STA may request one WLAN sensing capable non-AP STA to perform WLAN sensing with the AP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/>
              </a:rPr>
              <a:t>This allows SBP requesting STA to choose WLAN sensing pair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We propose also that AP may make available operational parameters from the WLAN sensing such as timing (start time </a:t>
            </a:r>
            <a:r>
              <a:rPr lang="en-US" sz="2000">
                <a:solidFill>
                  <a:srgbClr val="000000"/>
                </a:solidFill>
                <a:latin typeface="Times New Roman"/>
              </a:rPr>
              <a:t>and duration), </a:t>
            </a:r>
            <a:r>
              <a:rPr lang="en-US" sz="2000" dirty="0">
                <a:solidFill>
                  <a:srgbClr val="000000"/>
                </a:solidFill>
                <a:latin typeface="Times New Roman"/>
              </a:rPr>
              <a:t>channel and bandwidth, for SBP requesting STA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/>
              </a:rPr>
              <a:t>This allows SBP requesting STA to function as a “remote receiver”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F637884-0653-46F3-A44B-1E6B172CE4AC}"/>
              </a:ext>
            </a:extLst>
          </p:cNvPr>
          <p:cNvGrpSpPr/>
          <p:nvPr/>
        </p:nvGrpSpPr>
        <p:grpSpPr>
          <a:xfrm>
            <a:off x="2646248" y="3203966"/>
            <a:ext cx="6086608" cy="3506998"/>
            <a:chOff x="2646248" y="3203966"/>
            <a:chExt cx="6086608" cy="3506998"/>
          </a:xfrm>
        </p:grpSpPr>
        <p:pic>
          <p:nvPicPr>
            <p:cNvPr id="23" name="Picture 2" descr="Free Man Tripping Cliparts, Download Free Man Tripping Cliparts png images,  Free ClipArts on Clipart Library">
              <a:extLst>
                <a:ext uri="{FF2B5EF4-FFF2-40B4-BE49-F238E27FC236}">
                  <a16:creationId xmlns:a16="http://schemas.microsoft.com/office/drawing/2014/main" id="{74FD972E-2E0F-4A86-9A30-3FA28513F24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88726" y="5596638"/>
              <a:ext cx="817538" cy="7089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FFF521AE-1908-4D65-94FC-8BA9DB870210}"/>
                </a:ext>
              </a:extLst>
            </p:cNvPr>
            <p:cNvSpPr/>
            <p:nvPr/>
          </p:nvSpPr>
          <p:spPr bwMode="auto">
            <a:xfrm rot="18477159">
              <a:off x="3690301" y="4365751"/>
              <a:ext cx="3395155" cy="1071585"/>
            </a:xfrm>
            <a:prstGeom prst="ellipse">
              <a:avLst/>
            </a:prstGeom>
            <a:solidFill>
              <a:srgbClr val="00B0F0">
                <a:alpha val="3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66F75B51-E2C6-4406-95C8-B66D2C440B64}"/>
                </a:ext>
              </a:extLst>
            </p:cNvPr>
            <p:cNvSpPr/>
            <p:nvPr/>
          </p:nvSpPr>
          <p:spPr bwMode="auto">
            <a:xfrm rot="3958597">
              <a:off x="4964164" y="4305144"/>
              <a:ext cx="3042234" cy="1071585"/>
            </a:xfrm>
            <a:prstGeom prst="ellipse">
              <a:avLst/>
            </a:prstGeom>
            <a:solidFill>
              <a:srgbClr val="FFC000">
                <a:alpha val="3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01568F7C-7E4F-44DA-958D-287722CDF374}"/>
                </a:ext>
              </a:extLst>
            </p:cNvPr>
            <p:cNvSpPr/>
            <p:nvPr/>
          </p:nvSpPr>
          <p:spPr bwMode="auto">
            <a:xfrm>
              <a:off x="5799747" y="3831233"/>
              <a:ext cx="457200" cy="304800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4E364DEF-538C-41AD-96D6-C5524E7FF539}"/>
                </a:ext>
              </a:extLst>
            </p:cNvPr>
            <p:cNvSpPr/>
            <p:nvPr/>
          </p:nvSpPr>
          <p:spPr bwMode="auto">
            <a:xfrm>
              <a:off x="6508698" y="5516337"/>
              <a:ext cx="609600" cy="304801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/>
                <a:t>STA-2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08234B45-0C5D-4715-987F-314C43F7107F}"/>
                </a:ext>
              </a:extLst>
            </p:cNvPr>
            <p:cNvSpPr/>
            <p:nvPr/>
          </p:nvSpPr>
          <p:spPr bwMode="auto">
            <a:xfrm>
              <a:off x="4542953" y="5516338"/>
              <a:ext cx="609600" cy="304801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/>
                <a:t>STA-1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5762387-A406-453C-8BF2-6680D2A9366A}"/>
                </a:ext>
              </a:extLst>
            </p:cNvPr>
            <p:cNvSpPr txBox="1"/>
            <p:nvPr/>
          </p:nvSpPr>
          <p:spPr>
            <a:xfrm>
              <a:off x="6326462" y="4793114"/>
              <a:ext cx="4571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SBP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4A85F2C2-9871-413C-ABAA-8DD7AEA612A5}"/>
                </a:ext>
              </a:extLst>
            </p:cNvPr>
            <p:cNvSpPr txBox="1"/>
            <p:nvPr/>
          </p:nvSpPr>
          <p:spPr>
            <a:xfrm>
              <a:off x="4790406" y="4760261"/>
              <a:ext cx="114646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WLAN sensing</a:t>
              </a:r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D001E539-1B7C-4238-88A2-6CC465292A53}"/>
                </a:ext>
              </a:extLst>
            </p:cNvPr>
            <p:cNvGrpSpPr/>
            <p:nvPr/>
          </p:nvGrpSpPr>
          <p:grpSpPr>
            <a:xfrm>
              <a:off x="3459295" y="3751064"/>
              <a:ext cx="3623626" cy="2959900"/>
              <a:chOff x="7854526" y="3181818"/>
              <a:chExt cx="3623626" cy="2959900"/>
            </a:xfrm>
          </p:grpSpPr>
          <p:sp>
            <p:nvSpPr>
              <p:cNvPr id="18" name="Arc 17">
                <a:extLst>
                  <a:ext uri="{FF2B5EF4-FFF2-40B4-BE49-F238E27FC236}">
                    <a16:creationId xmlns:a16="http://schemas.microsoft.com/office/drawing/2014/main" id="{59499F13-7E18-490E-98A0-EC8B9804EDB5}"/>
                  </a:ext>
                </a:extLst>
              </p:cNvPr>
              <p:cNvSpPr/>
              <p:nvPr/>
            </p:nvSpPr>
            <p:spPr bwMode="auto">
              <a:xfrm>
                <a:off x="8534399" y="4267199"/>
                <a:ext cx="1100646" cy="1560401"/>
              </a:xfrm>
              <a:prstGeom prst="arc">
                <a:avLst>
                  <a:gd name="adj1" fmla="val 16200000"/>
                  <a:gd name="adj2" fmla="val 1664096"/>
                </a:avLst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4" name="Arc 33">
                <a:extLst>
                  <a:ext uri="{FF2B5EF4-FFF2-40B4-BE49-F238E27FC236}">
                    <a16:creationId xmlns:a16="http://schemas.microsoft.com/office/drawing/2014/main" id="{7B8B4930-5A73-47CD-8A8A-09C570A2AA77}"/>
                  </a:ext>
                </a:extLst>
              </p:cNvPr>
              <p:cNvSpPr/>
              <p:nvPr/>
            </p:nvSpPr>
            <p:spPr bwMode="auto">
              <a:xfrm>
                <a:off x="8259671" y="3959459"/>
                <a:ext cx="1853120" cy="2020103"/>
              </a:xfrm>
              <a:prstGeom prst="arc">
                <a:avLst>
                  <a:gd name="adj1" fmla="val 16200000"/>
                  <a:gd name="adj2" fmla="val 1664096"/>
                </a:avLst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5" name="Arc 34">
                <a:extLst>
                  <a:ext uri="{FF2B5EF4-FFF2-40B4-BE49-F238E27FC236}">
                    <a16:creationId xmlns:a16="http://schemas.microsoft.com/office/drawing/2014/main" id="{2FA0DA5B-CF36-4670-9A8D-3B8ED5E0638C}"/>
                  </a:ext>
                </a:extLst>
              </p:cNvPr>
              <p:cNvSpPr/>
              <p:nvPr/>
            </p:nvSpPr>
            <p:spPr bwMode="auto">
              <a:xfrm>
                <a:off x="7854526" y="3535107"/>
                <a:ext cx="2942594" cy="2606611"/>
              </a:xfrm>
              <a:prstGeom prst="arc">
                <a:avLst>
                  <a:gd name="adj1" fmla="val 16200000"/>
                  <a:gd name="adj2" fmla="val 1664096"/>
                </a:avLst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7" name="Arc 36">
                <a:extLst>
                  <a:ext uri="{FF2B5EF4-FFF2-40B4-BE49-F238E27FC236}">
                    <a16:creationId xmlns:a16="http://schemas.microsoft.com/office/drawing/2014/main" id="{93CF3572-3B54-4E8C-B351-3BE0A643B24E}"/>
                  </a:ext>
                </a:extLst>
              </p:cNvPr>
              <p:cNvSpPr/>
              <p:nvPr/>
            </p:nvSpPr>
            <p:spPr bwMode="auto">
              <a:xfrm>
                <a:off x="7887183" y="3181818"/>
                <a:ext cx="3590969" cy="2955185"/>
              </a:xfrm>
              <a:prstGeom prst="arc">
                <a:avLst>
                  <a:gd name="adj1" fmla="val 16200000"/>
                  <a:gd name="adj2" fmla="val 1664096"/>
                </a:avLst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C7287CE-8C5D-4604-888F-C96C1F09EF4B}"/>
                </a:ext>
              </a:extLst>
            </p:cNvPr>
            <p:cNvSpPr txBox="1"/>
            <p:nvPr/>
          </p:nvSpPr>
          <p:spPr>
            <a:xfrm>
              <a:off x="2646248" y="5499832"/>
              <a:ext cx="17538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Responder &amp; Transmitter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F94E9821-E1F3-4461-A4BE-0B6005E57C4D}"/>
                </a:ext>
              </a:extLst>
            </p:cNvPr>
            <p:cNvSpPr txBox="1"/>
            <p:nvPr/>
          </p:nvSpPr>
          <p:spPr>
            <a:xfrm>
              <a:off x="4242521" y="3703856"/>
              <a:ext cx="14302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Initiator &amp; Receiver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5F0D773-F755-4590-B6D8-7B73BB7B84E6}"/>
                </a:ext>
              </a:extLst>
            </p:cNvPr>
            <p:cNvSpPr txBox="1"/>
            <p:nvPr/>
          </p:nvSpPr>
          <p:spPr>
            <a:xfrm>
              <a:off x="7283805" y="5499832"/>
              <a:ext cx="144905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SBP requesting STA</a:t>
              </a:r>
            </a:p>
            <a:p>
              <a:r>
                <a:rPr lang="en-US" dirty="0"/>
                <a:t>“remote receiver”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274B458-18B4-4E3C-A198-B553FD1A5677}"/>
                </a:ext>
              </a:extLst>
            </p:cNvPr>
            <p:cNvCxnSpPr/>
            <p:nvPr/>
          </p:nvCxnSpPr>
          <p:spPr bwMode="auto">
            <a:xfrm>
              <a:off x="5559199" y="6113232"/>
              <a:ext cx="533400" cy="33754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368CBA4-7301-4FA8-B9BD-83F5A50CFC5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096000" y="6140949"/>
              <a:ext cx="475783" cy="3074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71D1FEA0-075B-453E-BB51-A88B6A0F08F9}"/>
                </a:ext>
              </a:extLst>
            </p:cNvPr>
            <p:cNvCxnSpPr/>
            <p:nvPr/>
          </p:nvCxnSpPr>
          <p:spPr bwMode="auto">
            <a:xfrm>
              <a:off x="6038383" y="5803404"/>
              <a:ext cx="533400" cy="33754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6CF60B3-566E-4AD7-BED8-2C9043FECDB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571783" y="6140949"/>
              <a:ext cx="0" cy="16467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0BA6949B-2C61-4DBE-BC5B-E6DC29E3B092}"/>
              </a:ext>
            </a:extLst>
          </p:cNvPr>
          <p:cNvSpPr txBox="1"/>
          <p:nvPr/>
        </p:nvSpPr>
        <p:spPr>
          <a:xfrm>
            <a:off x="1888283" y="4603524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Example:</a:t>
            </a:r>
          </a:p>
        </p:txBody>
      </p:sp>
    </p:spTree>
    <p:extLst>
      <p:ext uri="{BB962C8B-B14F-4D97-AF65-F5344CB8AC3E}">
        <p14:creationId xmlns:p14="http://schemas.microsoft.com/office/powerpoint/2010/main" val="1941425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315201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Enrico Rantala (Zeku)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52400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ko-KR" sz="3600" kern="0" dirty="0">
                <a:solidFill>
                  <a:srgbClr val="000000"/>
                </a:solidFill>
                <a:latin typeface="Times New Roman"/>
                <a:ea typeface="Gulim" pitchFamily="34" charset="-127"/>
                <a:cs typeface="+mn-cs"/>
              </a:rPr>
              <a:t>Straw Poll #1</a:t>
            </a:r>
            <a:endParaRPr lang="en-US" sz="3600" kern="0" dirty="0">
              <a:solidFill>
                <a:srgbClr val="000000"/>
              </a:solidFill>
              <a:latin typeface="Times New Roman"/>
              <a:cs typeface="+mn-cs"/>
            </a:endParaRPr>
          </a:p>
          <a:p>
            <a:endParaRPr lang="en-US" sz="24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152400" y="1639431"/>
            <a:ext cx="11811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anose="05000000000000000000" pitchFamily="2" charset="2"/>
              <a:buChar char="q"/>
              <a:defRPr/>
            </a:pPr>
            <a:r>
              <a:rPr lang="en-US" sz="2800" dirty="0">
                <a:solidFill>
                  <a:srgbClr val="000000"/>
                </a:solidFill>
              </a:rPr>
              <a:t>Do you support to add into SFD the following:</a:t>
            </a:r>
          </a:p>
          <a:p>
            <a:pPr marL="447675" indent="-447675">
              <a:buFont typeface="Wingdings" panose="05000000000000000000" pitchFamily="2" charset="2"/>
              <a:buChar char="q"/>
              <a:defRPr/>
            </a:pPr>
            <a:endParaRPr lang="en-US" sz="2800" dirty="0">
              <a:solidFill>
                <a:srgbClr val="000000"/>
              </a:solidFill>
            </a:endParaRPr>
          </a:p>
          <a:p>
            <a:pPr lvl="1">
              <a:defRPr/>
            </a:pPr>
            <a:r>
              <a:rPr lang="en-US" sz="2800" dirty="0">
                <a:solidFill>
                  <a:srgbClr val="000000"/>
                </a:solidFill>
              </a:rPr>
              <a:t>Leverage existing SBP framework in enabling STA-STA WLAN sensing</a:t>
            </a:r>
          </a:p>
          <a:p>
            <a:pPr lvl="1">
              <a:defRPr/>
            </a:pPr>
            <a:endParaRPr lang="en-US" sz="2800" dirty="0">
              <a:solidFill>
                <a:srgbClr val="000000"/>
              </a:solidFill>
            </a:endParaRPr>
          </a:p>
          <a:p>
            <a:pPr marL="447675" indent="-447675">
              <a:buFont typeface="Wingdings" panose="05000000000000000000" pitchFamily="2" charset="2"/>
              <a:buChar char="q"/>
              <a:defRPr/>
            </a:pPr>
            <a:endParaRPr lang="en-US" sz="2800" dirty="0">
              <a:solidFill>
                <a:srgbClr val="000000"/>
              </a:solidFill>
            </a:endParaRPr>
          </a:p>
          <a:p>
            <a:pPr marL="447675" indent="-447675">
              <a:buFont typeface="Wingdings" panose="05000000000000000000" pitchFamily="2" charset="2"/>
              <a:buChar char="q"/>
              <a:defRPr/>
            </a:pPr>
            <a:endParaRPr lang="en-US" sz="2800" dirty="0">
              <a:solidFill>
                <a:srgbClr val="000000"/>
              </a:solidFill>
            </a:endParaRPr>
          </a:p>
          <a:p>
            <a:pPr lvl="1">
              <a:defRPr/>
            </a:pPr>
            <a:r>
              <a:rPr lang="en-US" sz="2800" dirty="0">
                <a:solidFill>
                  <a:srgbClr val="000000"/>
                </a:solidFill>
              </a:rPr>
              <a:t>Y/N/A</a:t>
            </a:r>
          </a:p>
        </p:txBody>
      </p:sp>
    </p:spTree>
    <p:extLst>
      <p:ext uri="{BB962C8B-B14F-4D97-AF65-F5344CB8AC3E}">
        <p14:creationId xmlns:p14="http://schemas.microsoft.com/office/powerpoint/2010/main" val="784001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315201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Enrico Rantala (Zeku)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52400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ko-KR" sz="3600" kern="0" dirty="0">
                <a:solidFill>
                  <a:srgbClr val="000000"/>
                </a:solidFill>
                <a:latin typeface="Times New Roman"/>
                <a:ea typeface="Gulim" pitchFamily="34" charset="-127"/>
                <a:cs typeface="+mn-cs"/>
              </a:rPr>
              <a:t>Straw Poll #2</a:t>
            </a:r>
            <a:endParaRPr lang="en-US" sz="3600" kern="0" dirty="0">
              <a:solidFill>
                <a:srgbClr val="000000"/>
              </a:solidFill>
              <a:latin typeface="Times New Roman"/>
              <a:cs typeface="+mn-cs"/>
            </a:endParaRPr>
          </a:p>
          <a:p>
            <a:endParaRPr lang="en-US" sz="24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152400" y="1639431"/>
            <a:ext cx="11811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anose="05000000000000000000" pitchFamily="2" charset="2"/>
              <a:buChar char="q"/>
              <a:defRPr/>
            </a:pPr>
            <a:r>
              <a:rPr lang="en-US" sz="2800" dirty="0">
                <a:solidFill>
                  <a:srgbClr val="000000"/>
                </a:solidFill>
              </a:rPr>
              <a:t>Do you support to add into SFD the following:</a:t>
            </a:r>
          </a:p>
          <a:p>
            <a:pPr>
              <a:defRPr/>
            </a:pPr>
            <a:endParaRPr lang="en-US" sz="2800" dirty="0">
              <a:solidFill>
                <a:srgbClr val="000000"/>
              </a:solidFill>
            </a:endParaRPr>
          </a:p>
          <a:p>
            <a:pPr lvl="1">
              <a:defRPr/>
            </a:pPr>
            <a:r>
              <a:rPr lang="en-US" sz="2800" dirty="0">
                <a:solidFill>
                  <a:srgbClr val="000000"/>
                </a:solidFill>
              </a:rPr>
              <a:t>In SBP procedure: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srgbClr val="000000"/>
                </a:solidFill>
              </a:rPr>
              <a:t>SBP requesting STA may request one non-AP STA to perform WLAN sensing with the AP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srgbClr val="000000"/>
                </a:solidFill>
              </a:rPr>
              <a:t>AP may signal TBD operational WLAN sensing parameters to SBP requesting STA</a:t>
            </a:r>
          </a:p>
          <a:p>
            <a:pPr>
              <a:defRPr/>
            </a:pPr>
            <a:endParaRPr lang="en-US" sz="2800" dirty="0">
              <a:solidFill>
                <a:srgbClr val="000000"/>
              </a:solidFill>
            </a:endParaRPr>
          </a:p>
          <a:p>
            <a:pPr lvl="1">
              <a:defRPr/>
            </a:pPr>
            <a:r>
              <a:rPr lang="en-US" sz="2800" dirty="0">
                <a:solidFill>
                  <a:srgbClr val="000000"/>
                </a:solidFill>
              </a:rPr>
              <a:t>Y/N/A</a:t>
            </a:r>
          </a:p>
        </p:txBody>
      </p:sp>
    </p:spTree>
    <p:extLst>
      <p:ext uri="{BB962C8B-B14F-4D97-AF65-F5344CB8AC3E}">
        <p14:creationId xmlns:p14="http://schemas.microsoft.com/office/powerpoint/2010/main" val="3851127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315201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Enrico Rantala (Zeku)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52400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>
                <a:solidFill>
                  <a:srgbClr val="000000"/>
                </a:solidFill>
                <a:latin typeface="Times New Roman"/>
              </a:rPr>
              <a:t>References</a:t>
            </a:r>
            <a:endParaRPr lang="en-US" sz="2400" kern="0" dirty="0"/>
          </a:p>
          <a:p>
            <a:endParaRPr lang="en-US" sz="24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457200" y="1295401"/>
            <a:ext cx="11353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[1] Specification Framework for </a:t>
            </a:r>
            <a:r>
              <a:rPr lang="en-US" sz="1800" dirty="0" err="1"/>
              <a:t>TGbf</a:t>
            </a:r>
            <a:r>
              <a:rPr lang="en-US" sz="1800" dirty="0"/>
              <a:t>. </a:t>
            </a:r>
            <a:r>
              <a:rPr lang="en-US" sz="1800" dirty="0">
                <a:hlinkClick r:id="rId2"/>
              </a:rPr>
              <a:t>https://mentor.ieee.org/802.11/dcn/21/11-21-0504-07-00bf-specification-framework-for-tgbf.docx</a:t>
            </a:r>
            <a:endParaRPr lang="en-US" sz="1800" dirty="0">
              <a:hlinkClick r:id="rId3"/>
            </a:endParaRPr>
          </a:p>
          <a:p>
            <a:r>
              <a:rPr lang="en-US" sz="1800" dirty="0"/>
              <a:t>[2] Collaborative WLAN sensing. </a:t>
            </a:r>
            <a:r>
              <a:rPr lang="en-US" sz="1800" dirty="0">
                <a:hlinkClick r:id="rId3"/>
              </a:rPr>
              <a:t>https://mentor.ieee.org/802.11/dcn/22/11-22-0312-00-00bf-collaborative-wlan-sensing-example-operations.pptx</a:t>
            </a:r>
            <a:endParaRPr lang="en-US" sz="1800" dirty="0"/>
          </a:p>
          <a:p>
            <a:pPr marL="457200" indent="-457200">
              <a:buFont typeface="+mj-lt"/>
              <a:buAutoNum type="arabicParenR"/>
            </a:pPr>
            <a:endParaRPr lang="en-US" sz="1800" dirty="0"/>
          </a:p>
          <a:p>
            <a:pPr marL="457200" indent="-457200">
              <a:buFont typeface="+mj-lt"/>
              <a:buAutoNum type="arabicParenR"/>
            </a:pPr>
            <a:endParaRPr lang="en-US" sz="1800" dirty="0"/>
          </a:p>
          <a:p>
            <a:pPr marL="457200" indent="-457200">
              <a:buFont typeface="+mj-lt"/>
              <a:buAutoNum type="arabicParenR"/>
            </a:pPr>
            <a:endParaRPr lang="en-US" sz="1800" dirty="0"/>
          </a:p>
          <a:p>
            <a:pPr marL="457200" indent="-457200">
              <a:buFont typeface="+mj-lt"/>
              <a:buAutoNum type="arabicParenR"/>
            </a:pPr>
            <a:endParaRPr lang="en-US" sz="1800" dirty="0"/>
          </a:p>
          <a:p>
            <a:pPr marL="457200" indent="-457200">
              <a:buFont typeface="+mj-lt"/>
              <a:buAutoNum type="arabicParenR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98097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315201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Enrico Rantala (Zeku)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524000" y="2908303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3600" kern="0" dirty="0">
                <a:solidFill>
                  <a:srgbClr val="000000"/>
                </a:solidFill>
                <a:latin typeface="Times New Roman"/>
                <a:ea typeface="Gulim" pitchFamily="34" charset="-127"/>
                <a:cs typeface="+mn-cs"/>
              </a:rPr>
              <a:t>Backup</a:t>
            </a:r>
            <a:endParaRPr lang="en-US" sz="3600" kern="0" dirty="0">
              <a:solidFill>
                <a:srgbClr val="000000"/>
              </a:solidFill>
              <a:latin typeface="Times New Roman"/>
              <a:cs typeface="+mn-cs"/>
            </a:endParaRPr>
          </a:p>
          <a:p>
            <a:endParaRPr lang="en-US" sz="2400" kern="0" dirty="0"/>
          </a:p>
        </p:txBody>
      </p:sp>
    </p:spTree>
    <p:extLst>
      <p:ext uri="{BB962C8B-B14F-4D97-AF65-F5344CB8AC3E}">
        <p14:creationId xmlns:p14="http://schemas.microsoft.com/office/powerpoint/2010/main" val="1651330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315201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Enrico Rantala (Zeku)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52400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>
                <a:ea typeface="Gulim" pitchFamily="34" charset="-127"/>
              </a:rPr>
              <a:t>Why STA-STA sensing</a:t>
            </a:r>
            <a:endParaRPr lang="en-US" sz="3600" kern="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3080EF-EF8D-4874-9F1A-9AA692AEEC00}"/>
              </a:ext>
            </a:extLst>
          </p:cNvPr>
          <p:cNvSpPr txBox="1"/>
          <p:nvPr/>
        </p:nvSpPr>
        <p:spPr>
          <a:xfrm>
            <a:off x="457200" y="1497555"/>
            <a:ext cx="112776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Intuitively, the most “interesting” STAs to pair are close to each other and in vicinity of the desired target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/>
              </a:rPr>
              <a:t>Higher received signal strength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/>
              </a:rPr>
              <a:t>Undesired targets farther away from the desired target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33FF413-F062-463B-B85E-647E2648290B}"/>
              </a:ext>
            </a:extLst>
          </p:cNvPr>
          <p:cNvGrpSpPr/>
          <p:nvPr/>
        </p:nvGrpSpPr>
        <p:grpSpPr>
          <a:xfrm>
            <a:off x="901662" y="2746817"/>
            <a:ext cx="8975724" cy="3312113"/>
            <a:chOff x="2667000" y="2971800"/>
            <a:chExt cx="8975724" cy="3312113"/>
          </a:xfrm>
        </p:grpSpPr>
        <p:pic>
          <p:nvPicPr>
            <p:cNvPr id="1026" name="Picture 2" descr="Free Man Tripping Cliparts, Download Free Man Tripping Cliparts png images,  Free ClipArts on Clipart Library">
              <a:extLst>
                <a:ext uri="{FF2B5EF4-FFF2-40B4-BE49-F238E27FC236}">
                  <a16:creationId xmlns:a16="http://schemas.microsoft.com/office/drawing/2014/main" id="{A8210230-7E60-4F53-87C8-5F24ADD9D9E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07022" y="5402316"/>
              <a:ext cx="817538" cy="7089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01568F7C-7E4F-44DA-958D-287722CDF374}"/>
                </a:ext>
              </a:extLst>
            </p:cNvPr>
            <p:cNvSpPr/>
            <p:nvPr/>
          </p:nvSpPr>
          <p:spPr bwMode="auto">
            <a:xfrm>
              <a:off x="5105401" y="3444522"/>
              <a:ext cx="457200" cy="304800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160C8F57-7FF3-4136-8CF4-95B49C47B601}"/>
                </a:ext>
              </a:extLst>
            </p:cNvPr>
            <p:cNvSpPr/>
            <p:nvPr/>
          </p:nvSpPr>
          <p:spPr bwMode="auto">
            <a:xfrm>
              <a:off x="2667000" y="4456623"/>
              <a:ext cx="609600" cy="304801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/>
                <a:t>STA-1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4E364DEF-538C-41AD-96D6-C5524E7FF539}"/>
                </a:ext>
              </a:extLst>
            </p:cNvPr>
            <p:cNvSpPr/>
            <p:nvPr/>
          </p:nvSpPr>
          <p:spPr bwMode="auto">
            <a:xfrm>
              <a:off x="6388641" y="5428307"/>
              <a:ext cx="609600" cy="304801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/>
                <a:t>STA-3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08234B45-0C5D-4715-987F-314C43F7107F}"/>
                </a:ext>
              </a:extLst>
            </p:cNvPr>
            <p:cNvSpPr/>
            <p:nvPr/>
          </p:nvSpPr>
          <p:spPr bwMode="auto">
            <a:xfrm>
              <a:off x="3848607" y="5129627"/>
              <a:ext cx="609600" cy="304801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/>
                <a:t>STA-2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0CBAA843-9472-4422-A689-5962AFA0A1D5}"/>
                </a:ext>
              </a:extLst>
            </p:cNvPr>
            <p:cNvSpPr/>
            <p:nvPr/>
          </p:nvSpPr>
          <p:spPr bwMode="auto">
            <a:xfrm>
              <a:off x="8052881" y="5026395"/>
              <a:ext cx="609600" cy="304801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/>
                <a:t>STA-4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DBC9A313-DF8B-482C-8198-ADB0E5F20F2D}"/>
                </a:ext>
              </a:extLst>
            </p:cNvPr>
            <p:cNvCxnSpPr>
              <a:stCxn id="4" idx="2"/>
              <a:endCxn id="10" idx="3"/>
            </p:cNvCxnSpPr>
            <p:nvPr/>
          </p:nvCxnSpPr>
          <p:spPr bwMode="auto">
            <a:xfrm flipH="1">
              <a:off x="3276600" y="3749322"/>
              <a:ext cx="2057401" cy="85970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08781C3-5B61-4C9E-84D2-1A5F1333238B}"/>
                </a:ext>
              </a:extLst>
            </p:cNvPr>
            <p:cNvCxnSpPr>
              <a:cxnSpLocks/>
              <a:stCxn id="4" idx="2"/>
              <a:endCxn id="13" idx="3"/>
            </p:cNvCxnSpPr>
            <p:nvPr/>
          </p:nvCxnSpPr>
          <p:spPr bwMode="auto">
            <a:xfrm flipH="1">
              <a:off x="4458207" y="3749322"/>
              <a:ext cx="875794" cy="153270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8A82D28-EFFE-4859-A0F6-79136460CC48}"/>
                </a:ext>
              </a:extLst>
            </p:cNvPr>
            <p:cNvCxnSpPr>
              <a:cxnSpLocks/>
              <a:stCxn id="4" idx="2"/>
              <a:endCxn id="12" idx="1"/>
            </p:cNvCxnSpPr>
            <p:nvPr/>
          </p:nvCxnSpPr>
          <p:spPr bwMode="auto">
            <a:xfrm>
              <a:off x="5334001" y="3749322"/>
              <a:ext cx="1054640" cy="183138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C3F34CB-3AA1-4887-84D7-3680E8F767EB}"/>
                </a:ext>
              </a:extLst>
            </p:cNvPr>
            <p:cNvCxnSpPr>
              <a:cxnSpLocks/>
              <a:stCxn id="4" idx="2"/>
              <a:endCxn id="11" idx="1"/>
            </p:cNvCxnSpPr>
            <p:nvPr/>
          </p:nvCxnSpPr>
          <p:spPr bwMode="auto">
            <a:xfrm>
              <a:off x="5334001" y="3749322"/>
              <a:ext cx="2718880" cy="142947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A9DD7D3-8DC0-4923-AB78-D0E547C85522}"/>
                </a:ext>
              </a:extLst>
            </p:cNvPr>
            <p:cNvCxnSpPr>
              <a:cxnSpLocks/>
              <a:stCxn id="12" idx="3"/>
              <a:endCxn id="11" idx="1"/>
            </p:cNvCxnSpPr>
            <p:nvPr/>
          </p:nvCxnSpPr>
          <p:spPr bwMode="auto">
            <a:xfrm flipV="1">
              <a:off x="6998241" y="5178796"/>
              <a:ext cx="1054640" cy="40191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33B4E128-D382-4A9E-83FA-D747C790AB53}"/>
                </a:ext>
              </a:extLst>
            </p:cNvPr>
            <p:cNvCxnSpPr>
              <a:cxnSpLocks/>
              <a:stCxn id="13" idx="3"/>
              <a:endCxn id="11" idx="1"/>
            </p:cNvCxnSpPr>
            <p:nvPr/>
          </p:nvCxnSpPr>
          <p:spPr bwMode="auto">
            <a:xfrm flipV="1">
              <a:off x="4458207" y="5178796"/>
              <a:ext cx="3594674" cy="10323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299F095-8ACA-489C-8379-9D443A3627D9}"/>
                </a:ext>
              </a:extLst>
            </p:cNvPr>
            <p:cNvCxnSpPr>
              <a:cxnSpLocks/>
              <a:stCxn id="10" idx="3"/>
              <a:endCxn id="11" idx="1"/>
            </p:cNvCxnSpPr>
            <p:nvPr/>
          </p:nvCxnSpPr>
          <p:spPr bwMode="auto">
            <a:xfrm>
              <a:off x="3276600" y="4609024"/>
              <a:ext cx="4776281" cy="56977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9E4F94F5-0B07-4075-9938-A8B3567A6B69}"/>
                </a:ext>
              </a:extLst>
            </p:cNvPr>
            <p:cNvCxnSpPr>
              <a:cxnSpLocks/>
              <a:stCxn id="13" idx="3"/>
              <a:endCxn id="12" idx="1"/>
            </p:cNvCxnSpPr>
            <p:nvPr/>
          </p:nvCxnSpPr>
          <p:spPr bwMode="auto">
            <a:xfrm>
              <a:off x="4458207" y="5282028"/>
              <a:ext cx="1930434" cy="29868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DB434F09-F208-422F-9AA0-52DF3C23DEA0}"/>
                </a:ext>
              </a:extLst>
            </p:cNvPr>
            <p:cNvCxnSpPr>
              <a:cxnSpLocks/>
              <a:stCxn id="10" idx="3"/>
              <a:endCxn id="12" idx="1"/>
            </p:cNvCxnSpPr>
            <p:nvPr/>
          </p:nvCxnSpPr>
          <p:spPr bwMode="auto">
            <a:xfrm>
              <a:off x="3276600" y="4609024"/>
              <a:ext cx="3112041" cy="97168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F589B738-E06E-4798-B7EA-3BF0FAB538C7}"/>
                </a:ext>
              </a:extLst>
            </p:cNvPr>
            <p:cNvCxnSpPr>
              <a:cxnSpLocks/>
              <a:stCxn id="10" idx="3"/>
              <a:endCxn id="13" idx="0"/>
            </p:cNvCxnSpPr>
            <p:nvPr/>
          </p:nvCxnSpPr>
          <p:spPr bwMode="auto">
            <a:xfrm>
              <a:off x="3276600" y="4609024"/>
              <a:ext cx="876807" cy="520603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4D46BB08-0490-49BC-903D-999E7CC7E69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438395" y="3110300"/>
              <a:ext cx="805368" cy="345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D6325703-48F1-4B9D-B8EF-ED00EE8D1493}"/>
                </a:ext>
              </a:extLst>
            </p:cNvPr>
            <p:cNvSpPr txBox="1"/>
            <p:nvPr/>
          </p:nvSpPr>
          <p:spPr>
            <a:xfrm>
              <a:off x="7243763" y="2971800"/>
              <a:ext cx="16866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WLAN sensing defined</a:t>
              </a:r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5CE2B5E9-89BC-4831-BBCE-4888D545C49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438395" y="3404969"/>
              <a:ext cx="805368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6D7536C1-3872-4B08-BEFF-C991352D2C9D}"/>
                </a:ext>
              </a:extLst>
            </p:cNvPr>
            <p:cNvSpPr txBox="1"/>
            <p:nvPr/>
          </p:nvSpPr>
          <p:spPr>
            <a:xfrm>
              <a:off x="7243763" y="3255753"/>
              <a:ext cx="414248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WLAN sensing not defined, could be an interesting sensing pair</a:t>
              </a:r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0F236AF8-47CC-4585-A1B9-491D744AD8D5}"/>
                </a:ext>
              </a:extLst>
            </p:cNvPr>
            <p:cNvSpPr/>
            <p:nvPr/>
          </p:nvSpPr>
          <p:spPr bwMode="auto">
            <a:xfrm>
              <a:off x="8662481" y="4491364"/>
              <a:ext cx="609600" cy="304801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/>
                <a:t>STA-5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F8B0BA2-97A3-45A5-B738-2ED73AF85E74}"/>
                </a:ext>
              </a:extLst>
            </p:cNvPr>
            <p:cNvCxnSpPr>
              <a:cxnSpLocks/>
              <a:stCxn id="10" idx="3"/>
              <a:endCxn id="28" idx="1"/>
            </p:cNvCxnSpPr>
            <p:nvPr/>
          </p:nvCxnSpPr>
          <p:spPr bwMode="auto">
            <a:xfrm>
              <a:off x="3276600" y="4609024"/>
              <a:ext cx="5385881" cy="347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BD7D2D5-D075-45F6-B0E1-383EF8D36438}"/>
                </a:ext>
              </a:extLst>
            </p:cNvPr>
            <p:cNvCxnSpPr>
              <a:cxnSpLocks/>
              <a:stCxn id="11" idx="0"/>
              <a:endCxn id="28" idx="1"/>
            </p:cNvCxnSpPr>
            <p:nvPr/>
          </p:nvCxnSpPr>
          <p:spPr bwMode="auto">
            <a:xfrm flipV="1">
              <a:off x="8357681" y="4643765"/>
              <a:ext cx="304800" cy="382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69C5E8A6-8C43-44F3-A366-7AE87622B47E}"/>
                </a:ext>
              </a:extLst>
            </p:cNvPr>
            <p:cNvCxnSpPr>
              <a:cxnSpLocks/>
              <a:stCxn id="13" idx="3"/>
              <a:endCxn id="28" idx="1"/>
            </p:cNvCxnSpPr>
            <p:nvPr/>
          </p:nvCxnSpPr>
          <p:spPr bwMode="auto">
            <a:xfrm flipV="1">
              <a:off x="4458207" y="4643765"/>
              <a:ext cx="4204274" cy="638263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4CF9470-6FFC-4781-AFE0-CFC3F6F86F43}"/>
                </a:ext>
              </a:extLst>
            </p:cNvPr>
            <p:cNvCxnSpPr>
              <a:cxnSpLocks/>
              <a:stCxn id="12" idx="3"/>
              <a:endCxn id="28" idx="1"/>
            </p:cNvCxnSpPr>
            <p:nvPr/>
          </p:nvCxnSpPr>
          <p:spPr bwMode="auto">
            <a:xfrm flipV="1">
              <a:off x="6998241" y="4643765"/>
              <a:ext cx="1664240" cy="936943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EA0523F3-4EC9-4D58-B69B-2D6FC2DC492E}"/>
                </a:ext>
              </a:extLst>
            </p:cNvPr>
            <p:cNvCxnSpPr>
              <a:cxnSpLocks/>
              <a:stCxn id="4" idx="2"/>
              <a:endCxn id="28" idx="1"/>
            </p:cNvCxnSpPr>
            <p:nvPr/>
          </p:nvCxnSpPr>
          <p:spPr bwMode="auto">
            <a:xfrm>
              <a:off x="5334001" y="3749322"/>
              <a:ext cx="3328480" cy="894443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1E065C4-BDD3-41D7-86E0-5BEE598D5C4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438395" y="3722548"/>
              <a:ext cx="805368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DAA8BC1B-CAC1-40BC-996C-3D788B0A6877}"/>
                </a:ext>
              </a:extLst>
            </p:cNvPr>
            <p:cNvSpPr txBox="1"/>
            <p:nvPr/>
          </p:nvSpPr>
          <p:spPr>
            <a:xfrm>
              <a:off x="7243763" y="3573332"/>
              <a:ext cx="439896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WLAN sensing not defined, probably not an interesting sensing pair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68D71287-322B-49F7-9E85-CCEB452432D8}"/>
                </a:ext>
              </a:extLst>
            </p:cNvPr>
            <p:cNvSpPr txBox="1"/>
            <p:nvPr/>
          </p:nvSpPr>
          <p:spPr>
            <a:xfrm>
              <a:off x="8235020" y="5486538"/>
              <a:ext cx="11285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Desired Target</a:t>
              </a:r>
            </a:p>
          </p:txBody>
        </p:sp>
        <p:pic>
          <p:nvPicPr>
            <p:cNvPr id="1030" name="Picture 6" descr="Silhouette Family Standing - Free vector graphic on Pixabay">
              <a:extLst>
                <a:ext uri="{FF2B5EF4-FFF2-40B4-BE49-F238E27FC236}">
                  <a16:creationId xmlns:a16="http://schemas.microsoft.com/office/drawing/2014/main" id="{91992D7E-C435-494B-A78F-185F3303BF7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99588" y="4043320"/>
              <a:ext cx="1015646" cy="8410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2297F73C-50F9-49D4-84AF-394F0800EF6C}"/>
                </a:ext>
              </a:extLst>
            </p:cNvPr>
            <p:cNvSpPr txBox="1"/>
            <p:nvPr/>
          </p:nvSpPr>
          <p:spPr>
            <a:xfrm>
              <a:off x="3658176" y="3557458"/>
              <a:ext cx="13033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Interfering</a:t>
              </a:r>
            </a:p>
            <a:p>
              <a:pPr algn="ctr"/>
              <a:r>
                <a:rPr lang="en-US" dirty="0"/>
                <a:t>Undesired Targets</a:t>
              </a:r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CB5ACFA-66F2-4F7B-9814-9A33C68E829E}"/>
                </a:ext>
              </a:extLst>
            </p:cNvPr>
            <p:cNvGrpSpPr/>
            <p:nvPr/>
          </p:nvGrpSpPr>
          <p:grpSpPr>
            <a:xfrm>
              <a:off x="6761160" y="5008111"/>
              <a:ext cx="986921" cy="1145192"/>
              <a:chOff x="3459295" y="3838154"/>
              <a:chExt cx="3623626" cy="2959900"/>
            </a:xfrm>
          </p:grpSpPr>
          <p:sp>
            <p:nvSpPr>
              <p:cNvPr id="47" name="Arc 46">
                <a:extLst>
                  <a:ext uri="{FF2B5EF4-FFF2-40B4-BE49-F238E27FC236}">
                    <a16:creationId xmlns:a16="http://schemas.microsoft.com/office/drawing/2014/main" id="{B1A50A8F-AD2D-4A59-82D6-D505B987E9B9}"/>
                  </a:ext>
                </a:extLst>
              </p:cNvPr>
              <p:cNvSpPr/>
              <p:nvPr/>
            </p:nvSpPr>
            <p:spPr bwMode="auto">
              <a:xfrm>
                <a:off x="4139168" y="4923535"/>
                <a:ext cx="1100646" cy="1560401"/>
              </a:xfrm>
              <a:prstGeom prst="arc">
                <a:avLst>
                  <a:gd name="adj1" fmla="val 16200000"/>
                  <a:gd name="adj2" fmla="val 1664096"/>
                </a:avLst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9" name="Arc 48">
                <a:extLst>
                  <a:ext uri="{FF2B5EF4-FFF2-40B4-BE49-F238E27FC236}">
                    <a16:creationId xmlns:a16="http://schemas.microsoft.com/office/drawing/2014/main" id="{514FE8D5-FDAE-49BB-9E5A-D472FB81F5F9}"/>
                  </a:ext>
                </a:extLst>
              </p:cNvPr>
              <p:cNvSpPr/>
              <p:nvPr/>
            </p:nvSpPr>
            <p:spPr bwMode="auto">
              <a:xfrm>
                <a:off x="3864440" y="4615795"/>
                <a:ext cx="1853120" cy="2020103"/>
              </a:xfrm>
              <a:prstGeom prst="arc">
                <a:avLst>
                  <a:gd name="adj1" fmla="val 16200000"/>
                  <a:gd name="adj2" fmla="val 1664096"/>
                </a:avLst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1" name="Arc 50">
                <a:extLst>
                  <a:ext uri="{FF2B5EF4-FFF2-40B4-BE49-F238E27FC236}">
                    <a16:creationId xmlns:a16="http://schemas.microsoft.com/office/drawing/2014/main" id="{6DC82D6C-EA48-462C-8D45-E210A9134A7D}"/>
                  </a:ext>
                </a:extLst>
              </p:cNvPr>
              <p:cNvSpPr/>
              <p:nvPr/>
            </p:nvSpPr>
            <p:spPr bwMode="auto">
              <a:xfrm>
                <a:off x="3459295" y="4191443"/>
                <a:ext cx="2942594" cy="2606611"/>
              </a:xfrm>
              <a:prstGeom prst="arc">
                <a:avLst>
                  <a:gd name="adj1" fmla="val 16200000"/>
                  <a:gd name="adj2" fmla="val 1664096"/>
                </a:avLst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2" name="Arc 51">
                <a:extLst>
                  <a:ext uri="{FF2B5EF4-FFF2-40B4-BE49-F238E27FC236}">
                    <a16:creationId xmlns:a16="http://schemas.microsoft.com/office/drawing/2014/main" id="{390CD9E9-E97B-4664-AE90-E17D8996CD3E}"/>
                  </a:ext>
                </a:extLst>
              </p:cNvPr>
              <p:cNvSpPr/>
              <p:nvPr/>
            </p:nvSpPr>
            <p:spPr bwMode="auto">
              <a:xfrm>
                <a:off x="3491952" y="3838154"/>
                <a:ext cx="3590969" cy="2955185"/>
              </a:xfrm>
              <a:prstGeom prst="arc">
                <a:avLst>
                  <a:gd name="adj1" fmla="val 16200000"/>
                  <a:gd name="adj2" fmla="val 1664096"/>
                </a:avLst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0C32F03A-7486-4DC1-8E16-DDA478CC99A7}"/>
                </a:ext>
              </a:extLst>
            </p:cNvPr>
            <p:cNvCxnSpPr/>
            <p:nvPr/>
          </p:nvCxnSpPr>
          <p:spPr bwMode="auto">
            <a:xfrm>
              <a:off x="7508100" y="5946368"/>
              <a:ext cx="533400" cy="33754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6892C9DA-2C8B-418A-AF53-00471D31DECD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044901" y="5974085"/>
              <a:ext cx="475783" cy="3074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59EB57DA-F6CF-4D40-BE96-56C2497C03E4}"/>
                </a:ext>
              </a:extLst>
            </p:cNvPr>
            <p:cNvCxnSpPr/>
            <p:nvPr/>
          </p:nvCxnSpPr>
          <p:spPr bwMode="auto">
            <a:xfrm>
              <a:off x="7987284" y="5636540"/>
              <a:ext cx="533400" cy="33754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4A44A211-20ED-4ADE-BB01-989788FA9C3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520684" y="5974085"/>
              <a:ext cx="0" cy="16467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6673411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8B0ADC32112E40B61895D3E4B7A124" ma:contentTypeVersion="12" ma:contentTypeDescription="Create a new document." ma:contentTypeScope="" ma:versionID="bf57deab0d43940f7d947e518756081a">
  <xsd:schema xmlns:xsd="http://www.w3.org/2001/XMLSchema" xmlns:xs="http://www.w3.org/2001/XMLSchema" xmlns:p="http://schemas.microsoft.com/office/2006/metadata/properties" xmlns:ns2="b15130cf-db0b-4fff-995e-bd4b335bfed2" xmlns:ns3="d4de7347-d9c2-4291-88d4-beb782804021" xmlns:ns4="7f6f3641-1368-4f06-a1f2-7da0343b977d" targetNamespace="http://schemas.microsoft.com/office/2006/metadata/properties" ma:root="true" ma:fieldsID="1e9c50d203e7008c9b41b94f5a914d71" ns2:_="" ns3:_="" ns4:_="">
    <xsd:import namespace="b15130cf-db0b-4fff-995e-bd4b335bfed2"/>
    <xsd:import namespace="d4de7347-d9c2-4291-88d4-beb782804021"/>
    <xsd:import namespace="7f6f3641-1368-4f06-a1f2-7da0343b977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MediaServiceDateTaken" minOccurs="0"/>
                <xsd:element ref="ns4:SharedWithUsers" minOccurs="0"/>
                <xsd:element ref="ns4:SharedWithDetail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5130cf-db0b-4fff-995e-bd4b335bfe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de7347-d9c2-4291-88d4-beb782804021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6f3641-1368-4f06-a1f2-7da0343b977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92D7AE-C8F1-43F8-B6BC-639C15D7E05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8165581-A783-43E1-8506-5F12B1AFCD2C}">
  <ds:schemaRefs>
    <ds:schemaRef ds:uri="http://schemas.microsoft.com/office/2006/documentManagement/types"/>
    <ds:schemaRef ds:uri="d4de7347-d9c2-4291-88d4-beb782804021"/>
    <ds:schemaRef ds:uri="http://purl.org/dc/elements/1.1/"/>
    <ds:schemaRef ds:uri="http://purl.org/dc/dcmitype/"/>
    <ds:schemaRef ds:uri="http://schemas.microsoft.com/office/infopath/2007/PartnerControls"/>
    <ds:schemaRef ds:uri="http://www.w3.org/XML/1998/namespace"/>
    <ds:schemaRef ds:uri="http://purl.org/dc/terms/"/>
    <ds:schemaRef ds:uri="b15130cf-db0b-4fff-995e-bd4b335bfed2"/>
    <ds:schemaRef ds:uri="http://schemas.openxmlformats.org/package/2006/metadata/core-properties"/>
    <ds:schemaRef ds:uri="7f6f3641-1368-4f06-a1f2-7da0343b977d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43B585DA-F5DC-4AAD-9A1F-DE8A0B518E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5130cf-db0b-4fff-995e-bd4b335bfed2"/>
    <ds:schemaRef ds:uri="d4de7347-d9c2-4291-88d4-beb782804021"/>
    <ds:schemaRef ds:uri="7f6f3641-1368-4f06-a1f2-7da0343b97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45929</TotalTime>
  <Words>568</Words>
  <Application>Microsoft Office PowerPoint</Application>
  <PresentationFormat>Widescreen</PresentationFormat>
  <Paragraphs>111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Wingdings</vt:lpstr>
      <vt:lpstr>802-11-Submission</vt:lpstr>
      <vt:lpstr>STA-STA sub7GHz WLAN sensing support by leveraging SBP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Panasonic Corporation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STA-STA sub7GHz WLAN sensing support by leveraging SBP</dc:title>
  <dc:creator/>
  <cp:keywords>11-22-0339-00-00bf</cp:keywords>
  <cp:lastModifiedBy>Enrico Rantala</cp:lastModifiedBy>
  <cp:revision>795</cp:revision>
  <cp:lastPrinted>2014-11-04T15:04:57Z</cp:lastPrinted>
  <dcterms:created xsi:type="dcterms:W3CDTF">2007-04-17T18:10:23Z</dcterms:created>
  <dcterms:modified xsi:type="dcterms:W3CDTF">2022-02-15T07:05:17Z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ContentTypeId">
    <vt:lpwstr>0x010100218B0ADC32112E40B61895D3E4B7A124</vt:lpwstr>
  </property>
</Properties>
</file>