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17"/>
  </p:notesMasterIdLst>
  <p:handoutMasterIdLst>
    <p:handoutMasterId r:id="rId18"/>
  </p:handoutMasterIdLst>
  <p:sldIdLst>
    <p:sldId id="283" r:id="rId3"/>
    <p:sldId id="403" r:id="rId4"/>
    <p:sldId id="404" r:id="rId5"/>
    <p:sldId id="405" r:id="rId6"/>
    <p:sldId id="406" r:id="rId7"/>
    <p:sldId id="407" r:id="rId8"/>
    <p:sldId id="413" r:id="rId9"/>
    <p:sldId id="408" r:id="rId10"/>
    <p:sldId id="409" r:id="rId11"/>
    <p:sldId id="410" r:id="rId12"/>
    <p:sldId id="412" r:id="rId13"/>
    <p:sldId id="414" r:id="rId14"/>
    <p:sldId id="415" r:id="rId15"/>
    <p:sldId id="411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305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150" y="23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8637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802.11-21/0338r1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STA Info field for the sensing NDPA frame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2022-02-15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/>
              <a:t>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 the 11bf SFD?</a:t>
            </a:r>
          </a:p>
          <a:p>
            <a:pPr lvl="1"/>
            <a:r>
              <a:rPr lang="en-US" altLang="ko-KR" dirty="0" smtClean="0"/>
              <a:t>The STA info field in sensing NDPA includes the following information.</a:t>
            </a:r>
          </a:p>
          <a:p>
            <a:pPr lvl="2" eaLnBrk="1" fontAlgn="t" latinLnBrk="1" hangingPunct="1"/>
            <a:r>
              <a:rPr lang="en-US" altLang="ko-KR" dirty="0" smtClean="0"/>
              <a:t>AID11 (11bits)</a:t>
            </a:r>
          </a:p>
          <a:p>
            <a:pPr lvl="2" eaLnBrk="1" fontAlgn="t" latinLnBrk="1" hangingPunct="1"/>
            <a:r>
              <a:rPr lang="en-US" altLang="ko-KR" dirty="0" smtClean="0"/>
              <a:t>I2R </a:t>
            </a:r>
            <a:r>
              <a:rPr lang="en-US" altLang="ko-KR" dirty="0"/>
              <a:t>NDP </a:t>
            </a:r>
            <a:r>
              <a:rPr lang="en-US" altLang="ko-KR" dirty="0" smtClean="0"/>
              <a:t>NSTS (3bits)</a:t>
            </a:r>
            <a:endParaRPr lang="ko-KR" altLang="ko-KR"/>
          </a:p>
          <a:p>
            <a:pPr lvl="2" eaLnBrk="1" fontAlgn="t" latinLnBrk="1" hangingPunct="1"/>
            <a:r>
              <a:rPr lang="en-US" altLang="ko-KR" dirty="0"/>
              <a:t>R2I NDP </a:t>
            </a:r>
            <a:r>
              <a:rPr lang="en-US" altLang="ko-KR" dirty="0" smtClean="0"/>
              <a:t>NSTS (3bits)</a:t>
            </a:r>
          </a:p>
          <a:p>
            <a:pPr lvl="2" eaLnBrk="1" fontAlgn="t" latinLnBrk="1" hangingPunct="1"/>
            <a:r>
              <a:rPr lang="en-US" altLang="ko-KR" dirty="0" smtClean="0"/>
              <a:t>Whether Feedback </a:t>
            </a:r>
            <a:r>
              <a:rPr lang="en-US" altLang="ko-KR" dirty="0"/>
              <a:t>type </a:t>
            </a:r>
            <a:r>
              <a:rPr lang="en-US" altLang="ko-KR" dirty="0" smtClean="0"/>
              <a:t>and Ng is included is TBD.  </a:t>
            </a:r>
          </a:p>
          <a:p>
            <a:pPr marL="1200150" lvl="3" indent="0" eaLnBrk="1" fontAlgn="t" latinLnBrk="1" hangingPunct="1">
              <a:buNone/>
            </a:pPr>
            <a:endParaRPr lang="en-US" altLang="ko-KR" dirty="0" smtClean="0"/>
          </a:p>
          <a:p>
            <a:pPr lvl="3" eaLnBrk="1" fontAlgn="t" latinLnBrk="1" hangingPunct="1"/>
            <a:endParaRPr lang="en-US" altLang="ko-KR" dirty="0" smtClean="0"/>
          </a:p>
          <a:p>
            <a:pPr lvl="3" eaLnBrk="1" fontAlgn="t" latinLnBrk="1" hangingPunct="1"/>
            <a:endParaRPr lang="en-US" altLang="ko-KR" dirty="0" smtClean="0"/>
          </a:p>
          <a:p>
            <a:pPr lvl="3" eaLnBrk="1" fontAlgn="t" latinLnBrk="1" hangingPunct="1"/>
            <a:endParaRPr lang="en-US" altLang="ko-KR" dirty="0"/>
          </a:p>
          <a:p>
            <a:pPr lvl="2" eaLnBrk="1" fontAlgn="t" latinLnBrk="1" hangingPunct="1"/>
            <a:endParaRPr lang="ko-KR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672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 the 11bf SFD? </a:t>
            </a:r>
            <a:endParaRPr lang="ko-KR" altLang="en-US"/>
          </a:p>
          <a:p>
            <a:pPr lvl="1"/>
            <a:r>
              <a:rPr lang="en-US" altLang="ko-KR" dirty="0"/>
              <a:t>The STA info field in sensing NDPA includes the following information.</a:t>
            </a:r>
          </a:p>
          <a:p>
            <a:pPr lvl="2"/>
            <a:r>
              <a:rPr lang="en-US" altLang="ko-KR" dirty="0"/>
              <a:t>Partial BW info </a:t>
            </a:r>
            <a:endParaRPr lang="ko-KR" altLang="ko-KR"/>
          </a:p>
          <a:p>
            <a:pPr lvl="3"/>
            <a:r>
              <a:rPr lang="en-US" altLang="ko-KR" dirty="0"/>
              <a:t>The size of </a:t>
            </a:r>
            <a:r>
              <a:rPr lang="en-US" altLang="ko-KR" dirty="0" smtClean="0"/>
              <a:t>this </a:t>
            </a:r>
            <a:r>
              <a:rPr lang="en-US" altLang="ko-KR" dirty="0"/>
              <a:t>information is TBD </a:t>
            </a:r>
            <a:endParaRPr lang="ko-KR" altLang="en-US"/>
          </a:p>
          <a:p>
            <a:pPr lvl="3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163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 the 11bf SFD? </a:t>
            </a:r>
            <a:endParaRPr lang="ko-KR" altLang="en-US"/>
          </a:p>
          <a:p>
            <a:pPr lvl="1"/>
            <a:r>
              <a:rPr lang="en-US" altLang="ko-KR" dirty="0" smtClean="0"/>
              <a:t>The STA info field of the sensing NDPA frame consists of 4bytes of information.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788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 the 11bf SFD? </a:t>
            </a:r>
            <a:endParaRPr lang="ko-KR" altLang="en-US"/>
          </a:p>
          <a:p>
            <a:pPr lvl="1"/>
            <a:r>
              <a:rPr lang="en-US" altLang="ko-KR" dirty="0"/>
              <a:t>The format of STA info field in the sensing NDPA is defined as follow. </a:t>
            </a:r>
          </a:p>
          <a:p>
            <a:pPr lvl="2"/>
            <a:r>
              <a:rPr lang="en-US" altLang="ko-KR" dirty="0" smtClean="0"/>
              <a:t>For TB sensing measurement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For non-TB sensing measurement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255" y="3279792"/>
            <a:ext cx="6480407" cy="758808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198" y="4648200"/>
            <a:ext cx="6517071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50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802.11-21/1751r2, </a:t>
            </a:r>
            <a:r>
              <a:rPr lang="en-US" altLang="ko-KR" dirty="0"/>
              <a:t>Consideration for NDPA in </a:t>
            </a:r>
            <a:r>
              <a:rPr lang="en-US" altLang="ko-KR" dirty="0" smtClean="0"/>
              <a:t>11BF, Dongguk Lim, LGE</a:t>
            </a:r>
          </a:p>
          <a:p>
            <a:r>
              <a:rPr lang="en-US" altLang="ko-KR" dirty="0" smtClean="0"/>
              <a:t>[2] 802.11-21/1896r2</a:t>
            </a:r>
            <a:r>
              <a:rPr lang="en-US" altLang="ko-KR" dirty="0"/>
              <a:t>, NDPA for </a:t>
            </a:r>
            <a:r>
              <a:rPr lang="en-US" altLang="ko-KR" dirty="0" smtClean="0"/>
              <a:t>Sensing, Junghoon </a:t>
            </a:r>
            <a:r>
              <a:rPr lang="en-US" altLang="ko-KR" dirty="0"/>
              <a:t>Suh </a:t>
            </a:r>
            <a:r>
              <a:rPr lang="en-US" altLang="ko-KR" dirty="0" smtClean="0"/>
              <a:t>,Huawei</a:t>
            </a:r>
          </a:p>
          <a:p>
            <a:r>
              <a:rPr lang="en-US" altLang="ko-KR" dirty="0" smtClean="0"/>
              <a:t>[3] 802.11-21/2011r1</a:t>
            </a:r>
            <a:r>
              <a:rPr lang="en-US" altLang="ko-KR" dirty="0"/>
              <a:t>, Sensing NDP </a:t>
            </a:r>
            <a:r>
              <a:rPr lang="en-US" altLang="ko-KR" dirty="0" smtClean="0"/>
              <a:t>Announcement, Liwen </a:t>
            </a:r>
            <a:r>
              <a:rPr lang="en-US" altLang="ko-KR" dirty="0"/>
              <a:t>Chu </a:t>
            </a:r>
            <a:r>
              <a:rPr lang="en-US" altLang="ko-KR" dirty="0" smtClean="0"/>
              <a:t>, NXP</a:t>
            </a:r>
          </a:p>
          <a:p>
            <a:r>
              <a:rPr lang="en-US" altLang="ko-KR" dirty="0" smtClean="0"/>
              <a:t>[4] 802.11-22/0337r0</a:t>
            </a:r>
            <a:r>
              <a:rPr lang="en-US" altLang="ko-KR" dirty="0"/>
              <a:t>, Partial Bandwidth </a:t>
            </a:r>
            <a:r>
              <a:rPr lang="en-US" altLang="ko-KR" dirty="0" smtClean="0"/>
              <a:t>transmission </a:t>
            </a:r>
            <a:r>
              <a:rPr lang="en-US" altLang="ko-KR" dirty="0"/>
              <a:t>of NDP in </a:t>
            </a:r>
            <a:r>
              <a:rPr lang="en-US" altLang="ko-KR" dirty="0" smtClean="0"/>
              <a:t>11bf, Dongguk Lim, LGE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1144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are discussing the sensing NDPA frame as new NDPA variants for the sensing measurement. </a:t>
            </a:r>
          </a:p>
          <a:p>
            <a:pPr lvl="1"/>
            <a:r>
              <a:rPr lang="en-US" altLang="ko-KR" dirty="0"/>
              <a:t>As in [1]~[3], the various methods were suggested to indicate or to define the sensing NDPA in 11bf. </a:t>
            </a:r>
          </a:p>
          <a:p>
            <a:r>
              <a:rPr lang="en-US" altLang="ko-KR" dirty="0"/>
              <a:t>Since it seems that the sensing NDPA will be defined as a new variant of the NDPA frame, the STA Info field in sensing NDPA also can be designed newly.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/>
              <a:t>Thus, in this contribution, we consider the </a:t>
            </a:r>
            <a:r>
              <a:rPr lang="en-US" altLang="ko-KR" dirty="0" smtClean="0"/>
              <a:t>STA </a:t>
            </a:r>
            <a:r>
              <a:rPr lang="en-US" altLang="ko-KR" dirty="0"/>
              <a:t>Info field </a:t>
            </a:r>
            <a:r>
              <a:rPr lang="en-US" altLang="ko-KR" dirty="0" smtClean="0"/>
              <a:t>in </a:t>
            </a:r>
            <a:r>
              <a:rPr lang="en-US" altLang="ko-KR" dirty="0"/>
              <a:t>sensing NDPA </a:t>
            </a:r>
            <a:r>
              <a:rPr lang="en-US" altLang="ko-KR" dirty="0" smtClean="0"/>
              <a:t>frame.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038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Info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STA Info field is configured as following according to each NDPA variants.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STA</a:t>
            </a:r>
            <a:r>
              <a:rPr lang="ko-KR" altLang="en-US" smtClean="0"/>
              <a:t> </a:t>
            </a:r>
            <a:r>
              <a:rPr lang="en-US" altLang="ko-KR" dirty="0" smtClean="0"/>
              <a:t>info fields except for the VHT have an equal size as 4 bytes.  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131" y="3872934"/>
            <a:ext cx="3933269" cy="9799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60" y="4637041"/>
            <a:ext cx="4300424" cy="100417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577" y="3680884"/>
            <a:ext cx="3512026" cy="906564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9933" y="2586066"/>
            <a:ext cx="2649226" cy="791514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3094" y="2514600"/>
            <a:ext cx="4419602" cy="12795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0887" y="2605992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VHT</a:t>
            </a:r>
            <a:endParaRPr lang="ko-KR" altLang="en-US" b="1"/>
          </a:p>
        </p:txBody>
      </p:sp>
      <p:sp>
        <p:nvSpPr>
          <p:cNvPr id="13" name="TextBox 12"/>
          <p:cNvSpPr txBox="1"/>
          <p:nvPr/>
        </p:nvSpPr>
        <p:spPr>
          <a:xfrm>
            <a:off x="3625359" y="2583189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Ranging</a:t>
            </a:r>
            <a:endParaRPr lang="ko-KR" altLang="en-US" b="1"/>
          </a:p>
        </p:txBody>
      </p:sp>
      <p:sp>
        <p:nvSpPr>
          <p:cNvPr id="14" name="TextBox 13"/>
          <p:cNvSpPr txBox="1"/>
          <p:nvPr/>
        </p:nvSpPr>
        <p:spPr>
          <a:xfrm>
            <a:off x="836577" y="354709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</a:t>
            </a:r>
            <a:endParaRPr lang="ko-KR" altLang="en-US" b="1"/>
          </a:p>
        </p:txBody>
      </p:sp>
      <p:sp>
        <p:nvSpPr>
          <p:cNvPr id="15" name="TextBox 14"/>
          <p:cNvSpPr txBox="1"/>
          <p:nvPr/>
        </p:nvSpPr>
        <p:spPr>
          <a:xfrm>
            <a:off x="4748339" y="394438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EHT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244697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NDPA frame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the current 11bf SFD, sensing NDPA frame can be used in both the TB </a:t>
            </a:r>
            <a:r>
              <a:rPr lang="en-US" altLang="ko-KR" dirty="0" smtClean="0"/>
              <a:t>sensing measurement instance </a:t>
            </a:r>
            <a:r>
              <a:rPr lang="en-US" altLang="ko-KR" dirty="0" smtClean="0"/>
              <a:t>and the Non-TB measurement </a:t>
            </a:r>
            <a:r>
              <a:rPr lang="en-US" altLang="ko-KR" dirty="0" smtClean="0"/>
              <a:t>instance.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each </a:t>
            </a:r>
            <a:r>
              <a:rPr lang="en-US" altLang="ko-KR" dirty="0" smtClean="0"/>
              <a:t>sensing measurement instance, </a:t>
            </a:r>
            <a:r>
              <a:rPr lang="en-US" altLang="ko-KR" dirty="0" smtClean="0"/>
              <a:t>NDPA and NDP is used as follows</a:t>
            </a:r>
          </a:p>
          <a:p>
            <a:pPr lvl="2"/>
            <a:r>
              <a:rPr lang="en-US" altLang="ko-KR" dirty="0" smtClean="0"/>
              <a:t>TB </a:t>
            </a:r>
            <a:r>
              <a:rPr lang="en-US" altLang="ko-KR" dirty="0" smtClean="0"/>
              <a:t>sensing measurement instance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Non-TB </a:t>
            </a:r>
            <a:r>
              <a:rPr lang="en-US" altLang="ko-KR" dirty="0" smtClean="0"/>
              <a:t>sensing measurement instance 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Since sensing NDPA frame is used in common regardless of </a:t>
            </a:r>
            <a:r>
              <a:rPr lang="en-US" altLang="ko-KR" dirty="0" smtClean="0"/>
              <a:t>two types of sensing measurement instance( </a:t>
            </a:r>
            <a:r>
              <a:rPr lang="en-US" altLang="ko-KR" dirty="0" smtClean="0"/>
              <a:t>i.e. TB or Non-TB), the STA Info field should be designed by taking into account two </a:t>
            </a:r>
            <a:r>
              <a:rPr lang="en-US" altLang="ko-KR" dirty="0" smtClean="0"/>
              <a:t>sensing measurement instances.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486" y="2971800"/>
            <a:ext cx="2681314" cy="914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229000"/>
            <a:ext cx="3901487" cy="8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46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Info field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Generally, a STA Info field in NDPA frame includes the information related to NDP and feedback. </a:t>
            </a:r>
          </a:p>
          <a:p>
            <a:pPr lvl="1"/>
            <a:r>
              <a:rPr lang="en-US" altLang="ko-KR" dirty="0" smtClean="0"/>
              <a:t>In [1], we already introduced the some of information for the STA Info field in sensing NDPA.</a:t>
            </a:r>
          </a:p>
          <a:p>
            <a:r>
              <a:rPr lang="en-US" altLang="ko-KR" dirty="0" smtClean="0"/>
              <a:t>Considering the Non-TB </a:t>
            </a:r>
            <a:r>
              <a:rPr lang="en-US" altLang="ko-KR" dirty="0" smtClean="0"/>
              <a:t>sensing measurement instance, </a:t>
            </a:r>
            <a:r>
              <a:rPr lang="en-US" altLang="ko-KR" dirty="0" smtClean="0"/>
              <a:t>we can involve the following information in STA Info field.</a:t>
            </a:r>
          </a:p>
          <a:p>
            <a:pPr lvl="1"/>
            <a:r>
              <a:rPr lang="en-US" altLang="ko-KR" dirty="0" smtClean="0"/>
              <a:t>The information for the I2R NDP frame and the R2I NDP frame</a:t>
            </a:r>
          </a:p>
          <a:p>
            <a:pPr lvl="2"/>
            <a:r>
              <a:rPr lang="en-US" altLang="ko-KR" dirty="0" smtClean="0"/>
              <a:t>Similar to ranging NDPA, this information is used to indicate the LTF configuration of the I2R NDP frame and the R2I NDP frame. </a:t>
            </a:r>
          </a:p>
          <a:p>
            <a:pPr lvl="1"/>
            <a:r>
              <a:rPr lang="en-US" altLang="ko-KR" dirty="0" smtClean="0"/>
              <a:t>For this information, I2R N_STS and R2I N_STS </a:t>
            </a:r>
            <a:r>
              <a:rPr lang="en-US" altLang="ko-KR" dirty="0"/>
              <a:t>subfields as defined in </a:t>
            </a:r>
            <a:r>
              <a:rPr lang="en-US" altLang="ko-KR" dirty="0" smtClean="0"/>
              <a:t>11az can be considered. </a:t>
            </a:r>
          </a:p>
          <a:p>
            <a:pPr lvl="2"/>
            <a:r>
              <a:rPr lang="en-US" altLang="ko-KR" dirty="0" smtClean="0"/>
              <a:t>Each field can be configured as 3bit by considering the support of the Max N_NTS (e.g., up to 8).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3985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Info field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Also, we can consider the following information for the STA Info field. </a:t>
            </a:r>
            <a:endParaRPr lang="en-US" altLang="ko-KR" dirty="0"/>
          </a:p>
          <a:p>
            <a:pPr lvl="1"/>
            <a:r>
              <a:rPr lang="en-US" altLang="ko-KR" dirty="0" smtClean="0"/>
              <a:t>AID (11bits) </a:t>
            </a:r>
          </a:p>
          <a:p>
            <a:pPr lvl="2"/>
            <a:r>
              <a:rPr lang="en-US" altLang="ko-KR" dirty="0" smtClean="0"/>
              <a:t>It is used to identify the STA that is intended to sensing measurement.</a:t>
            </a:r>
          </a:p>
          <a:p>
            <a:pPr lvl="1"/>
            <a:r>
              <a:rPr lang="en-US" altLang="ko-KR" dirty="0" smtClean="0"/>
              <a:t>Feedback type and Ng (TBD bits) </a:t>
            </a:r>
          </a:p>
          <a:p>
            <a:pPr lvl="2"/>
            <a:r>
              <a:rPr lang="en-US" altLang="ko-KR" dirty="0"/>
              <a:t>Indicate the feedback type </a:t>
            </a:r>
            <a:r>
              <a:rPr lang="en-US" altLang="ko-KR" dirty="0" smtClean="0"/>
              <a:t>and </a:t>
            </a:r>
            <a:r>
              <a:rPr lang="en-US" altLang="ko-KR" dirty="0"/>
              <a:t>the granularity of channel measurement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This two information can be indicated by using the separate information field in the STA Info field if it is decided later.</a:t>
            </a:r>
            <a:endParaRPr lang="en-US" altLang="ko-KR" dirty="0"/>
          </a:p>
          <a:p>
            <a:pPr lvl="2"/>
            <a:r>
              <a:rPr lang="en-US" altLang="ko-KR" dirty="0" smtClean="0"/>
              <a:t>In the current 11bf SFD, CSI feedback is only applied. and it is open to adding the new type of feedback type in 11bf SFD. </a:t>
            </a:r>
          </a:p>
          <a:p>
            <a:pPr lvl="2"/>
            <a:r>
              <a:rPr lang="en-US" altLang="ko-KR" dirty="0" smtClean="0"/>
              <a:t>Various </a:t>
            </a:r>
            <a:r>
              <a:rPr lang="en-US" altLang="ko-KR" dirty="0"/>
              <a:t>values for </a:t>
            </a:r>
            <a:r>
              <a:rPr lang="en-US" altLang="ko-KR" dirty="0" smtClean="0"/>
              <a:t>Ng are discussed, </a:t>
            </a:r>
            <a:r>
              <a:rPr lang="en-US" altLang="ko-KR" dirty="0"/>
              <a:t>but it is desirable to use one or two values to minimize </a:t>
            </a:r>
            <a:r>
              <a:rPr lang="en-US" altLang="ko-KR" dirty="0" smtClean="0"/>
              <a:t>complexity as developed in 11specs </a:t>
            </a:r>
            <a:r>
              <a:rPr lang="en-US" altLang="ko-KR" dirty="0"/>
              <a:t>if there is no significant performance difference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In addition, we can consider that </a:t>
            </a:r>
            <a:r>
              <a:rPr lang="en-US" altLang="ko-KR" dirty="0" smtClean="0"/>
              <a:t>these two information </a:t>
            </a:r>
            <a:r>
              <a:rPr lang="en-US" altLang="ko-KR" dirty="0"/>
              <a:t>can be decided on </a:t>
            </a:r>
            <a:r>
              <a:rPr lang="en-US" altLang="ko-KR" dirty="0" smtClean="0"/>
              <a:t>the sensing </a:t>
            </a:r>
            <a:r>
              <a:rPr lang="en-US" altLang="ko-KR" dirty="0"/>
              <a:t>measurement setup phase and, </a:t>
            </a:r>
            <a:r>
              <a:rPr lang="en-US" altLang="ko-KR" dirty="0" smtClean="0"/>
              <a:t>it can be used as static or semi-static information during </a:t>
            </a:r>
            <a:r>
              <a:rPr lang="en-US" altLang="ko-KR" dirty="0"/>
              <a:t>the one measurement setup duration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It needs further discussion  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4785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Info field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Partial BW </a:t>
            </a:r>
            <a:r>
              <a:rPr lang="en-US" altLang="ko-KR" dirty="0" smtClean="0"/>
              <a:t>info (e.g., 9bits )</a:t>
            </a:r>
            <a:endParaRPr lang="en-US" altLang="ko-KR" dirty="0"/>
          </a:p>
          <a:p>
            <a:pPr lvl="2"/>
            <a:r>
              <a:rPr lang="en-US" altLang="ko-KR" dirty="0" smtClean="0"/>
              <a:t>As in [4], to support the preamble puncturing and partial bandwidth feedback in sensing measurement, this information may be included in STA Info field.</a:t>
            </a:r>
          </a:p>
          <a:p>
            <a:pPr lvl="2"/>
            <a:r>
              <a:rPr lang="en-US" altLang="ko-KR" dirty="0"/>
              <a:t>This doesn’t necessarily mean to use OFDMA NDP, i.e. we can still reuse SU type NDP as in 11ax/11be and just indicate punctured or partial BW to measure and feedback when there are </a:t>
            </a:r>
            <a:r>
              <a:rPr lang="en-US" altLang="ko-KR" dirty="0" smtClean="0"/>
              <a:t>some </a:t>
            </a:r>
            <a:r>
              <a:rPr lang="en-US" altLang="ko-KR" dirty="0"/>
              <a:t>interfered </a:t>
            </a:r>
            <a:r>
              <a:rPr lang="en-US" altLang="ko-KR" dirty="0" err="1"/>
              <a:t>subchannels</a:t>
            </a:r>
            <a:r>
              <a:rPr lang="en-US" altLang="ko-KR" dirty="0"/>
              <a:t> or the receiver is a smaller BW operating STA.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Considering the </a:t>
            </a:r>
            <a:r>
              <a:rPr lang="en-US" altLang="ko-KR" dirty="0"/>
              <a:t>wide bandwidth and various puncturing patterns, we can </a:t>
            </a:r>
            <a:r>
              <a:rPr lang="en-US" altLang="ko-KR" dirty="0" smtClean="0"/>
              <a:t>reuse </a:t>
            </a:r>
            <a:r>
              <a:rPr lang="en-US" altLang="ko-KR" dirty="0"/>
              <a:t>the </a:t>
            </a:r>
            <a:r>
              <a:rPr lang="en-US" altLang="ko-KR" dirty="0" smtClean="0"/>
              <a:t>Partial </a:t>
            </a:r>
            <a:r>
              <a:rPr lang="en-US" altLang="ko-KR" dirty="0"/>
              <a:t>BW info defined in </a:t>
            </a:r>
            <a:r>
              <a:rPr lang="en-US" altLang="ko-KR" dirty="0" smtClean="0"/>
              <a:t>11be.</a:t>
            </a:r>
            <a:endParaRPr lang="en-US" altLang="ko-KR" dirty="0"/>
          </a:p>
          <a:p>
            <a:pPr lvl="1"/>
            <a:r>
              <a:rPr lang="en-US" altLang="ko-KR" dirty="0" smtClean="0"/>
              <a:t>Disambiguation (1bit)</a:t>
            </a:r>
          </a:p>
          <a:p>
            <a:pPr lvl="2"/>
            <a:r>
              <a:rPr lang="en-US" altLang="ko-KR" dirty="0" smtClean="0"/>
              <a:t>According to a decision to define the sensing NDPA frame as described in [1]~[3], it will be decided whether this information is included or not.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713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Size of STA Info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In the previous slides, we consider the various information that can be included in STA Info field. </a:t>
            </a:r>
          </a:p>
          <a:p>
            <a:r>
              <a:rPr lang="en-US" altLang="ko-KR" dirty="0" smtClean="0"/>
              <a:t>For example, the total number of bit for indication of those information can be calculated as follows.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As explained above, the number of bits required is </a:t>
            </a:r>
            <a:r>
              <a:rPr lang="en-US" altLang="ko-KR" dirty="0" smtClean="0"/>
              <a:t>from 26 </a:t>
            </a:r>
            <a:r>
              <a:rPr lang="en-US" altLang="ko-KR" dirty="0"/>
              <a:t>bits </a:t>
            </a:r>
            <a:r>
              <a:rPr lang="en-US" altLang="ko-KR" dirty="0" smtClean="0"/>
              <a:t>to 30 </a:t>
            </a:r>
            <a:r>
              <a:rPr lang="en-US" altLang="ko-KR" dirty="0"/>
              <a:t>bits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It is possible to use the 3 to 6 bits for the new information if it needs. </a:t>
            </a:r>
          </a:p>
          <a:p>
            <a:r>
              <a:rPr lang="en-US" altLang="ko-KR" dirty="0" smtClean="0"/>
              <a:t>Therefore</a:t>
            </a:r>
            <a:r>
              <a:rPr lang="en-US" altLang="ko-KR" dirty="0"/>
              <a:t>, with an evaluation of the above related to information of STA info field, </a:t>
            </a:r>
            <a:r>
              <a:rPr lang="en-US" altLang="ko-KR" dirty="0" smtClean="0"/>
              <a:t>we can </a:t>
            </a:r>
            <a:r>
              <a:rPr lang="en-US" altLang="ko-KR" dirty="0"/>
              <a:t>consider the use of the STA info field configured with 4 bytes 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439641"/>
              </p:ext>
            </p:extLst>
          </p:nvPr>
        </p:nvGraphicFramePr>
        <p:xfrm>
          <a:off x="2209800" y="2613660"/>
          <a:ext cx="3581400" cy="226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212"/>
                <a:gridCol w="1504188"/>
              </a:tblGrid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Information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Number of Bits </a:t>
                      </a:r>
                      <a:endParaRPr lang="ko-KR" altLang="en-US" sz="105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AID </a:t>
                      </a:r>
                      <a:endParaRPr lang="ko-KR" alt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11</a:t>
                      </a:r>
                      <a:endParaRPr lang="ko-KR" altLang="en-US" sz="105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Partial</a:t>
                      </a:r>
                      <a:r>
                        <a:rPr lang="en-US" altLang="ko-KR" sz="1050" baseline="0" dirty="0" smtClean="0"/>
                        <a:t> BW info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I2R NDP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</a:rPr>
                        <a:t> NSTS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rgbClr val="7030A0"/>
                          </a:solidFill>
                        </a:rPr>
                        <a:t>R2I NDP NSTS</a:t>
                      </a:r>
                      <a:endParaRPr lang="ko-KR" altLang="en-US" sz="1050" b="1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Feedback</a:t>
                      </a:r>
                      <a:r>
                        <a:rPr lang="en-US" altLang="ko-KR" sz="1050" baseline="0" dirty="0" smtClean="0"/>
                        <a:t> type and Ng</a:t>
                      </a:r>
                      <a:endParaRPr lang="ko-KR" alt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0/2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Disambiguation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0/1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Reserved</a:t>
                      </a:r>
                      <a:r>
                        <a:rPr lang="en-US" altLang="ko-KR" sz="1050" baseline="0" dirty="0" smtClean="0"/>
                        <a:t>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3/6</a:t>
                      </a:r>
                      <a:endParaRPr lang="ko-KR" altLang="en-US" sz="1050" dirty="0"/>
                    </a:p>
                  </a:txBody>
                  <a:tcPr/>
                </a:tc>
              </a:tr>
              <a:tr h="2116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Total numb</a:t>
                      </a:r>
                      <a:r>
                        <a:rPr lang="en-US" altLang="ko-KR" sz="1050" baseline="0" dirty="0" smtClean="0"/>
                        <a:t>er of bits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32</a:t>
                      </a:r>
                      <a:endParaRPr lang="ko-KR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24600" y="3429000"/>
            <a:ext cx="175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Reserved in TB sensing measurement instance</a:t>
            </a:r>
            <a:endParaRPr lang="ko-KR" altLang="en-US"/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5791200" y="3733800"/>
            <a:ext cx="533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5791200" y="4038600"/>
            <a:ext cx="533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334760" y="3886200"/>
            <a:ext cx="175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Needs further discussion if it is included or not</a:t>
            </a:r>
            <a:endParaRPr lang="ko-KR" altLang="en-US"/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5791200" y="3200400"/>
            <a:ext cx="533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324600" y="2967335"/>
            <a:ext cx="175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As an example, EHT was assumed.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640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investigate the information that is included in STA info field of sensing NDPA. </a:t>
            </a:r>
          </a:p>
          <a:p>
            <a:pPr lvl="1"/>
            <a:r>
              <a:rPr lang="en-US" altLang="ko-KR" dirty="0" smtClean="0"/>
              <a:t>Since NDPA can be used in both the TB </a:t>
            </a:r>
            <a:r>
              <a:rPr lang="en-US" altLang="ko-KR" dirty="0" smtClean="0"/>
              <a:t>sensing measurement instanc</a:t>
            </a:r>
            <a:r>
              <a:rPr lang="en-US" altLang="ko-KR" dirty="0"/>
              <a:t>e</a:t>
            </a:r>
            <a:r>
              <a:rPr lang="en-US" altLang="ko-KR" dirty="0" smtClean="0"/>
              <a:t> </a:t>
            </a:r>
            <a:r>
              <a:rPr lang="en-US" altLang="ko-KR" dirty="0" smtClean="0"/>
              <a:t>and non-TB </a:t>
            </a:r>
            <a:r>
              <a:rPr lang="en-US" altLang="ko-KR" dirty="0" smtClean="0"/>
              <a:t>sensing measurement instance, </a:t>
            </a:r>
            <a:r>
              <a:rPr lang="en-US" altLang="ko-KR" dirty="0" smtClean="0"/>
              <a:t>we should consider the all information for both cases. </a:t>
            </a:r>
          </a:p>
          <a:p>
            <a:pPr lvl="1"/>
            <a:r>
              <a:rPr lang="en-US" altLang="ko-KR" dirty="0" smtClean="0"/>
              <a:t>For support of punctured channel and partial BW feedback in the sensing measurement, the partial BW info field can be included in STA info field. </a:t>
            </a:r>
          </a:p>
          <a:p>
            <a:pPr lvl="1"/>
            <a:r>
              <a:rPr lang="en-US" altLang="ko-KR" dirty="0" smtClean="0"/>
              <a:t>As shown in slide 8, we can configure the STA Info field to be composed of 4 bytes information bits.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67869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332320</TotalTime>
  <Words>1334</Words>
  <Application>Microsoft Office PowerPoint</Application>
  <PresentationFormat>화면 슬라이드 쇼(4:3)</PresentationFormat>
  <Paragraphs>197</Paragraphs>
  <Slides>14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디자인 사용자 지정</vt:lpstr>
      <vt:lpstr>STA Info field for the sensing NDPA frame</vt:lpstr>
      <vt:lpstr>Introduction</vt:lpstr>
      <vt:lpstr>STA Info field</vt:lpstr>
      <vt:lpstr>Sensing NDPA frame </vt:lpstr>
      <vt:lpstr>STA Info field (1/3)</vt:lpstr>
      <vt:lpstr>STA Info field (2/3)</vt:lpstr>
      <vt:lpstr>STA Info field (3/3)</vt:lpstr>
      <vt:lpstr>Size of STA Info field</vt:lpstr>
      <vt:lpstr>Summary </vt:lpstr>
      <vt:lpstr>Straw poll#1 </vt:lpstr>
      <vt:lpstr>Straw poll#2</vt:lpstr>
      <vt:lpstr>Straw poll#3</vt:lpstr>
      <vt:lpstr>Straw poll#4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5621</cp:revision>
  <cp:lastPrinted>2017-07-07T02:11:09Z</cp:lastPrinted>
  <dcterms:created xsi:type="dcterms:W3CDTF">2007-05-21T21:00:37Z</dcterms:created>
  <dcterms:modified xsi:type="dcterms:W3CDTF">2022-02-22T06:55:26Z</dcterms:modified>
</cp:coreProperties>
</file>