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47" r:id="rId2"/>
  </p:sldMasterIdLst>
  <p:notesMasterIdLst>
    <p:notesMasterId r:id="rId17"/>
  </p:notesMasterIdLst>
  <p:handoutMasterIdLst>
    <p:handoutMasterId r:id="rId18"/>
  </p:handoutMasterIdLst>
  <p:sldIdLst>
    <p:sldId id="283" r:id="rId3"/>
    <p:sldId id="403" r:id="rId4"/>
    <p:sldId id="404" r:id="rId5"/>
    <p:sldId id="405" r:id="rId6"/>
    <p:sldId id="406" r:id="rId7"/>
    <p:sldId id="407" r:id="rId8"/>
    <p:sldId id="413" r:id="rId9"/>
    <p:sldId id="408" r:id="rId10"/>
    <p:sldId id="409" r:id="rId11"/>
    <p:sldId id="410" r:id="rId12"/>
    <p:sldId id="412" r:id="rId13"/>
    <p:sldId id="414" r:id="rId14"/>
    <p:sldId id="415" r:id="rId15"/>
    <p:sldId id="411" r:id="rId16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  <p:cmAuthor id="2" name="Dongguk Lim" initials="LDG" lastIdx="1" clrIdx="1">
    <p:extLst>
      <p:ext uri="{19B8F6BF-5375-455C-9EA6-DF929625EA0E}">
        <p15:presenceInfo xmlns:p15="http://schemas.microsoft.com/office/powerpoint/2012/main" userId="Dongguk Li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168420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94305" autoAdjust="0"/>
  </p:normalViewPr>
  <p:slideViewPr>
    <p:cSldViewPr>
      <p:cViewPr>
        <p:scale>
          <a:sx n="125" d="100"/>
          <a:sy n="125" d="100"/>
        </p:scale>
        <p:origin x="588" y="7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56" d="100"/>
          <a:sy n="156" d="100"/>
        </p:scale>
        <p:origin x="150" y="23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48637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Feb. 2022</a:t>
            </a:r>
            <a:endParaRPr lang="en-US" altLang="ko-KR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1940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17825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57728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5654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89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Feb. 2022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9805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179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6631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0730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5673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6595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165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89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Feb.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802.11-21/0338r0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52084-8DDC-44C3-B84B-FBE233D5F79B}" type="datetimeFigureOut">
              <a:rPr lang="ko-KR" altLang="en-US" smtClean="0"/>
              <a:t>2022-02-15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2030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8" r:id="rId1"/>
    <p:sldLayoutId id="2147484049" r:id="rId2"/>
    <p:sldLayoutId id="2147484050" r:id="rId3"/>
    <p:sldLayoutId id="2147484051" r:id="rId4"/>
    <p:sldLayoutId id="2147484052" r:id="rId5"/>
    <p:sldLayoutId id="2147484053" r:id="rId6"/>
    <p:sldLayoutId id="2147484054" r:id="rId7"/>
    <p:sldLayoutId id="2147484055" r:id="rId8"/>
    <p:sldLayoutId id="2147484056" r:id="rId9"/>
    <p:sldLayoutId id="2147484057" r:id="rId10"/>
    <p:sldLayoutId id="2147484058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s.choi@lge.com" TargetMode="External"/><Relationship Id="rId5" Type="http://schemas.openxmlformats.org/officeDocument/2006/relationships/hyperlink" Target="mailto:sanggook.kim@lge.com" TargetMode="External"/><Relationship Id="rId4" Type="http://schemas.openxmlformats.org/officeDocument/2006/relationships/hyperlink" Target="mailto:insun.jang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STA Info field for </a:t>
            </a:r>
            <a:r>
              <a:rPr lang="en-US" altLang="ko-KR" dirty="0" smtClean="0">
                <a:ea typeface="굴림" panose="020B0600000101010101" pitchFamily="50" charset="-127"/>
              </a:rPr>
              <a:t>the sensing </a:t>
            </a:r>
            <a:r>
              <a:rPr lang="en-US" altLang="ko-KR" dirty="0" smtClean="0">
                <a:ea typeface="굴림" panose="020B0600000101010101" pitchFamily="50" charset="-127"/>
              </a:rPr>
              <a:t>NDPA frame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2022-02-15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330841"/>
              </p:ext>
            </p:extLst>
          </p:nvPr>
        </p:nvGraphicFramePr>
        <p:xfrm>
          <a:off x="762000" y="2895600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insun.jang@lge.com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sanggook.kim@lge.com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9489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Feb. </a:t>
            </a:r>
            <a:r>
              <a:rPr lang="en-US" altLang="ko-KR" dirty="0"/>
              <a:t>2022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poll#1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the following in the 11bf SFD?</a:t>
            </a:r>
          </a:p>
          <a:p>
            <a:pPr lvl="1"/>
            <a:r>
              <a:rPr lang="en-US" altLang="ko-KR" dirty="0" smtClean="0"/>
              <a:t>The STA info field in sensing NDPA includes the following information.</a:t>
            </a:r>
          </a:p>
          <a:p>
            <a:pPr lvl="2" eaLnBrk="1" fontAlgn="t" latinLnBrk="1" hangingPunct="1"/>
            <a:r>
              <a:rPr lang="en-US" altLang="ko-KR" dirty="0" smtClean="0"/>
              <a:t>AID11 </a:t>
            </a:r>
            <a:r>
              <a:rPr lang="en-US" altLang="ko-KR" dirty="0" smtClean="0"/>
              <a:t>(11bits)</a:t>
            </a:r>
          </a:p>
          <a:p>
            <a:pPr lvl="2" eaLnBrk="1" fontAlgn="t" latinLnBrk="1" hangingPunct="1"/>
            <a:r>
              <a:rPr lang="en-US" altLang="ko-KR" dirty="0" smtClean="0"/>
              <a:t>I2R </a:t>
            </a:r>
            <a:r>
              <a:rPr lang="en-US" altLang="ko-KR" dirty="0"/>
              <a:t>NDP </a:t>
            </a:r>
            <a:r>
              <a:rPr lang="en-US" altLang="ko-KR" dirty="0" smtClean="0"/>
              <a:t>NSTS (3bits)</a:t>
            </a:r>
            <a:endParaRPr lang="ko-KR" altLang="ko-KR"/>
          </a:p>
          <a:p>
            <a:pPr lvl="2" eaLnBrk="1" fontAlgn="t" latinLnBrk="1" hangingPunct="1"/>
            <a:r>
              <a:rPr lang="en-US" altLang="ko-KR" dirty="0"/>
              <a:t>R2I NDP </a:t>
            </a:r>
            <a:r>
              <a:rPr lang="en-US" altLang="ko-KR" dirty="0" smtClean="0"/>
              <a:t>NSTS (3bits)</a:t>
            </a:r>
          </a:p>
          <a:p>
            <a:pPr lvl="2" eaLnBrk="1" fontAlgn="t" latinLnBrk="1" hangingPunct="1"/>
            <a:r>
              <a:rPr lang="en-US" altLang="ko-KR" dirty="0" smtClean="0"/>
              <a:t>Whether Feedback </a:t>
            </a:r>
            <a:r>
              <a:rPr lang="en-US" altLang="ko-KR" dirty="0"/>
              <a:t>type </a:t>
            </a:r>
            <a:r>
              <a:rPr lang="en-US" altLang="ko-KR" dirty="0" smtClean="0"/>
              <a:t>and Ng is included is TBD.  </a:t>
            </a:r>
          </a:p>
          <a:p>
            <a:pPr marL="1200150" lvl="3" indent="0" eaLnBrk="1" fontAlgn="t" latinLnBrk="1" hangingPunct="1">
              <a:buNone/>
            </a:pPr>
            <a:endParaRPr lang="en-US" altLang="ko-KR" dirty="0" smtClean="0"/>
          </a:p>
          <a:p>
            <a:pPr lvl="3" eaLnBrk="1" fontAlgn="t" latinLnBrk="1" hangingPunct="1"/>
            <a:endParaRPr lang="en-US" altLang="ko-KR" dirty="0" smtClean="0"/>
          </a:p>
          <a:p>
            <a:pPr lvl="3" eaLnBrk="1" fontAlgn="t" latinLnBrk="1" hangingPunct="1"/>
            <a:endParaRPr lang="en-US" altLang="ko-KR" dirty="0" smtClean="0"/>
          </a:p>
          <a:p>
            <a:pPr lvl="3" eaLnBrk="1" fontAlgn="t" latinLnBrk="1" hangingPunct="1"/>
            <a:endParaRPr lang="en-US" altLang="ko-KR" dirty="0"/>
          </a:p>
          <a:p>
            <a:pPr lvl="2" eaLnBrk="1" fontAlgn="t" latinLnBrk="1" hangingPunct="1"/>
            <a:endParaRPr lang="ko-KR" altLang="ko-KR" dirty="0"/>
          </a:p>
          <a:p>
            <a:pPr lvl="2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Feb. </a:t>
            </a:r>
            <a:r>
              <a:rPr lang="en-US" altLang="ko-KR" dirty="0" smtClean="0"/>
              <a:t>2022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667279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</a:t>
            </a:r>
            <a:r>
              <a:rPr lang="en-US" altLang="ko-KR" dirty="0" smtClean="0"/>
              <a:t>poll#2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in the 11bf SFD? </a:t>
            </a:r>
            <a:endParaRPr lang="ko-KR" altLang="en-US"/>
          </a:p>
          <a:p>
            <a:pPr lvl="1"/>
            <a:r>
              <a:rPr lang="en-US" altLang="ko-KR" dirty="0"/>
              <a:t>The STA info field in sensing NDPA includes the following information.</a:t>
            </a:r>
          </a:p>
          <a:p>
            <a:pPr lvl="2"/>
            <a:r>
              <a:rPr lang="en-US" altLang="ko-KR" dirty="0"/>
              <a:t>Partial BW info </a:t>
            </a:r>
            <a:endParaRPr lang="ko-KR" altLang="ko-KR"/>
          </a:p>
          <a:p>
            <a:pPr lvl="3"/>
            <a:r>
              <a:rPr lang="en-US" altLang="ko-KR" dirty="0"/>
              <a:t>The size of </a:t>
            </a:r>
            <a:r>
              <a:rPr lang="en-US" altLang="ko-KR" dirty="0" smtClean="0"/>
              <a:t>this </a:t>
            </a:r>
            <a:r>
              <a:rPr lang="en-US" altLang="ko-KR" dirty="0"/>
              <a:t>information is TBD </a:t>
            </a:r>
            <a:endParaRPr lang="ko-KR" altLang="en-US"/>
          </a:p>
          <a:p>
            <a:pPr lvl="3"/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Feb. </a:t>
            </a:r>
            <a:r>
              <a:rPr lang="en-US" altLang="ko-KR" dirty="0" smtClean="0"/>
              <a:t>2022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21633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</a:t>
            </a:r>
            <a:r>
              <a:rPr lang="en-US" altLang="ko-KR" dirty="0" smtClean="0"/>
              <a:t>poll#3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in the 11bf SFD? </a:t>
            </a:r>
            <a:endParaRPr lang="ko-KR" altLang="en-US"/>
          </a:p>
          <a:p>
            <a:pPr lvl="1"/>
            <a:r>
              <a:rPr lang="en-US" altLang="ko-KR" dirty="0" smtClean="0"/>
              <a:t>The STA info field of the sensing NDPA frame </a:t>
            </a:r>
            <a:r>
              <a:rPr lang="en-US" altLang="ko-KR" dirty="0" smtClean="0"/>
              <a:t>consists</a:t>
            </a:r>
            <a:r>
              <a:rPr lang="en-US" altLang="ko-KR" dirty="0" smtClean="0"/>
              <a:t> of 4bytes </a:t>
            </a:r>
            <a:r>
              <a:rPr lang="en-US" altLang="ko-KR" dirty="0" smtClean="0"/>
              <a:t>of information.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Feb. </a:t>
            </a:r>
            <a:r>
              <a:rPr lang="en-US" altLang="ko-KR" dirty="0" smtClean="0"/>
              <a:t>2022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47882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</a:t>
            </a:r>
            <a:r>
              <a:rPr lang="en-US" altLang="ko-KR" dirty="0" smtClean="0"/>
              <a:t>poll#4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in the 11bf SFD? </a:t>
            </a:r>
            <a:endParaRPr lang="ko-KR" altLang="en-US"/>
          </a:p>
          <a:p>
            <a:pPr lvl="1"/>
            <a:r>
              <a:rPr lang="en-US" altLang="ko-KR" dirty="0"/>
              <a:t>The format of STA info field in the sensing NDPA is defined as follow. </a:t>
            </a:r>
          </a:p>
          <a:p>
            <a:pPr lvl="2"/>
            <a:r>
              <a:rPr lang="en-US" altLang="ko-KR" dirty="0" smtClean="0"/>
              <a:t>For TB sensing measurement </a:t>
            </a:r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r>
              <a:rPr lang="en-US" altLang="ko-KR" dirty="0" smtClean="0"/>
              <a:t>For non-TB sensing measurement 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Jan. 2022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4648200"/>
            <a:ext cx="6781800" cy="792953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3352800"/>
            <a:ext cx="6801349" cy="796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5088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 802.11-21/1751r2, </a:t>
            </a:r>
            <a:r>
              <a:rPr lang="en-US" altLang="ko-KR" dirty="0"/>
              <a:t>Consideration for NDPA in </a:t>
            </a:r>
            <a:r>
              <a:rPr lang="en-US" altLang="ko-KR" dirty="0" smtClean="0"/>
              <a:t>11BF, Dongguk Lim, LGE</a:t>
            </a:r>
          </a:p>
          <a:p>
            <a:r>
              <a:rPr lang="en-US" altLang="ko-KR" dirty="0" smtClean="0"/>
              <a:t>[2] 802.11-21/1896r2</a:t>
            </a:r>
            <a:r>
              <a:rPr lang="en-US" altLang="ko-KR" dirty="0"/>
              <a:t>, NDPA for </a:t>
            </a:r>
            <a:r>
              <a:rPr lang="en-US" altLang="ko-KR" dirty="0" smtClean="0"/>
              <a:t>Sensing, Junghoon </a:t>
            </a:r>
            <a:r>
              <a:rPr lang="en-US" altLang="ko-KR" dirty="0"/>
              <a:t>Suh </a:t>
            </a:r>
            <a:r>
              <a:rPr lang="en-US" altLang="ko-KR" dirty="0" smtClean="0"/>
              <a:t>,Huawei</a:t>
            </a:r>
          </a:p>
          <a:p>
            <a:r>
              <a:rPr lang="en-US" altLang="ko-KR" dirty="0" smtClean="0"/>
              <a:t>[3] 802.11-21/2011r1</a:t>
            </a:r>
            <a:r>
              <a:rPr lang="en-US" altLang="ko-KR" dirty="0"/>
              <a:t>, Sensing NDP </a:t>
            </a:r>
            <a:r>
              <a:rPr lang="en-US" altLang="ko-KR" dirty="0" smtClean="0"/>
              <a:t>Announcement, Liwen </a:t>
            </a:r>
            <a:r>
              <a:rPr lang="en-US" altLang="ko-KR" dirty="0"/>
              <a:t>Chu </a:t>
            </a:r>
            <a:r>
              <a:rPr lang="en-US" altLang="ko-KR" dirty="0" smtClean="0"/>
              <a:t>, NXP</a:t>
            </a:r>
          </a:p>
          <a:p>
            <a:r>
              <a:rPr lang="en-US" altLang="ko-KR" dirty="0" smtClean="0"/>
              <a:t>[4] </a:t>
            </a:r>
            <a:r>
              <a:rPr lang="en-US" altLang="ko-KR" dirty="0" smtClean="0"/>
              <a:t>802.11-22/0337r0</a:t>
            </a:r>
            <a:r>
              <a:rPr lang="en-US" altLang="ko-KR" dirty="0"/>
              <a:t>, Partial Bandwidth </a:t>
            </a:r>
            <a:r>
              <a:rPr lang="en-US" altLang="ko-KR" dirty="0" smtClean="0"/>
              <a:t>transmission </a:t>
            </a:r>
            <a:r>
              <a:rPr lang="en-US" altLang="ko-KR" dirty="0"/>
              <a:t>of NDP in </a:t>
            </a:r>
            <a:r>
              <a:rPr lang="en-US" altLang="ko-KR" dirty="0" smtClean="0"/>
              <a:t>11bf, Dongguk Lim, LGE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Feb. </a:t>
            </a:r>
            <a:r>
              <a:rPr lang="en-US" altLang="ko-KR" dirty="0" smtClean="0"/>
              <a:t>2022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11447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We are discussing the sensing NDPA frame as new NDPA variants for the sensing measurement. </a:t>
            </a:r>
          </a:p>
          <a:p>
            <a:pPr lvl="1"/>
            <a:r>
              <a:rPr lang="en-US" altLang="ko-KR" dirty="0"/>
              <a:t>As in [1]~[3], the various methods were suggested to indicate or to define the sensing NDPA in 11bf. </a:t>
            </a:r>
          </a:p>
          <a:p>
            <a:r>
              <a:rPr lang="en-US" altLang="ko-KR" dirty="0"/>
              <a:t>Since it seems that the sensing NDPA will be defined as a new variant of the NDPA frame, the STA Info field in sensing NDPA also can be designed newly. </a:t>
            </a:r>
            <a:endParaRPr lang="en-US" altLang="ko-KR" dirty="0" smtClean="0"/>
          </a:p>
          <a:p>
            <a:pPr lvl="1"/>
            <a:endParaRPr lang="en-US" altLang="ko-KR" dirty="0"/>
          </a:p>
          <a:p>
            <a:r>
              <a:rPr lang="en-US" altLang="ko-KR" dirty="0"/>
              <a:t>Thus, in this contribution, we consider the </a:t>
            </a:r>
            <a:r>
              <a:rPr lang="en-US" altLang="ko-KR" dirty="0" smtClean="0"/>
              <a:t>STA </a:t>
            </a:r>
            <a:r>
              <a:rPr lang="en-US" altLang="ko-KR" dirty="0"/>
              <a:t>Info field </a:t>
            </a:r>
            <a:r>
              <a:rPr lang="en-US" altLang="ko-KR" dirty="0" smtClean="0"/>
              <a:t>in </a:t>
            </a:r>
            <a:r>
              <a:rPr lang="en-US" altLang="ko-KR" dirty="0"/>
              <a:t>sensing NDPA </a:t>
            </a:r>
            <a:r>
              <a:rPr lang="en-US" altLang="ko-KR" dirty="0" smtClean="0"/>
              <a:t>frame. 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Feb. </a:t>
            </a:r>
            <a:r>
              <a:rPr lang="en-US" altLang="ko-KR" dirty="0" smtClean="0"/>
              <a:t>2022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70387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STA Info field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STA Info field is configured as following according to each NDPA variants.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STA</a:t>
            </a:r>
            <a:r>
              <a:rPr lang="ko-KR" altLang="en-US" smtClean="0"/>
              <a:t> </a:t>
            </a:r>
            <a:r>
              <a:rPr lang="en-US" altLang="ko-KR" dirty="0" smtClean="0"/>
              <a:t>info fields except for the VHT have an equal size as 4 bytes.   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Feb. </a:t>
            </a:r>
            <a:r>
              <a:rPr lang="en-US" altLang="ko-KR" dirty="0" smtClean="0"/>
              <a:t>2022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2131" y="3872934"/>
            <a:ext cx="3933269" cy="979964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9760" y="4637041"/>
            <a:ext cx="4300424" cy="1004172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6577" y="3680884"/>
            <a:ext cx="3512026" cy="906564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9933" y="2586066"/>
            <a:ext cx="2649226" cy="791514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23094" y="2514600"/>
            <a:ext cx="4419602" cy="127950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80887" y="2605992"/>
            <a:ext cx="5180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VHT</a:t>
            </a:r>
            <a:endParaRPr lang="ko-KR" altLang="en-US" b="1"/>
          </a:p>
        </p:txBody>
      </p:sp>
      <p:sp>
        <p:nvSpPr>
          <p:cNvPr id="13" name="TextBox 12"/>
          <p:cNvSpPr txBox="1"/>
          <p:nvPr/>
        </p:nvSpPr>
        <p:spPr>
          <a:xfrm>
            <a:off x="3625359" y="2583189"/>
            <a:ext cx="7393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Ranging</a:t>
            </a:r>
            <a:endParaRPr lang="ko-KR" altLang="en-US" b="1"/>
          </a:p>
        </p:txBody>
      </p:sp>
      <p:sp>
        <p:nvSpPr>
          <p:cNvPr id="14" name="TextBox 13"/>
          <p:cNvSpPr txBox="1"/>
          <p:nvPr/>
        </p:nvSpPr>
        <p:spPr>
          <a:xfrm>
            <a:off x="836577" y="3547096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HE</a:t>
            </a:r>
            <a:endParaRPr lang="ko-KR" altLang="en-US" b="1"/>
          </a:p>
        </p:txBody>
      </p:sp>
      <p:sp>
        <p:nvSpPr>
          <p:cNvPr id="15" name="TextBox 14"/>
          <p:cNvSpPr txBox="1"/>
          <p:nvPr/>
        </p:nvSpPr>
        <p:spPr>
          <a:xfrm>
            <a:off x="4748339" y="3944380"/>
            <a:ext cx="510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EHT</a:t>
            </a:r>
            <a:endParaRPr lang="ko-KR" altLang="en-US" b="1"/>
          </a:p>
        </p:txBody>
      </p:sp>
    </p:spTree>
    <p:extLst>
      <p:ext uri="{BB962C8B-B14F-4D97-AF65-F5344CB8AC3E}">
        <p14:creationId xmlns:p14="http://schemas.microsoft.com/office/powerpoint/2010/main" val="2446972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Sensing NDPA frame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In the current 11bf SFD, sensing NDPA frame can be used in both the TB measurement phase and the Non-TB measurement phase.</a:t>
            </a:r>
          </a:p>
          <a:p>
            <a:pPr lvl="1"/>
            <a:r>
              <a:rPr lang="en-US" altLang="ko-KR" dirty="0" smtClean="0"/>
              <a:t>In each measurement phase, NDPA and NDP is used as follows</a:t>
            </a:r>
          </a:p>
          <a:p>
            <a:pPr lvl="2"/>
            <a:r>
              <a:rPr lang="en-US" altLang="ko-KR" dirty="0" smtClean="0"/>
              <a:t>TB measurement phase</a:t>
            </a:r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2"/>
            <a:r>
              <a:rPr lang="en-US" altLang="ko-KR" dirty="0" smtClean="0"/>
              <a:t>Non-TB measurement phase 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Since sensing NDPA frame is used in common regardless of measurement phase types( i.e. TB or Non-TB), the STA Info field should be designed by taking into account two measurement phases.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Feb. </a:t>
            </a:r>
            <a:r>
              <a:rPr lang="en-US" altLang="ko-KR" dirty="0" smtClean="0"/>
              <a:t>2022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4486" y="2895600"/>
            <a:ext cx="2681314" cy="91440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4229000"/>
            <a:ext cx="3901487" cy="8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469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STA Info field (1/3)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Generally, a STA Info field in NDPA frame includes the information related to NDP and feedback. </a:t>
            </a:r>
          </a:p>
          <a:p>
            <a:pPr lvl="1"/>
            <a:r>
              <a:rPr lang="en-US" altLang="ko-KR" dirty="0" smtClean="0"/>
              <a:t>In [1], we already introduced the some of information for the STA Info field in sensing NDPA.</a:t>
            </a:r>
          </a:p>
          <a:p>
            <a:r>
              <a:rPr lang="en-US" altLang="ko-KR" dirty="0" smtClean="0"/>
              <a:t>Considering the Non-TB measurement phase, we can involve the following information in STA Info field.</a:t>
            </a:r>
          </a:p>
          <a:p>
            <a:pPr lvl="1"/>
            <a:r>
              <a:rPr lang="en-US" altLang="ko-KR" dirty="0" smtClean="0"/>
              <a:t>The information for the I2R NDP frame and the R2I NDP frame</a:t>
            </a:r>
          </a:p>
          <a:p>
            <a:pPr lvl="2"/>
            <a:r>
              <a:rPr lang="en-US" altLang="ko-KR" dirty="0" smtClean="0"/>
              <a:t>Similar to ranging NDPA, this information is used to indicate the LTF configuration of the I2R NDP frame and the R2I NDP frame. </a:t>
            </a:r>
          </a:p>
          <a:p>
            <a:pPr lvl="1"/>
            <a:r>
              <a:rPr lang="en-US" altLang="ko-KR" dirty="0" smtClean="0"/>
              <a:t>For this information, I2R N_STS and R2I N_STS </a:t>
            </a:r>
            <a:r>
              <a:rPr lang="en-US" altLang="ko-KR" dirty="0"/>
              <a:t>subfields as defined in </a:t>
            </a:r>
            <a:r>
              <a:rPr lang="en-US" altLang="ko-KR" dirty="0" smtClean="0"/>
              <a:t>11az can be considered. </a:t>
            </a:r>
          </a:p>
          <a:p>
            <a:pPr lvl="2"/>
            <a:r>
              <a:rPr lang="en-US" altLang="ko-KR" dirty="0" smtClean="0"/>
              <a:t>Each field can be configured as 3bit by considering the support of the Max N_NTS (e.g., up to 8).   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Feb. </a:t>
            </a:r>
            <a:r>
              <a:rPr lang="en-US" altLang="ko-KR" dirty="0" smtClean="0"/>
              <a:t>2022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93985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STA Info field </a:t>
            </a:r>
            <a:r>
              <a:rPr lang="en-US" altLang="ko-KR" dirty="0" smtClean="0"/>
              <a:t>(2/3)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Also, we can consider the following information for the STA Info field. </a:t>
            </a:r>
            <a:endParaRPr lang="en-US" altLang="ko-KR" dirty="0"/>
          </a:p>
          <a:p>
            <a:pPr lvl="1"/>
            <a:r>
              <a:rPr lang="en-US" altLang="ko-KR" dirty="0" smtClean="0"/>
              <a:t>AID (11bits) </a:t>
            </a:r>
          </a:p>
          <a:p>
            <a:pPr lvl="2"/>
            <a:r>
              <a:rPr lang="en-US" altLang="ko-KR" dirty="0" smtClean="0"/>
              <a:t>It is used to identify the STA that is intended to sensing measurement.</a:t>
            </a:r>
          </a:p>
          <a:p>
            <a:pPr lvl="1"/>
            <a:r>
              <a:rPr lang="en-US" altLang="ko-KR" dirty="0" smtClean="0"/>
              <a:t>Feedback type and Ng (TBD bits) </a:t>
            </a:r>
          </a:p>
          <a:p>
            <a:pPr lvl="2"/>
            <a:r>
              <a:rPr lang="en-US" altLang="ko-KR" dirty="0"/>
              <a:t>Indicate the feedback type </a:t>
            </a:r>
            <a:r>
              <a:rPr lang="en-US" altLang="ko-KR" dirty="0" smtClean="0"/>
              <a:t>and </a:t>
            </a:r>
            <a:r>
              <a:rPr lang="en-US" altLang="ko-KR" dirty="0"/>
              <a:t>the granularity of channel measurement</a:t>
            </a:r>
            <a:r>
              <a:rPr lang="en-US" altLang="ko-KR" dirty="0" smtClean="0"/>
              <a:t>.</a:t>
            </a:r>
          </a:p>
          <a:p>
            <a:pPr lvl="2"/>
            <a:r>
              <a:rPr lang="en-US" altLang="ko-KR" dirty="0" smtClean="0"/>
              <a:t>This two information can be indicated by using the separate information field in the STA Info field if it is decided later.</a:t>
            </a:r>
            <a:endParaRPr lang="en-US" altLang="ko-KR" dirty="0"/>
          </a:p>
          <a:p>
            <a:pPr lvl="2"/>
            <a:r>
              <a:rPr lang="en-US" altLang="ko-KR" dirty="0" smtClean="0"/>
              <a:t>In the current 11bf SFD, CSI feedback is only applied. and it is open to adding the new type of feedback type in 11bf SFD. </a:t>
            </a:r>
          </a:p>
          <a:p>
            <a:pPr lvl="2"/>
            <a:r>
              <a:rPr lang="en-US" altLang="ko-KR" dirty="0" smtClean="0"/>
              <a:t>Various </a:t>
            </a:r>
            <a:r>
              <a:rPr lang="en-US" altLang="ko-KR" dirty="0"/>
              <a:t>values for </a:t>
            </a:r>
            <a:r>
              <a:rPr lang="en-US" altLang="ko-KR" dirty="0" smtClean="0"/>
              <a:t>Ng are discussed, </a:t>
            </a:r>
            <a:r>
              <a:rPr lang="en-US" altLang="ko-KR" dirty="0"/>
              <a:t>but it is desirable to use one or two values to minimize </a:t>
            </a:r>
            <a:r>
              <a:rPr lang="en-US" altLang="ko-KR" dirty="0" smtClean="0"/>
              <a:t>complexity as developed in 11specs </a:t>
            </a:r>
            <a:r>
              <a:rPr lang="en-US" altLang="ko-KR" dirty="0"/>
              <a:t>if there is no significant performance difference</a:t>
            </a:r>
            <a:r>
              <a:rPr lang="en-US" altLang="ko-KR" dirty="0" smtClean="0"/>
              <a:t>.</a:t>
            </a:r>
          </a:p>
          <a:p>
            <a:pPr lvl="2"/>
            <a:r>
              <a:rPr lang="en-US" altLang="ko-KR" dirty="0"/>
              <a:t>In addition, we can consider that </a:t>
            </a:r>
            <a:r>
              <a:rPr lang="en-US" altLang="ko-KR" dirty="0" smtClean="0"/>
              <a:t>these two information </a:t>
            </a:r>
            <a:r>
              <a:rPr lang="en-US" altLang="ko-KR" dirty="0"/>
              <a:t>can be decided on </a:t>
            </a:r>
            <a:r>
              <a:rPr lang="en-US" altLang="ko-KR" dirty="0" smtClean="0"/>
              <a:t>the sensing </a:t>
            </a:r>
            <a:r>
              <a:rPr lang="en-US" altLang="ko-KR" dirty="0"/>
              <a:t>measurement setup phase and, </a:t>
            </a:r>
            <a:r>
              <a:rPr lang="en-US" altLang="ko-KR" dirty="0" smtClean="0"/>
              <a:t>it can be used as static or semi-static information during </a:t>
            </a:r>
            <a:r>
              <a:rPr lang="en-US" altLang="ko-KR" dirty="0"/>
              <a:t>the one measurement setup duration</a:t>
            </a:r>
            <a:r>
              <a:rPr lang="en-US" altLang="ko-KR" dirty="0" smtClean="0"/>
              <a:t>.</a:t>
            </a:r>
          </a:p>
          <a:p>
            <a:pPr lvl="3"/>
            <a:r>
              <a:rPr lang="en-US" altLang="ko-KR" dirty="0" smtClean="0"/>
              <a:t>It needs further discussion   </a:t>
            </a:r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Feb. </a:t>
            </a:r>
            <a:r>
              <a:rPr lang="en-US" altLang="ko-KR" dirty="0" smtClean="0"/>
              <a:t>2022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74785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STA Info field </a:t>
            </a:r>
            <a:r>
              <a:rPr lang="en-US" altLang="ko-KR" dirty="0" smtClean="0"/>
              <a:t>(3/3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dirty="0"/>
              <a:t>Partial BW </a:t>
            </a:r>
            <a:r>
              <a:rPr lang="en-US" altLang="ko-KR" dirty="0" smtClean="0"/>
              <a:t>info (e.g., 9bits )</a:t>
            </a:r>
            <a:endParaRPr lang="en-US" altLang="ko-KR" dirty="0"/>
          </a:p>
          <a:p>
            <a:pPr lvl="2"/>
            <a:r>
              <a:rPr lang="en-US" altLang="ko-KR" dirty="0" smtClean="0"/>
              <a:t>As in [4], to support the preamble puncturing and partial bandwidth feedback in sensing measurement, this information may be included in STA Info field.</a:t>
            </a:r>
          </a:p>
          <a:p>
            <a:pPr lvl="2"/>
            <a:r>
              <a:rPr lang="en-US" altLang="ko-KR" dirty="0"/>
              <a:t>This doesn’t necessarily mean to use OFDMA NDP, i.e. we can still reuse SU type NDP as in 11ax/11be and just indicate punctured or partial BW to measure and feedback when there are </a:t>
            </a:r>
            <a:r>
              <a:rPr lang="en-US" altLang="ko-KR" dirty="0" smtClean="0"/>
              <a:t>some </a:t>
            </a:r>
            <a:r>
              <a:rPr lang="en-US" altLang="ko-KR" dirty="0"/>
              <a:t>interfered </a:t>
            </a:r>
            <a:r>
              <a:rPr lang="en-US" altLang="ko-KR" dirty="0" err="1"/>
              <a:t>subchannels</a:t>
            </a:r>
            <a:r>
              <a:rPr lang="en-US" altLang="ko-KR" dirty="0"/>
              <a:t> or the receiver is a smaller BW operating STA.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Considering the </a:t>
            </a:r>
            <a:r>
              <a:rPr lang="en-US" altLang="ko-KR" dirty="0"/>
              <a:t>wide bandwidth and various puncturing patterns, we can </a:t>
            </a:r>
            <a:r>
              <a:rPr lang="en-US" altLang="ko-KR" dirty="0" smtClean="0"/>
              <a:t>reuse </a:t>
            </a:r>
            <a:r>
              <a:rPr lang="en-US" altLang="ko-KR" dirty="0"/>
              <a:t>the </a:t>
            </a:r>
            <a:r>
              <a:rPr lang="en-US" altLang="ko-KR" dirty="0" smtClean="0"/>
              <a:t>Partial </a:t>
            </a:r>
            <a:r>
              <a:rPr lang="en-US" altLang="ko-KR" dirty="0"/>
              <a:t>BW info defined in </a:t>
            </a:r>
            <a:r>
              <a:rPr lang="en-US" altLang="ko-KR" dirty="0" smtClean="0"/>
              <a:t>11be.</a:t>
            </a:r>
            <a:endParaRPr lang="en-US" altLang="ko-KR" dirty="0"/>
          </a:p>
          <a:p>
            <a:pPr lvl="1"/>
            <a:r>
              <a:rPr lang="en-US" altLang="ko-KR" dirty="0" smtClean="0"/>
              <a:t>Disambiguation (1bit)</a:t>
            </a:r>
          </a:p>
          <a:p>
            <a:pPr lvl="2"/>
            <a:r>
              <a:rPr lang="en-US" altLang="ko-KR" dirty="0" smtClean="0"/>
              <a:t>According to a decision to define the sensing NDPA frame as described in [1]~[3], it will be decided whether this information is included or not.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Feb. </a:t>
            </a:r>
            <a:r>
              <a:rPr lang="en-US" altLang="ko-KR" dirty="0" smtClean="0"/>
              <a:t>2022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27138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Size of STA Info field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ko-KR" dirty="0" smtClean="0"/>
              <a:t>In the previous slides, we consider the various information that can be included in STA Info field. </a:t>
            </a:r>
          </a:p>
          <a:p>
            <a:r>
              <a:rPr lang="en-US" altLang="ko-KR" dirty="0" smtClean="0"/>
              <a:t>For example, the total number of bit for indication of those information can be calculated as follows.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/>
              <a:t>As explained above, the number of bits required is </a:t>
            </a:r>
            <a:r>
              <a:rPr lang="en-US" altLang="ko-KR" dirty="0" smtClean="0"/>
              <a:t>from 26 </a:t>
            </a:r>
            <a:r>
              <a:rPr lang="en-US" altLang="ko-KR" dirty="0"/>
              <a:t>bits </a:t>
            </a:r>
            <a:r>
              <a:rPr lang="en-US" altLang="ko-KR" dirty="0" smtClean="0"/>
              <a:t>to 30 </a:t>
            </a:r>
            <a:r>
              <a:rPr lang="en-US" altLang="ko-KR" dirty="0"/>
              <a:t>bits</a:t>
            </a:r>
            <a:r>
              <a:rPr lang="en-US" altLang="ko-KR" dirty="0" smtClean="0"/>
              <a:t>. </a:t>
            </a:r>
          </a:p>
          <a:p>
            <a:pPr lvl="1"/>
            <a:r>
              <a:rPr lang="en-US" altLang="ko-KR" dirty="0" smtClean="0"/>
              <a:t>It is possible to use the 3 to 6 bits for the new information if it needs. </a:t>
            </a:r>
          </a:p>
          <a:p>
            <a:r>
              <a:rPr lang="en-US" altLang="ko-KR" dirty="0" smtClean="0"/>
              <a:t>Therefore</a:t>
            </a:r>
            <a:r>
              <a:rPr lang="en-US" altLang="ko-KR" dirty="0"/>
              <a:t>, with an evaluation of the above related to information of STA info field, </a:t>
            </a:r>
            <a:r>
              <a:rPr lang="en-US" altLang="ko-KR" dirty="0" smtClean="0"/>
              <a:t>we can </a:t>
            </a:r>
            <a:r>
              <a:rPr lang="en-US" altLang="ko-KR" dirty="0"/>
              <a:t>consider the use of the STA info field configured with 4 bytes 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Feb. </a:t>
            </a:r>
            <a:r>
              <a:rPr lang="en-US" altLang="ko-KR" dirty="0" smtClean="0"/>
              <a:t>2022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9932059"/>
              </p:ext>
            </p:extLst>
          </p:nvPr>
        </p:nvGraphicFramePr>
        <p:xfrm>
          <a:off x="2209800" y="2613660"/>
          <a:ext cx="3581400" cy="2263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7212"/>
                <a:gridCol w="1504188"/>
              </a:tblGrid>
              <a:tr h="21166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Information 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Number of Bits </a:t>
                      </a:r>
                      <a:endParaRPr lang="ko-KR" altLang="en-US" sz="1050"/>
                    </a:p>
                  </a:txBody>
                  <a:tcPr/>
                </a:tc>
              </a:tr>
              <a:tr h="21166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AID </a:t>
                      </a:r>
                      <a:endParaRPr lang="ko-KR" alt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11</a:t>
                      </a:r>
                      <a:endParaRPr lang="ko-KR" altLang="en-US" sz="1050"/>
                    </a:p>
                  </a:txBody>
                  <a:tcPr/>
                </a:tc>
              </a:tr>
              <a:tr h="21166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Partial</a:t>
                      </a:r>
                      <a:r>
                        <a:rPr lang="en-US" altLang="ko-KR" sz="1050" baseline="0" dirty="0" smtClean="0"/>
                        <a:t> BW info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9</a:t>
                      </a:r>
                      <a:endParaRPr lang="ko-KR" altLang="en-US" sz="1050" dirty="0"/>
                    </a:p>
                  </a:txBody>
                  <a:tcPr/>
                </a:tc>
              </a:tr>
              <a:tr h="21166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>
                          <a:solidFill>
                            <a:srgbClr val="7030A0"/>
                          </a:solidFill>
                        </a:rPr>
                        <a:t>I2R NDP</a:t>
                      </a:r>
                      <a:r>
                        <a:rPr lang="en-US" altLang="ko-KR" sz="1050" b="1" baseline="0" dirty="0" smtClean="0">
                          <a:solidFill>
                            <a:srgbClr val="7030A0"/>
                          </a:solidFill>
                        </a:rPr>
                        <a:t> NSTS</a:t>
                      </a:r>
                      <a:endParaRPr lang="ko-KR" altLang="en-US" sz="1050" b="1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3</a:t>
                      </a:r>
                      <a:endParaRPr lang="ko-KR" altLang="en-US" sz="1050" dirty="0"/>
                    </a:p>
                  </a:txBody>
                  <a:tcPr/>
                </a:tc>
              </a:tr>
              <a:tr h="21166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R2I NDP NSTS</a:t>
                      </a:r>
                      <a:endParaRPr lang="ko-KR" alt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3</a:t>
                      </a:r>
                      <a:endParaRPr lang="ko-KR" altLang="en-US" sz="1050"/>
                    </a:p>
                  </a:txBody>
                  <a:tcPr/>
                </a:tc>
              </a:tr>
              <a:tr h="21166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Feedback</a:t>
                      </a:r>
                      <a:r>
                        <a:rPr lang="en-US" altLang="ko-KR" sz="1050" baseline="0" dirty="0" smtClean="0"/>
                        <a:t> type and Ng</a:t>
                      </a:r>
                      <a:endParaRPr lang="ko-KR" alt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0/2</a:t>
                      </a:r>
                      <a:endParaRPr lang="ko-KR" altLang="en-US" sz="1050" dirty="0"/>
                    </a:p>
                  </a:txBody>
                  <a:tcPr/>
                </a:tc>
              </a:tr>
              <a:tr h="21166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Disambiguation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0/1</a:t>
                      </a:r>
                      <a:endParaRPr lang="ko-KR" altLang="en-US" sz="1050" dirty="0"/>
                    </a:p>
                  </a:txBody>
                  <a:tcPr/>
                </a:tc>
              </a:tr>
              <a:tr h="21166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Reserved</a:t>
                      </a:r>
                      <a:r>
                        <a:rPr lang="en-US" altLang="ko-KR" sz="1050" baseline="0" dirty="0" smtClean="0"/>
                        <a:t> 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3/6</a:t>
                      </a:r>
                      <a:endParaRPr lang="ko-KR" altLang="en-US" sz="1050" dirty="0"/>
                    </a:p>
                  </a:txBody>
                  <a:tcPr/>
                </a:tc>
              </a:tr>
              <a:tr h="21166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Total numb</a:t>
                      </a:r>
                      <a:r>
                        <a:rPr lang="en-US" altLang="ko-KR" sz="1050" baseline="0" dirty="0" smtClean="0"/>
                        <a:t>er of bits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32</a:t>
                      </a:r>
                      <a:endParaRPr lang="ko-KR" altLang="en-US" sz="105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324600" y="3278410"/>
            <a:ext cx="1752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Reserved in TB sensing measurement instance</a:t>
            </a:r>
            <a:endParaRPr lang="ko-KR" altLang="en-US"/>
          </a:p>
        </p:txBody>
      </p:sp>
      <p:cxnSp>
        <p:nvCxnSpPr>
          <p:cNvPr id="10" name="직선 화살표 연결선 9"/>
          <p:cNvCxnSpPr/>
          <p:nvPr/>
        </p:nvCxnSpPr>
        <p:spPr bwMode="auto">
          <a:xfrm>
            <a:off x="5791200" y="3509242"/>
            <a:ext cx="53340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" name="직선 화살표 연결선 10"/>
          <p:cNvCxnSpPr/>
          <p:nvPr/>
        </p:nvCxnSpPr>
        <p:spPr bwMode="auto">
          <a:xfrm>
            <a:off x="5791200" y="4038600"/>
            <a:ext cx="53340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6334760" y="3815441"/>
            <a:ext cx="1752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Needs further discussion if it is included or not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6402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this contribution, we investigate the information that is included in STA info field of sensing NDPA. </a:t>
            </a:r>
          </a:p>
          <a:p>
            <a:pPr lvl="1"/>
            <a:r>
              <a:rPr lang="en-US" altLang="ko-KR" dirty="0" smtClean="0"/>
              <a:t>Since NDPA can be used in both the TB measurement phase and non-TB measurement phase, we should consider the all information for both cases. </a:t>
            </a:r>
          </a:p>
          <a:p>
            <a:pPr lvl="1"/>
            <a:r>
              <a:rPr lang="en-US" altLang="ko-KR" dirty="0" smtClean="0"/>
              <a:t>For support of punctured channel and partial BW feedback in the sensing measurement, the partial BW info field can be included in STA info field. </a:t>
            </a:r>
          </a:p>
          <a:p>
            <a:pPr lvl="1"/>
            <a:r>
              <a:rPr lang="en-US" altLang="ko-KR" dirty="0" smtClean="0"/>
              <a:t>As shown in slide 8, we can configure the STA Info field to be composed of 4 bytes information bits. 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Feb. </a:t>
            </a:r>
            <a:r>
              <a:rPr lang="en-US" altLang="ko-KR" dirty="0" smtClean="0"/>
              <a:t>2022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0678695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330803</TotalTime>
  <Words>1315</Words>
  <Application>Microsoft Office PowerPoint</Application>
  <PresentationFormat>화면 슬라이드 쇼(4:3)</PresentationFormat>
  <Paragraphs>196</Paragraphs>
  <Slides>14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14</vt:i4>
      </vt:variant>
    </vt:vector>
  </HeadingPairs>
  <TitlesOfParts>
    <vt:vector size="20" baseType="lpstr">
      <vt:lpstr>굴림</vt:lpstr>
      <vt:lpstr>맑은 고딕</vt:lpstr>
      <vt:lpstr>Arial</vt:lpstr>
      <vt:lpstr>Times New Roman</vt:lpstr>
      <vt:lpstr>802-11-Submission</vt:lpstr>
      <vt:lpstr>디자인 사용자 지정</vt:lpstr>
      <vt:lpstr>STA Info field for the sensing NDPA frame</vt:lpstr>
      <vt:lpstr>Introduction</vt:lpstr>
      <vt:lpstr>STA Info field</vt:lpstr>
      <vt:lpstr>Sensing NDPA frame </vt:lpstr>
      <vt:lpstr>STA Info field (1/3)</vt:lpstr>
      <vt:lpstr>STA Info field (2/3)</vt:lpstr>
      <vt:lpstr>STA Info field (3/3)</vt:lpstr>
      <vt:lpstr>Size of STA Info field</vt:lpstr>
      <vt:lpstr>Summary </vt:lpstr>
      <vt:lpstr>Straw poll#1 </vt:lpstr>
      <vt:lpstr>Straw poll#2</vt:lpstr>
      <vt:lpstr>Straw poll#3</vt:lpstr>
      <vt:lpstr>Straw poll#4</vt:lpstr>
      <vt:lpstr>Reference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Dongguk Lim</cp:lastModifiedBy>
  <cp:revision>5615</cp:revision>
  <cp:lastPrinted>2017-07-07T02:11:09Z</cp:lastPrinted>
  <dcterms:created xsi:type="dcterms:W3CDTF">2007-05-21T21:00:37Z</dcterms:created>
  <dcterms:modified xsi:type="dcterms:W3CDTF">2022-02-15T07:11:24Z</dcterms:modified>
</cp:coreProperties>
</file>