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2"/>
  </p:notesMasterIdLst>
  <p:handoutMasterIdLst>
    <p:handoutMasterId r:id="rId23"/>
  </p:handoutMasterIdLst>
  <p:sldIdLst>
    <p:sldId id="283" r:id="rId3"/>
    <p:sldId id="382" r:id="rId4"/>
    <p:sldId id="383" r:id="rId5"/>
    <p:sldId id="384" r:id="rId6"/>
    <p:sldId id="385" r:id="rId7"/>
    <p:sldId id="388" r:id="rId8"/>
    <p:sldId id="394" r:id="rId9"/>
    <p:sldId id="386" r:id="rId10"/>
    <p:sldId id="389" r:id="rId11"/>
    <p:sldId id="397" r:id="rId12"/>
    <p:sldId id="398" r:id="rId13"/>
    <p:sldId id="400" r:id="rId14"/>
    <p:sldId id="399" r:id="rId15"/>
    <p:sldId id="390" r:id="rId16"/>
    <p:sldId id="391" r:id="rId17"/>
    <p:sldId id="392" r:id="rId18"/>
    <p:sldId id="393" r:id="rId19"/>
    <p:sldId id="395" r:id="rId20"/>
    <p:sldId id="39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94305" autoAdjust="0"/>
  </p:normalViewPr>
  <p:slideViewPr>
    <p:cSldViewPr>
      <p:cViewPr varScale="1">
        <p:scale>
          <a:sx n="133" d="100"/>
          <a:sy n="133" d="100"/>
        </p:scale>
        <p:origin x="126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802.11-21/0337r0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Partial Bandwidth NDP transmission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2022-02-15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preamble puncturing was applied to the current 11 specs to use the frequency channel efficiently. </a:t>
            </a:r>
          </a:p>
          <a:p>
            <a:pPr lvl="1"/>
            <a:r>
              <a:rPr lang="en-US" altLang="ko-KR" dirty="0" smtClean="0"/>
              <a:t>It also was applied to the channel sounding to measurement the channel status. </a:t>
            </a:r>
          </a:p>
          <a:p>
            <a:r>
              <a:rPr lang="en-US" altLang="ko-KR" dirty="0" smtClean="0"/>
              <a:t>Also, we can consider the participation of various STAs that has different operating bandwidth in the sensing measurement.</a:t>
            </a:r>
          </a:p>
          <a:p>
            <a:r>
              <a:rPr lang="en-US" altLang="ko-KR" dirty="0" smtClean="0"/>
              <a:t>We propose to consider the followings in 11bf.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do the channel measurement efficiently according to the channel status, the preamble puncturing should be considered in the 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indicate the punctured channel or the requested feedback in sensing measurement, the partial bandwidth information is included in the sensing NDPA </a:t>
            </a:r>
            <a:r>
              <a:rPr lang="en-US" altLang="ko-KR" dirty="0" smtClean="0"/>
              <a:t>frame.</a:t>
            </a:r>
          </a:p>
          <a:p>
            <a:pPr lvl="1"/>
            <a:r>
              <a:rPr lang="en-US" altLang="ko-KR" dirty="0"/>
              <a:t>It is important that STAs who have smaller operating bandwidth than the NDPA frame are allowed to participate in the sensing </a:t>
            </a:r>
            <a:r>
              <a:rPr lang="en-US" altLang="ko-KR" dirty="0" smtClean="0"/>
              <a:t>measurement.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56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11bf SFD includes the following? </a:t>
            </a:r>
          </a:p>
          <a:p>
            <a:pPr lvl="1"/>
            <a:r>
              <a:rPr lang="en-US" altLang="ko-KR" dirty="0" smtClean="0"/>
              <a:t>11bf supports the Preamble puncturing in the sensing measurement.</a:t>
            </a:r>
          </a:p>
          <a:p>
            <a:pPr lvl="2"/>
            <a:r>
              <a:rPr lang="en-US" altLang="ko-KR" dirty="0" smtClean="0"/>
              <a:t>The preamble puncturing pattern is </a:t>
            </a:r>
            <a:r>
              <a:rPr lang="en-US" altLang="ko-KR" dirty="0" smtClean="0"/>
              <a:t>TBD.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1297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following?</a:t>
            </a:r>
          </a:p>
          <a:p>
            <a:pPr lvl="1"/>
            <a:r>
              <a:rPr lang="en-US" altLang="ko-KR" dirty="0"/>
              <a:t>The sensing NDPA frame includes the partial BW info field.</a:t>
            </a:r>
          </a:p>
          <a:p>
            <a:pPr lvl="2"/>
            <a:r>
              <a:rPr lang="en-US" altLang="ko-KR" dirty="0"/>
              <a:t>The partial BW info field indicated the punctured channel and RUs/sub-channels requested for feedback. </a:t>
            </a:r>
          </a:p>
          <a:p>
            <a:pPr lvl="2"/>
            <a:r>
              <a:rPr lang="en-US" altLang="ko-KR" dirty="0"/>
              <a:t>The configuration of partial BW info field is TBD. 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720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</a:t>
            </a:r>
            <a:r>
              <a:rPr lang="en-US" altLang="ko-KR" dirty="0" smtClean="0"/>
              <a:t>following?</a:t>
            </a:r>
          </a:p>
          <a:p>
            <a:pPr lvl="1"/>
            <a:r>
              <a:rPr lang="en-US" altLang="ko-KR" dirty="0"/>
              <a:t>11bf allows an STA that has an operating bandwidth smaller than the bandwidth of the NDP frame can participate in the sensing measurement.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4943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-A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subfield of HE-SIGA 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2209800"/>
            <a:ext cx="5181600" cy="405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6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Punctured channel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09800"/>
            <a:ext cx="5811472" cy="316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60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800"/>
            <a:ext cx="417331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30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080" y="1828800"/>
            <a:ext cx="3487920" cy="41756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030" y="1828800"/>
            <a:ext cx="3731577" cy="414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20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Appendix-C(1/2)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521992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36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Appendix-C(2/2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313" y="1710267"/>
            <a:ext cx="4343400" cy="468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2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the sub-7 GHz band, to protect the incumbent users </a:t>
            </a:r>
            <a:r>
              <a:rPr lang="en-US" altLang="ko-KR" dirty="0" smtClean="0"/>
              <a:t>and </a:t>
            </a:r>
            <a:r>
              <a:rPr lang="en-US" altLang="ko-KR" dirty="0"/>
              <a:t>to use the frequency channel efficiently, the 11ax and 11be support the PPDU transmission with preamble puncturing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 addition, it was also applied in the sounding protocol for HE and EHT. 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Since 11bf inherits the PHY features for the sub-7GHz band,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use of NDP transmission with preamble puncturing for efficient </a:t>
            </a:r>
            <a:r>
              <a:rPr lang="en-US" altLang="ko-KR" dirty="0"/>
              <a:t>sensing </a:t>
            </a:r>
            <a:r>
              <a:rPr lang="en-US" altLang="ko-KR" dirty="0" smtClean="0"/>
              <a:t>measurement.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In this contribution, we investigate the method to indicate the preamble puncturing for the NDP transmission in the sensing measurement.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516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puncturing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preamble puncturing is defined in 80MHz and 160MHz/80+80MHz bandwidth</a:t>
            </a:r>
            <a:r>
              <a:rPr lang="en-US" altLang="ko-KR" dirty="0"/>
              <a:t> </a:t>
            </a:r>
            <a:r>
              <a:rPr lang="en-US" altLang="ko-KR" dirty="0" smtClean="0"/>
              <a:t>in 11ax</a:t>
            </a:r>
          </a:p>
          <a:p>
            <a:pPr lvl="1" algn="just"/>
            <a:r>
              <a:rPr lang="en-GB" altLang="ko-KR" dirty="0" smtClean="0"/>
              <a:t>The preamble puncturing </a:t>
            </a:r>
            <a:r>
              <a:rPr lang="en-GB" altLang="ko-KR" dirty="0"/>
              <a:t>enables </a:t>
            </a:r>
            <a:r>
              <a:rPr lang="en-GB" altLang="ko-KR" dirty="0" smtClean="0"/>
              <a:t>the transmitter </a:t>
            </a:r>
            <a:r>
              <a:rPr lang="en-GB" altLang="ko-KR" dirty="0"/>
              <a:t>to </a:t>
            </a:r>
            <a:r>
              <a:rPr lang="en-GB" altLang="ko-KR" dirty="0" smtClean="0"/>
              <a:t>exclude one </a:t>
            </a:r>
            <a:r>
              <a:rPr lang="en-GB" altLang="ko-KR" dirty="0"/>
              <a:t>or more non-primary 20MHz </a:t>
            </a:r>
            <a:r>
              <a:rPr lang="en-GB" altLang="ko-KR" dirty="0" smtClean="0"/>
              <a:t>channels in the PPDU </a:t>
            </a:r>
            <a:r>
              <a:rPr lang="en-US" altLang="ko-KR" dirty="0" smtClean="0"/>
              <a:t>bandwidth</a:t>
            </a:r>
            <a:endParaRPr lang="en-GB" altLang="ko-KR" dirty="0" smtClean="0"/>
          </a:p>
          <a:p>
            <a:pPr lvl="2" algn="just"/>
            <a:r>
              <a:rPr lang="en-GB" altLang="ko-KR" dirty="0" smtClean="0"/>
              <a:t>No preamble transmitted </a:t>
            </a:r>
            <a:r>
              <a:rPr lang="en-GB" altLang="ko-KR" dirty="0"/>
              <a:t>in punctured channels</a:t>
            </a:r>
          </a:p>
          <a:p>
            <a:pPr lvl="2" algn="just"/>
            <a:r>
              <a:rPr lang="en-GB" altLang="ko-KR" dirty="0" smtClean="0"/>
              <a:t>RUs </a:t>
            </a:r>
            <a:r>
              <a:rPr lang="en-GB" altLang="ko-KR" dirty="0"/>
              <a:t>that overlap a punctured 20MHz channel are not allocated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/>
              <a:t>Similarly to 11ax, the preamble puncturing is supported in 320MHz as well as 80MHz and 160MHz in 11be.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preamble puncturing is supported as a mandatory feature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1"/>
            <a:r>
              <a:rPr lang="en-US" altLang="ko-KR" dirty="0" smtClean="0"/>
              <a:t>Large size MRU is defined by considering the punctured channels in the </a:t>
            </a:r>
            <a:r>
              <a:rPr lang="en-US" altLang="ko-KR" dirty="0"/>
              <a:t>b</a:t>
            </a:r>
            <a:r>
              <a:rPr lang="en-US" altLang="ko-KR" dirty="0" smtClean="0"/>
              <a:t>andwidth. </a:t>
            </a:r>
          </a:p>
          <a:p>
            <a:pPr lvl="2"/>
            <a:r>
              <a:rPr lang="en-US" altLang="ko-KR" dirty="0" smtClean="0"/>
              <a:t>The defined large size MRUs are as follows.</a:t>
            </a:r>
          </a:p>
          <a:p>
            <a:pPr lvl="3"/>
            <a:r>
              <a:rPr lang="en-US" altLang="ko-KR" dirty="0" smtClean="0"/>
              <a:t>484+242-tone </a:t>
            </a:r>
            <a:r>
              <a:rPr lang="en-US" altLang="ko-KR" dirty="0"/>
              <a:t>MRU, 996+484-tone MRU, 996+484+242-tone MRU, </a:t>
            </a:r>
            <a:r>
              <a:rPr lang="en-US" altLang="ko-KR" dirty="0" smtClean="0"/>
              <a:t>2x996+484-tone </a:t>
            </a:r>
            <a:r>
              <a:rPr lang="en-US" altLang="ko-KR" dirty="0"/>
              <a:t>MRU, </a:t>
            </a:r>
            <a:r>
              <a:rPr lang="en-US" altLang="ko-KR" dirty="0" smtClean="0"/>
              <a:t>3x996-tone </a:t>
            </a:r>
            <a:r>
              <a:rPr lang="en-US" altLang="ko-KR" dirty="0"/>
              <a:t>MRU, and </a:t>
            </a:r>
            <a:r>
              <a:rPr lang="en-US" altLang="ko-KR" dirty="0" smtClean="0"/>
              <a:t>3x996+484-tone MRU</a:t>
            </a:r>
            <a:r>
              <a:rPr lang="en-US" altLang="ko-KR" dirty="0"/>
              <a:t>.</a:t>
            </a:r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959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</a:t>
            </a:r>
            <a:r>
              <a:rPr lang="en-US" altLang="ko-KR" dirty="0"/>
              <a:t>puncturing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information about the preamble puncturing is transmitted by using the various signaling defined in 11ax/11be. </a:t>
            </a:r>
          </a:p>
          <a:p>
            <a:pPr lvl="1"/>
            <a:r>
              <a:rPr lang="en-US" altLang="ko-KR" dirty="0"/>
              <a:t>For example,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punctured channel information is conveyed </a:t>
            </a:r>
            <a:r>
              <a:rPr lang="en-US" altLang="ko-KR" dirty="0" smtClean="0"/>
              <a:t>through </a:t>
            </a:r>
            <a:r>
              <a:rPr lang="en-US" altLang="ko-KR" dirty="0"/>
              <a:t>the </a:t>
            </a:r>
            <a:r>
              <a:rPr lang="en-US" altLang="ko-KR" dirty="0" smtClean="0"/>
              <a:t>followings </a:t>
            </a:r>
          </a:p>
          <a:p>
            <a:pPr lvl="3"/>
            <a:r>
              <a:rPr lang="en-US" altLang="ko-KR" dirty="0" smtClean="0"/>
              <a:t>In 11ax,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BW field in the HE-SIA </a:t>
            </a:r>
            <a:r>
              <a:rPr lang="en-US" altLang="ko-KR" dirty="0" smtClean="0"/>
              <a:t>field </a:t>
            </a:r>
          </a:p>
          <a:p>
            <a:pPr lvl="5"/>
            <a:r>
              <a:rPr lang="en-US" altLang="ko-KR" dirty="0" smtClean="0"/>
              <a:t>Refer </a:t>
            </a:r>
            <a:r>
              <a:rPr lang="en-US" altLang="ko-KR" dirty="0"/>
              <a:t>to Appendix </a:t>
            </a:r>
            <a:r>
              <a:rPr lang="en-US" altLang="ko-KR" dirty="0" smtClean="0"/>
              <a:t>A</a:t>
            </a:r>
            <a:endParaRPr lang="ko-KR" altLang="en-US"/>
          </a:p>
          <a:p>
            <a:pPr lvl="3"/>
            <a:r>
              <a:rPr lang="en-US" altLang="ko-KR" dirty="0" smtClean="0"/>
              <a:t>In 11be,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Disabled </a:t>
            </a:r>
            <a:r>
              <a:rPr lang="en-US" altLang="ko-KR" dirty="0" err="1"/>
              <a:t>Subchannel</a:t>
            </a:r>
            <a:r>
              <a:rPr lang="en-US" altLang="ko-KR" dirty="0"/>
              <a:t> Bitmap field in the EHT Operation element</a:t>
            </a:r>
          </a:p>
          <a:p>
            <a:pPr lvl="4"/>
            <a:r>
              <a:rPr lang="en-US" altLang="ko-KR" dirty="0"/>
              <a:t>The Punctured Channel Indication field of the U-SIG field</a:t>
            </a:r>
          </a:p>
          <a:p>
            <a:pPr lvl="5"/>
            <a:r>
              <a:rPr lang="en-US" altLang="ko-KR" dirty="0" smtClean="0"/>
              <a:t>Refer to Appendix-B </a:t>
            </a:r>
            <a:endParaRPr lang="en-US" altLang="ko-KR" dirty="0"/>
          </a:p>
          <a:p>
            <a:pPr lvl="5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064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Punctured HE NDP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For the indication of NDP transmission with preamble puncturing and information of preamble puncturing, the HE NDPA contained the Disallowed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Bitmap subfield. 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b="0" dirty="0" smtClean="0"/>
              <a:t>The </a:t>
            </a:r>
            <a:r>
              <a:rPr lang="en-US" altLang="ko-KR" b="0" dirty="0"/>
              <a:t>Disallowed </a:t>
            </a:r>
            <a:r>
              <a:rPr lang="en-US" altLang="ko-KR" b="0" dirty="0" err="1"/>
              <a:t>Subchannel</a:t>
            </a:r>
            <a:r>
              <a:rPr lang="en-US" altLang="ko-KR" b="0" dirty="0"/>
              <a:t> Bitmap subfield indicates the 20 MHz </a:t>
            </a:r>
            <a:r>
              <a:rPr lang="en-US" altLang="ko-KR" b="0" dirty="0" err="1"/>
              <a:t>subchannels</a:t>
            </a:r>
            <a:r>
              <a:rPr lang="en-US" altLang="ko-KR" b="0" dirty="0"/>
              <a:t> and the 242-tone RUs </a:t>
            </a:r>
            <a:r>
              <a:rPr lang="en-US" altLang="ko-KR" b="0" dirty="0" smtClean="0"/>
              <a:t>that are </a:t>
            </a:r>
            <a:r>
              <a:rPr lang="en-US" altLang="ko-KR" b="0" dirty="0"/>
              <a:t>present in HE sounding NDPs announced by the HE NDP Announcement </a:t>
            </a:r>
            <a:r>
              <a:rPr lang="en-US" altLang="ko-KR" b="0" dirty="0" smtClean="0"/>
              <a:t>frame </a:t>
            </a:r>
          </a:p>
          <a:p>
            <a:pPr lvl="1"/>
            <a:r>
              <a:rPr lang="en-US" altLang="ko-KR" dirty="0" smtClean="0"/>
              <a:t>Also, it indicates the </a:t>
            </a:r>
            <a:r>
              <a:rPr lang="en-US" altLang="ko-KR" b="0" dirty="0" smtClean="0"/>
              <a:t>242-tone </a:t>
            </a:r>
            <a:r>
              <a:rPr lang="en-US" altLang="ko-KR" dirty="0" smtClean="0"/>
              <a:t>RUs that </a:t>
            </a:r>
            <a:r>
              <a:rPr lang="en-US" altLang="ko-KR" dirty="0"/>
              <a:t>are to be included in requested sounding feedback</a:t>
            </a:r>
            <a:r>
              <a:rPr lang="en-US" altLang="ko-KR" b="0" dirty="0" smtClean="0"/>
              <a:t>.</a:t>
            </a:r>
          </a:p>
          <a:p>
            <a:pPr lvl="1"/>
            <a:r>
              <a:rPr lang="en-US" altLang="ko-KR" dirty="0"/>
              <a:t>A bit in the bitmap </a:t>
            </a:r>
            <a:r>
              <a:rPr lang="en-US" altLang="ko-KR" dirty="0" smtClean="0"/>
              <a:t>indicates whether the corresponding </a:t>
            </a:r>
            <a:r>
              <a:rPr lang="en-US" altLang="ko-KR" dirty="0"/>
              <a:t>20 MHz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is available or not in </a:t>
            </a:r>
            <a:r>
              <a:rPr lang="en-US" altLang="ko-KR" dirty="0"/>
              <a:t>the HE sounding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24200"/>
            <a:ext cx="4889926" cy="9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7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Punctured </a:t>
            </a:r>
            <a:r>
              <a:rPr lang="en-US" altLang="ko-KR" dirty="0" smtClean="0"/>
              <a:t>EHT NDP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Similarly to HE NDPA, to support the EHT NDP </a:t>
            </a:r>
            <a:r>
              <a:rPr lang="en-US" altLang="ko-KR" dirty="0"/>
              <a:t>transmission with preamble </a:t>
            </a:r>
            <a:r>
              <a:rPr lang="en-US" altLang="ko-KR" dirty="0" smtClean="0"/>
              <a:t>puncturing, 11be NDPA was consisted of following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Partial BW info is used to indicate the information of puncturing or request feedback </a:t>
            </a:r>
          </a:p>
          <a:p>
            <a:pPr lvl="1"/>
            <a:r>
              <a:rPr lang="en-US" altLang="ko-KR" dirty="0" smtClean="0"/>
              <a:t>The configuration of Partial BW info subfield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resolution bit indicates if the size of the sub-channel is 20MHz or 40MHz.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bit in the Feedback Bitmap indicates the sub-channel corresponding to each resolution is present and requested for feedback.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109" y="2514600"/>
            <a:ext cx="5666292" cy="96641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067" y="4382364"/>
            <a:ext cx="2590800" cy="78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5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Punctured NDP transmission on the sensing measurement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For the NDP transmission, we can consider the use of the HE NDP or EHT NDP on the sensing measurement phase.</a:t>
            </a:r>
          </a:p>
          <a:p>
            <a:pPr lvl="1"/>
            <a:r>
              <a:rPr lang="en-US" altLang="ko-KR" dirty="0" smtClean="0"/>
              <a:t>Note that HE</a:t>
            </a:r>
            <a:r>
              <a:rPr lang="ko-KR" altLang="en-US" smtClean="0"/>
              <a:t> </a:t>
            </a:r>
            <a:r>
              <a:rPr lang="en-US" altLang="ko-KR" dirty="0" smtClean="0"/>
              <a:t>NDP or EHT NDP is transmitted in punctured Bandwidth. 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as supporting the punctured transmission, we can utilize the channel more efficiently according to channel status in sensing measurement. </a:t>
            </a:r>
          </a:p>
          <a:p>
            <a:pPr lvl="1"/>
            <a:r>
              <a:rPr lang="en-US" altLang="ko-KR" dirty="0"/>
              <a:t>In addition, since it gets more chances to obtain a large bandwidth when the </a:t>
            </a:r>
            <a:r>
              <a:rPr lang="en-US" altLang="ko-KR" dirty="0" err="1" smtClean="0"/>
              <a:t>puncutred</a:t>
            </a:r>
            <a:r>
              <a:rPr lang="en-US" altLang="ko-KR" dirty="0" smtClean="0"/>
              <a:t> </a:t>
            </a:r>
            <a:r>
              <a:rPr lang="en-US" altLang="ko-KR" dirty="0"/>
              <a:t>channel is assumed in sensing measurement, we can anticipate the enhanced sensing measurement results</a:t>
            </a:r>
            <a:r>
              <a:rPr lang="en-US" altLang="ko-KR" dirty="0" smtClean="0"/>
              <a:t>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So</a:t>
            </a:r>
            <a:r>
              <a:rPr lang="en-US" altLang="ko-KR" dirty="0"/>
              <a:t>, it seems very self-evident to consider punctured NDP transmission </a:t>
            </a:r>
            <a:r>
              <a:rPr lang="en-US" altLang="ko-KR" dirty="0" smtClean="0"/>
              <a:t>in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Also, since we </a:t>
            </a:r>
            <a:r>
              <a:rPr lang="en-US" altLang="ko-KR" dirty="0" smtClean="0"/>
              <a:t>consider </a:t>
            </a:r>
            <a:r>
              <a:rPr lang="en-US" altLang="ko-KR" dirty="0"/>
              <a:t>the support of </a:t>
            </a:r>
            <a:r>
              <a:rPr lang="en-US" altLang="ko-KR" dirty="0" smtClean="0"/>
              <a:t>the punctured </a:t>
            </a:r>
            <a:r>
              <a:rPr lang="en-US" altLang="ko-KR" dirty="0"/>
              <a:t>NDP </a:t>
            </a:r>
            <a:r>
              <a:rPr lang="en-US" altLang="ko-KR" dirty="0" smtClean="0"/>
              <a:t>transmission, </a:t>
            </a:r>
            <a:r>
              <a:rPr lang="en-US" altLang="ko-KR" dirty="0"/>
              <a:t>we can </a:t>
            </a:r>
            <a:r>
              <a:rPr lang="en-US" altLang="ko-KR" dirty="0" smtClean="0"/>
              <a:t>take into account </a:t>
            </a:r>
            <a:r>
              <a:rPr lang="en-US" altLang="ko-KR" dirty="0" smtClean="0"/>
              <a:t>the </a:t>
            </a:r>
            <a:r>
              <a:rPr lang="en-US" altLang="ko-KR" dirty="0"/>
              <a:t>use of </a:t>
            </a:r>
            <a:r>
              <a:rPr lang="en-US" altLang="ko-KR" dirty="0" smtClean="0"/>
              <a:t>the Partial bandwidth information in the sensing measurement.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1985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Partial Bandwidth feedback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STAs operating in the sub7 GHz band can participate in the sensing measurement and can have a different operating bandwidth when they participate in the sensing measurement. </a:t>
            </a:r>
          </a:p>
          <a:p>
            <a:pPr lvl="1"/>
            <a:r>
              <a:rPr lang="en-US" altLang="ko-KR" dirty="0" smtClean="0"/>
              <a:t>For example, the STA can perform the sensing measurement with the 20/40/80/160/320MHz operating bandwidth.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addition, it should be considered that many low-end </a:t>
            </a:r>
            <a:r>
              <a:rPr lang="en-US" altLang="ko-KR" dirty="0"/>
              <a:t>devices around us, for example, </a:t>
            </a:r>
            <a:r>
              <a:rPr lang="en-US" altLang="ko-KR" dirty="0" smtClean="0"/>
              <a:t>Home appliances, </a:t>
            </a:r>
            <a:r>
              <a:rPr lang="en-US" altLang="ko-KR" dirty="0" err="1" smtClean="0"/>
              <a:t>IoT</a:t>
            </a:r>
            <a:r>
              <a:rPr lang="en-US" altLang="ko-KR" dirty="0" smtClean="0"/>
              <a:t> devices</a:t>
            </a:r>
            <a:r>
              <a:rPr lang="en-US" altLang="ko-KR" dirty="0"/>
              <a:t> </a:t>
            </a:r>
            <a:r>
              <a:rPr lang="en-US" altLang="ko-KR" dirty="0" smtClean="0"/>
              <a:t>can also participate in the sensing measurement.</a:t>
            </a:r>
          </a:p>
          <a:p>
            <a:pPr lvl="1"/>
            <a:r>
              <a:rPr lang="en-US" altLang="ko-KR" dirty="0" smtClean="0"/>
              <a:t>For the support of these devices, the 20MHz only operating STA was defined in the current 11specs.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So, it is desirable that STAs that have various bandwidth capabilities or operating bandwidth are allowed to participate in the sensing measurement.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555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Bandwidth feedback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support the various STAs have different operating bandwidths, we can consider the following. </a:t>
            </a:r>
          </a:p>
          <a:p>
            <a:pPr lvl="1"/>
            <a:r>
              <a:rPr lang="en-US" altLang="ko-KR" dirty="0" smtClean="0"/>
              <a:t>The STA that has a narrow operating BW that is smaller than the bandwidth of the NDP frame can participate in the sensing measurement. </a:t>
            </a:r>
          </a:p>
          <a:p>
            <a:pPr lvl="1"/>
            <a:r>
              <a:rPr lang="en-US" altLang="ko-KR" dirty="0"/>
              <a:t>The partial Bandwidth feedback is requested by </a:t>
            </a:r>
            <a:r>
              <a:rPr lang="en-US" altLang="ko-KR" dirty="0" smtClean="0"/>
              <a:t>the sensing NDPA frame </a:t>
            </a:r>
            <a:r>
              <a:rPr lang="en-US" altLang="ko-KR" dirty="0"/>
              <a:t>because some of the STAs participated in sensing measurement measured the part of the bandwidth of the NDP </a:t>
            </a:r>
            <a:r>
              <a:rPr lang="en-US" altLang="ko-KR" dirty="0" smtClean="0"/>
              <a:t>frame due to STA’s operating bandwidth.</a:t>
            </a:r>
          </a:p>
          <a:p>
            <a:pPr lvl="2"/>
            <a:r>
              <a:rPr lang="en-US" altLang="ko-KR" dirty="0" smtClean="0"/>
              <a:t>So, the Sensing NDPA frame should include the partial bandwidth information for the requested feedback. </a:t>
            </a:r>
          </a:p>
          <a:p>
            <a:pPr lvl="1"/>
            <a:r>
              <a:rPr lang="en-US" altLang="ko-KR" dirty="0" smtClean="0"/>
              <a:t>In addition, if the preamble puncturing is applied, it can be easily indicated by using the partial bandwidth information of sensing NDPA.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30027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329586</TotalTime>
  <Words>1373</Words>
  <Application>Microsoft Office PowerPoint</Application>
  <PresentationFormat>화면 슬라이드 쇼(4:3)</PresentationFormat>
  <Paragraphs>182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Partial Bandwidth NDP transmission in 11bf</vt:lpstr>
      <vt:lpstr>Introduction </vt:lpstr>
      <vt:lpstr>Support of Preamble puncturing (1/2)</vt:lpstr>
      <vt:lpstr>Support of Preamble puncturing (2/2)</vt:lpstr>
      <vt:lpstr>Preamble Punctured HE NDP</vt:lpstr>
      <vt:lpstr>Preamble Punctured EHT NDP </vt:lpstr>
      <vt:lpstr>Punctured NDP transmission on the sensing measurement </vt:lpstr>
      <vt:lpstr>Partial Bandwidth feedback (1/2)</vt:lpstr>
      <vt:lpstr>Partial Bandwidth feedback (2/2)</vt:lpstr>
      <vt:lpstr>Summary </vt:lpstr>
      <vt:lpstr>Straw poll#1</vt:lpstr>
      <vt:lpstr>Straw poll#2</vt:lpstr>
      <vt:lpstr>Straw poll#3</vt:lpstr>
      <vt:lpstr>Appendix -A </vt:lpstr>
      <vt:lpstr>Appendix-B (1/3)</vt:lpstr>
      <vt:lpstr>Appendix-B (2/3)</vt:lpstr>
      <vt:lpstr>Appendix-B (3/3)</vt:lpstr>
      <vt:lpstr>Appendix-C(1/2) </vt:lpstr>
      <vt:lpstr>Appendix-C(2/2)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5559</cp:revision>
  <cp:lastPrinted>2017-07-07T02:11:09Z</cp:lastPrinted>
  <dcterms:created xsi:type="dcterms:W3CDTF">2007-05-21T21:00:37Z</dcterms:created>
  <dcterms:modified xsi:type="dcterms:W3CDTF">2022-02-15T06:41:42Z</dcterms:modified>
</cp:coreProperties>
</file>