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E06778-5AAE-43A5-A79D-718727033B10}" v="6" dt="2022-03-14T14:36:58.5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01E06778-5AAE-43A5-A79D-718727033B10}"/>
    <pc:docChg chg="undo custSel modSld modMainMaster">
      <pc:chgData name="Yaghoobi, Hassan" userId="3e33afe7-62c8-4ade-8476-f73fe399f31e" providerId="ADAL" clId="{01E06778-5AAE-43A5-A79D-718727033B10}" dt="2022-03-14T14:38:01.163" v="429" actId="948"/>
      <pc:docMkLst>
        <pc:docMk/>
      </pc:docMkLst>
      <pc:sldChg chg="modSp mod">
        <pc:chgData name="Yaghoobi, Hassan" userId="3e33afe7-62c8-4ade-8476-f73fe399f31e" providerId="ADAL" clId="{01E06778-5AAE-43A5-A79D-718727033B10}" dt="2022-03-14T14:23:13.476" v="29" actId="20577"/>
        <pc:sldMkLst>
          <pc:docMk/>
          <pc:sldMk cId="0" sldId="331"/>
        </pc:sldMkLst>
        <pc:spChg chg="mod">
          <ac:chgData name="Yaghoobi, Hassan" userId="3e33afe7-62c8-4ade-8476-f73fe399f31e" providerId="ADAL" clId="{01E06778-5AAE-43A5-A79D-718727033B10}" dt="2022-03-14T14:23:13.476" v="29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01E06778-5AAE-43A5-A79D-718727033B10}" dt="2022-03-14T14:23:03.522" v="17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01E06778-5AAE-43A5-A79D-718727033B10}" dt="2022-03-14T14:22:57.403" v="5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Yaghoobi, Hassan" userId="3e33afe7-62c8-4ade-8476-f73fe399f31e" providerId="ADAL" clId="{01E06778-5AAE-43A5-A79D-718727033B10}" dt="2022-03-14T14:38:01.163" v="429" actId="948"/>
        <pc:sldMkLst>
          <pc:docMk/>
          <pc:sldMk cId="3212094184" sldId="387"/>
        </pc:sldMkLst>
        <pc:spChg chg="mod">
          <ac:chgData name="Yaghoobi, Hassan" userId="3e33afe7-62c8-4ade-8476-f73fe399f31e" providerId="ADAL" clId="{01E06778-5AAE-43A5-A79D-718727033B10}" dt="2022-03-14T14:23:20.878" v="41" actId="20577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01E06778-5AAE-43A5-A79D-718727033B10}" dt="2022-03-14T14:38:01.163" v="429" actId="948"/>
          <ac:spMkLst>
            <pc:docMk/>
            <pc:sldMk cId="3212094184" sldId="387"/>
            <ac:spMk id="6147" creationId="{00000000-0000-0000-0000-000000000000}"/>
          </ac:spMkLst>
        </pc:spChg>
      </pc:sldChg>
      <pc:sldMasterChg chg="modSp mod">
        <pc:chgData name="Yaghoobi, Hassan" userId="3e33afe7-62c8-4ade-8476-f73fe399f31e" providerId="ADAL" clId="{01E06778-5AAE-43A5-A79D-718727033B10}" dt="2022-03-14T14:23:44.973" v="51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01E06778-5AAE-43A5-A79D-718727033B10}" dt="2022-03-14T14:23:44.973" v="5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802.11-22/0333r0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379-00-0itu-proposed-modifications-to-itu-r-m-1801-2.docx" TargetMode="External"/><Relationship Id="rId2" Type="http://schemas.openxmlformats.org/officeDocument/2006/relationships/hyperlink" Target="https://mentor.ieee.org/802.11/dcn/22/11-22-0378-00-0itu-proposed-modifications-to-itu-r-m-1450-5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events/eventdetails.asp?eventid=1947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March</a:t>
            </a:r>
            <a:r>
              <a:rPr lang="en-US" dirty="0"/>
              <a:t> 2022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2022-03-15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413746"/>
              </p:ext>
            </p:extLst>
          </p:nvPr>
        </p:nvGraphicFramePr>
        <p:xfrm>
          <a:off x="1639888" y="3311525"/>
          <a:ext cx="9332912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42770" imgH="1551661" progId="Word.Document.8">
                  <p:embed/>
                </p:oleObj>
              </mc:Choice>
              <mc:Fallback>
                <p:oleObj name="Document" r:id="rId3" imgW="8442770" imgH="1551661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3311525"/>
                        <a:ext cx="9332912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Had one Session: Thu 03/10 16:00 EST</a:t>
            </a:r>
            <a:endParaRPr lang="en-US" altLang="en-US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b="0" dirty="0"/>
              <a:t>Chair reviewed the two documents:</a:t>
            </a:r>
          </a:p>
          <a:p>
            <a:pPr marL="400050" indent="-2286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sz="1600" b="0" dirty="0"/>
              <a:t>11-22-0378-01-0itu, Proposed modifications to ITU-R M.1450-5, Hassan Yaghoobi (Intel Corp.)</a:t>
            </a:r>
          </a:p>
          <a:p>
            <a:pPr marL="400050" indent="-2286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sz="16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hlinkClick r:id="rId2"/>
              </a:rPr>
              <a:t>https://mentor.ieee.org/802.11/dcn/22/11-22-0378-00-0itu-proposed-modifications-to-itu-r-m-1450-5.docx</a:t>
            </a:r>
            <a:r>
              <a:rPr lang="en-US" sz="16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 </a:t>
            </a:r>
          </a:p>
          <a:p>
            <a:pPr marL="400050" indent="-2286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sz="16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11-22-0379-01-0itu, Proposed modifications to ITU-R M.1801-2, Hassan Yaghoobi (Intel Corp.)</a:t>
            </a:r>
          </a:p>
          <a:p>
            <a:pPr marL="400050" indent="-2286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•"/>
              <a:tabLst>
                <a:tab pos="1371600" algn="l"/>
              </a:tabLst>
            </a:pPr>
            <a:r>
              <a:rPr lang="en-US" sz="16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hlinkClick r:id="rId3"/>
              </a:rPr>
              <a:t>https://mentor.ieee.org/802.11/dcn/22/11-22-0379-00-0itu-proposed-modifications-to-itu-r-m-1801-2.docx</a:t>
            </a:r>
            <a:r>
              <a:rPr lang="en-US" sz="16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 </a:t>
            </a:r>
          </a:p>
          <a:p>
            <a:pPr indent="-28575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b="0" dirty="0"/>
              <a:t>r2 of the two contribution were created based on feedback on the call. </a:t>
            </a:r>
          </a:p>
          <a:p>
            <a:pPr indent="-28575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b="0" dirty="0"/>
              <a:t>Two documents 11-22/378r2 and 11-22/379r2 endorsed (without objection) by IT</a:t>
            </a:r>
            <a:r>
              <a:rPr lang="en-US" sz="1600" b="0" dirty="0">
                <a:latin typeface="Times New Roman" panose="02020603050405020304" pitchFamily="18" charset="0"/>
                <a:ea typeface="SimSun" panose="02010600030101010101" pitchFamily="2" charset="-122"/>
              </a:rPr>
              <a:t>U AHG as the AHG recommendation to 802.11 and 802.18.</a:t>
            </a:r>
            <a:endParaRPr lang="en-US" sz="1600" dirty="0"/>
          </a:p>
          <a:p>
            <a:pPr indent="-285750">
              <a:spcBef>
                <a:spcPts val="30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b="0" dirty="0"/>
              <a:t>Chair discussed the WP5A schedule, and plan to submit the documents.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b="1" dirty="0">
                <a:solidFill>
                  <a:schemeClr val="tx1"/>
                </a:solidFill>
              </a:rPr>
              <a:t>Next Steps</a:t>
            </a:r>
            <a:endParaRPr lang="en-US" b="1" dirty="0">
              <a:effectLst/>
            </a:endParaRPr>
          </a:p>
          <a:p>
            <a:pPr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400" b="0" dirty="0">
                <a:ea typeface="+mn-ea"/>
                <a:cs typeface="+mn-cs"/>
              </a:rPr>
              <a:t>The two documents (11-22/378r2 and 11-22/379r2) will be reported to 802.11 and 802.18 for further processing, approval in EC and submission to WP 5A. </a:t>
            </a:r>
          </a:p>
          <a:p>
            <a:pPr indent="-28575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400" b="0" dirty="0">
                <a:ea typeface="+mn-ea"/>
                <a:cs typeface="+mn-cs"/>
              </a:rPr>
              <a:t>Will continue to follow and monitor the issue of these submissions in IEEE 802.18 and WP5A.</a:t>
            </a:r>
          </a:p>
          <a:p>
            <a:pPr indent="-285750">
              <a:spcBef>
                <a:spcPts val="0"/>
              </a:spcBef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400" b="0" dirty="0">
                <a:ea typeface="+mn-ea"/>
                <a:cs typeface="+mn-cs"/>
              </a:rPr>
              <a:t>Working Party 5A Next Meeting Dates:</a:t>
            </a:r>
            <a:r>
              <a:rPr lang="en-US" sz="1400" b="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sz="1400" b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hlinkClick r:id="rId4"/>
              </a:rPr>
              <a:t>Monday 2022-05-23 - Friday 2022-06-03</a:t>
            </a:r>
            <a:endParaRPr lang="en-US" sz="1400" b="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b="1" dirty="0"/>
              <a:t>Next AHG Meeting: </a:t>
            </a:r>
            <a:r>
              <a:rPr lang="en-US" dirty="0"/>
              <a:t>TBD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b="1" dirty="0"/>
              <a:t>Meeting Minutes: </a:t>
            </a:r>
            <a:r>
              <a:rPr lang="en-US" dirty="0"/>
              <a:t>11-22-0333-00-0itu</a:t>
            </a:r>
            <a:r>
              <a:rPr lang="pt-BR" altLang="en-US" dirty="0"/>
              <a:t> </a:t>
            </a:r>
            <a:endParaRPr lang="en-US" altLang="en-US" dirty="0">
              <a:highlight>
                <a:srgbClr val="FFFF00"/>
              </a:highligh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17671</TotalTime>
  <Words>242</Words>
  <Application>Microsoft Office PowerPoint</Application>
  <PresentationFormat>Widescreen</PresentationFormat>
  <Paragraphs>29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Symbol</vt:lpstr>
      <vt:lpstr>Times New Roman</vt:lpstr>
      <vt:lpstr>802-11-Submission</vt:lpstr>
      <vt:lpstr>Document</vt:lpstr>
      <vt:lpstr>ITU AHG Closing Report for March 2022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838</cp:revision>
  <cp:lastPrinted>1998-02-10T13:28:06Z</cp:lastPrinted>
  <dcterms:created xsi:type="dcterms:W3CDTF">2004-12-02T14:01:45Z</dcterms:created>
  <dcterms:modified xsi:type="dcterms:W3CDTF">2022-03-14T14:38:09Z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