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7" r:id="rId17"/>
    <p:sldId id="2378" r:id="rId18"/>
    <p:sldId id="2376" r:id="rId19"/>
    <p:sldId id="2375" r:id="rId20"/>
    <p:sldId id="2374"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3" autoAdjust="0"/>
    <p:restoredTop sz="96327"/>
  </p:normalViewPr>
  <p:slideViewPr>
    <p:cSldViewPr snapToGrid="0" snapToObjects="1">
      <p:cViewPr>
        <p:scale>
          <a:sx n="84" d="100"/>
          <a:sy n="84" d="100"/>
        </p:scale>
        <p:origin x="259" y="48"/>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0300r5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2-03-02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consent (18 on the call)</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March Plenary Schedule: </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9 March 2022, 11:15amET </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10 March 2022, 11:15amET</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11 March 2022, 11:15amET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Poll on Warsaw attendance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In-person 5, Virtual 7, Not attending 1, Unsure 5</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Presentation of Doc 22/107r2 </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Discussion of submissions for Plenary sessions</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280172282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Plenary Discussion</a:t>
            </a:r>
          </a:p>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Po-Kai – revised submission</a:t>
            </a:r>
          </a:p>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Stephane – 114r1</a:t>
            </a:r>
          </a:p>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Duncan – new submission</a:t>
            </a: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March Plenary Schedule: </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9 March 2022, 11:15amET </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Continuation of 22/107r2</a:t>
            </a:r>
          </a:p>
          <a:p>
            <a:pPr lvl="2">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2">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10 March 2022, 11:15amET</a:t>
            </a:r>
          </a:p>
          <a:p>
            <a:pPr marL="285750" lvl="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Brainstorming on Requirements (time permitting)</a:t>
            </a:r>
          </a:p>
          <a:p>
            <a:pPr lvl="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11 March 2022, 11:15amET</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310690523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February 24,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a:t>
            </a:r>
            <a:r>
              <a:rPr lang="en-US" sz="1600" spc="-1">
                <a:solidFill>
                  <a:schemeClr val="bg1">
                    <a:lumMod val="65000"/>
                  </a:schemeClr>
                </a:solidFill>
                <a:latin typeface="Times New Roman" panose="02020603050405020304" pitchFamily="18" charset="0"/>
                <a:cs typeface="Times New Roman" panose="02020603050405020304" pitchFamily="18" charset="0"/>
                <a:sym typeface="Arial"/>
              </a:rPr>
              <a:t>consent (21 </a:t>
            </a: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on the call)</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Teleconference Schedule: Wednesday, 2 March 2022, 9amET </a:t>
            </a:r>
          </a:p>
          <a:p>
            <a:pPr lvl="0">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Presentation of Doc 21/641r7 – quick review of changes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Motion to approve Doc 21/641r7 as containing the use cases and issues to be addressed</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                                                                                                                                                                                                                                                                                                                                                                                                                                                                                                                                                                                                                                                                                                                                                                                                                                                                                                                                                                                                                                                                                                                                                                                                                                                                                                                                                                                                                                                                                                                                                                                                                                                                       </a:t>
            </a:r>
            <a:endParaRPr lang="en-US" dirty="0">
              <a:solidFill>
                <a:schemeClr val="bg1">
                  <a:lumMod val="65000"/>
                </a:schemeClr>
              </a:solidFill>
            </a:endParaRPr>
          </a:p>
        </p:txBody>
      </p:sp>
    </p:spTree>
    <p:extLst>
      <p:ext uri="{BB962C8B-B14F-4D97-AF65-F5344CB8AC3E}">
        <p14:creationId xmlns:p14="http://schemas.microsoft.com/office/powerpoint/2010/main" val="192355339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February 10,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(18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 Schedule: Thursday 9amET </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February 17, February 24, March 3</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March 3 call conflicts with 802.11 CAC – Move to Wednesday (3/2) – agreed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-action: Chair to notify reflectors of change</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Continued discussion of Use Cases 6 and 8.</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Presentation of Doc 22/310r0 – time permitting</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                                                                                                                                                                                                                                                                                                                                                                                                                                                                                                                                                                                                                                                                                                                                                                                                                                                                                                                                                                                                                                                                                                                                                                                                                                                                                                                                                                                                                                                                                                                                                                                                                                                                       </a:t>
            </a:r>
            <a:endParaRPr lang="en-US" dirty="0">
              <a:solidFill>
                <a:schemeClr val="bg1">
                  <a:lumMod val="65000"/>
                </a:schemeClr>
              </a:solidFill>
            </a:endParaRPr>
          </a:p>
        </p:txBody>
      </p:sp>
    </p:spTree>
    <p:extLst>
      <p:ext uri="{BB962C8B-B14F-4D97-AF65-F5344CB8AC3E}">
        <p14:creationId xmlns:p14="http://schemas.microsoft.com/office/powerpoint/2010/main" val="184529898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11-21/641r7 and require a motion to add any additional use cases or issues.</a:t>
            </a:r>
          </a:p>
          <a:p>
            <a:endParaRPr lang="en-US" dirty="0"/>
          </a:p>
          <a:p>
            <a:r>
              <a:rPr lang="en-US" dirty="0"/>
              <a:t>Mover: Jerome Henry</a:t>
            </a:r>
          </a:p>
          <a:p>
            <a:r>
              <a:rPr lang="en-US" dirty="0"/>
              <a:t>Second: Po-Kai Huang</a:t>
            </a:r>
          </a:p>
          <a:p>
            <a:endParaRPr lang="en-US" dirty="0"/>
          </a:p>
          <a:p>
            <a:r>
              <a:rPr lang="en-US" dirty="0"/>
              <a:t>Yes: 15, No: 0, Abstain: 2</a:t>
            </a:r>
          </a:p>
        </p:txBody>
      </p:sp>
    </p:spTree>
    <p:extLst>
      <p:ext uri="{BB962C8B-B14F-4D97-AF65-F5344CB8AC3E}">
        <p14:creationId xmlns:p14="http://schemas.microsoft.com/office/powerpoint/2010/main" val="60562892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March 2</a:t>
            </a:r>
            <a:r>
              <a:rPr dirty="0"/>
              <a:t>, 202</a:t>
            </a:r>
            <a:r>
              <a:rPr lang="en-US" dirty="0"/>
              <a:t>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90</TotalTime>
  <Words>2219</Words>
  <Application>Microsoft Office PowerPoint</Application>
  <PresentationFormat>On-screen Show (4:3)</PresentationFormat>
  <Paragraphs>224</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March 2, 2022 </vt:lpstr>
      <vt:lpstr>TGbi Agenda – March 2, 2022 </vt:lpstr>
      <vt:lpstr>TGbi Agenda – February 24, 2022 </vt:lpstr>
      <vt:lpstr>TGbi Agenda – February 10, 2022 </vt:lpstr>
      <vt:lpstr>Motion # 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191</cp:revision>
  <dcterms:modified xsi:type="dcterms:W3CDTF">2022-03-02T14:59:10Z</dcterms:modified>
</cp:coreProperties>
</file>