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376" r:id="rId17"/>
    <p:sldId id="2375" r:id="rId18"/>
    <p:sldId id="2374" r:id="rId19"/>
    <p:sldId id="2373"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154" autoAdjust="0"/>
    <p:restoredTop sz="96786"/>
  </p:normalViewPr>
  <p:slideViewPr>
    <p:cSldViewPr snapToGrid="0" snapToObjects="1">
      <p:cViewPr varScale="1">
        <p:scale>
          <a:sx n="107" d="100"/>
          <a:sy n="107" d="100"/>
        </p:scale>
        <p:origin x="510" y="114"/>
      </p:cViewPr>
      <p:guideLst/>
    </p:cSldViewPr>
  </p:slideViewPr>
  <p:notesTextViewPr>
    <p:cViewPr>
      <p:scale>
        <a:sx n="1" d="1"/>
        <a:sy n="1" d="1"/>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4538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February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0300r3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February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2-02-24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February 24,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 approved by unanimous </a:t>
            </a:r>
            <a:r>
              <a:rPr lang="en-US" sz="1600" spc="-1">
                <a:latin typeface="Times New Roman" panose="02020603050405020304" pitchFamily="18" charset="0"/>
                <a:cs typeface="Times New Roman" panose="02020603050405020304" pitchFamily="18" charset="0"/>
                <a:sym typeface="Arial"/>
              </a:rPr>
              <a:t>consent (21 </a:t>
            </a:r>
            <a:r>
              <a:rPr lang="en-US" sz="1600" spc="-1" dirty="0">
                <a:latin typeface="Times New Roman" panose="02020603050405020304" pitchFamily="18" charset="0"/>
                <a:cs typeface="Times New Roman" panose="02020603050405020304" pitchFamily="18" charset="0"/>
                <a:sym typeface="Arial"/>
              </a:rPr>
              <a:t>on the call)</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Teleconference Schedule: Wednesday, 2 March 2022, 9amET </a:t>
            </a:r>
          </a:p>
          <a:p>
            <a:pPr lvl="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Presentation of Doc 21/641r7 – quick review of changes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Motion to approve Doc 21/641r7 as containing the use cases and issues to be addressed</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                                                                                                                                                                                                                                                                                                                                                                                                                                                                                                                                                                                                                                                                                                                                                                                                                                                                                                                                                                                                                                                                                                                                                                                                                                                                                                                                                                                                                                                                                                                                                                                                                                                                       </a:t>
            </a:r>
            <a:endParaRPr lang="en-US" dirty="0"/>
          </a:p>
        </p:txBody>
      </p:sp>
    </p:spTree>
    <p:extLst>
      <p:ext uri="{BB962C8B-B14F-4D97-AF65-F5344CB8AC3E}">
        <p14:creationId xmlns:p14="http://schemas.microsoft.com/office/powerpoint/2010/main" val="192355339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February 10,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review – approved by unanimous consent (18 on the call)</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 Schedule: Thursday 9amET </a:t>
            </a:r>
          </a:p>
          <a:p>
            <a:pPr lvl="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February 17, February 24, March 3</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March 3 call conflicts with 802.11 CAC – Move to Wednesday (3/2) – agreed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-action: Chair to notify reflectors of change</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Continued discussion of Use Cases 6 and 8.</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Presentation of Doc 22/310r0 – time permitting</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                                                                                                                                                                                                                                                                                                                                                                                                                                                                                                                                                                                                                                                                                                                                                                                                                                                                                                                                                                                                                                                                                                                                                                                                                                                                                                                                                                                                                                                                                                                                                                                                                                                                       </a:t>
            </a:r>
            <a:endParaRPr lang="en-US" dirty="0">
              <a:solidFill>
                <a:schemeClr val="bg1">
                  <a:lumMod val="65000"/>
                </a:schemeClr>
              </a:solidFill>
            </a:endParaRPr>
          </a:p>
        </p:txBody>
      </p:sp>
    </p:spTree>
    <p:extLst>
      <p:ext uri="{BB962C8B-B14F-4D97-AF65-F5344CB8AC3E}">
        <p14:creationId xmlns:p14="http://schemas.microsoft.com/office/powerpoint/2010/main" val="184529898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Use case and Issue Collection document: 11-21/641r7 and require a motion to add any additional use cases or issues.</a:t>
            </a:r>
          </a:p>
          <a:p>
            <a:endParaRPr lang="en-US" dirty="0"/>
          </a:p>
          <a:p>
            <a:r>
              <a:rPr lang="en-US" dirty="0"/>
              <a:t>Mover: Jerome Henry</a:t>
            </a:r>
          </a:p>
          <a:p>
            <a:r>
              <a:rPr lang="en-US" dirty="0"/>
              <a:t>Second: Po-Kai Huang</a:t>
            </a:r>
          </a:p>
          <a:p>
            <a:endParaRPr lang="en-US" dirty="0"/>
          </a:p>
          <a:p>
            <a:r>
              <a:rPr lang="en-US" dirty="0"/>
              <a:t>Yes: 15, No: 0, Abstain: 2</a:t>
            </a:r>
          </a:p>
        </p:txBody>
      </p:sp>
    </p:spTree>
    <p:extLst>
      <p:ext uri="{BB962C8B-B14F-4D97-AF65-F5344CB8AC3E}">
        <p14:creationId xmlns:p14="http://schemas.microsoft.com/office/powerpoint/2010/main" val="60562892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February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February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February 24</a:t>
            </a:r>
            <a:r>
              <a:rPr dirty="0"/>
              <a:t>, 202</a:t>
            </a:r>
            <a:r>
              <a:rPr lang="en-US" dirty="0"/>
              <a:t>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2079</Words>
  <Application>Microsoft Office PowerPoint</Application>
  <PresentationFormat>On-screen Show (4:3)</PresentationFormat>
  <Paragraphs>188</Paragraphs>
  <Slides>21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February 24, 2022 </vt:lpstr>
      <vt:lpstr>TGbi Agenda – February 10, 2022 </vt:lpstr>
      <vt:lpstr>Motion # 8</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Stephen McCann</cp:lastModifiedBy>
  <cp:revision>187</cp:revision>
  <dcterms:modified xsi:type="dcterms:W3CDTF">2022-02-24T14:18:51Z</dcterms:modified>
</cp:coreProperties>
</file>