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56" r:id="rId2"/>
    <p:sldId id="257" r:id="rId3"/>
    <p:sldId id="258" r:id="rId4"/>
    <p:sldId id="259" r:id="rId5"/>
    <p:sldId id="261" r:id="rId6"/>
    <p:sldId id="369" r:id="rId7"/>
    <p:sldId id="370" r:id="rId8"/>
    <p:sldId id="371" r:id="rId9"/>
    <p:sldId id="372" r:id="rId10"/>
    <p:sldId id="262" r:id="rId11"/>
    <p:sldId id="289" r:id="rId12"/>
    <p:sldId id="266" r:id="rId13"/>
    <p:sldId id="290" r:id="rId14"/>
    <p:sldId id="283" r:id="rId15"/>
    <p:sldId id="288" r:id="rId16"/>
    <p:sldId id="2376" r:id="rId17"/>
    <p:sldId id="2375" r:id="rId18"/>
    <p:sldId id="2374" r:id="rId19"/>
    <p:sldId id="2373" r:id="rId20"/>
    <p:sldId id="293" r:id="rId21"/>
    <p:sldId id="267" r:id="rId22"/>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154" autoAdjust="0"/>
    <p:restoredTop sz="96786"/>
  </p:normalViewPr>
  <p:slideViewPr>
    <p:cSldViewPr snapToGrid="0" snapToObjects="1">
      <p:cViewPr varScale="1">
        <p:scale>
          <a:sx n="107" d="100"/>
          <a:sy n="107" d="100"/>
        </p:scale>
        <p:origin x="510" y="114"/>
      </p:cViewPr>
      <p:guideLst/>
    </p:cSldViewPr>
  </p:slideViewPr>
  <p:notesTextViewPr>
    <p:cViewPr>
      <p:scale>
        <a:sx n="1" d="1"/>
        <a:sy n="1" d="1"/>
      </p:scale>
      <p:origin x="0" y="0"/>
    </p:cViewPr>
  </p:notesTextViewPr>
  <p:sorterViewPr>
    <p:cViewPr>
      <p:scale>
        <a:sx n="100" d="100"/>
        <a:sy n="100" d="100"/>
      </p:scale>
      <p:origin x="0" y="-139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453860"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February </a:t>
            </a:r>
            <a:r>
              <a:rPr dirty="0"/>
              <a:t>202</a:t>
            </a:r>
            <a:r>
              <a:rPr lang="en-US" dirty="0"/>
              <a:t>2</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2</a:t>
            </a:r>
            <a:r>
              <a:rPr dirty="0"/>
              <a:t>/</a:t>
            </a:r>
            <a:r>
              <a:rPr lang="en-US" dirty="0"/>
              <a:t>0300r3</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February 2022</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202</a:t>
            </a:r>
            <a:r>
              <a:rPr lang="en-US" b="0" dirty="0"/>
              <a:t>2-02-24</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February 24,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Agenda review – approved by unanimous </a:t>
            </a:r>
            <a:r>
              <a:rPr lang="en-US" sz="1600" spc="-1">
                <a:latin typeface="Times New Roman" panose="02020603050405020304" pitchFamily="18" charset="0"/>
                <a:cs typeface="Times New Roman" panose="02020603050405020304" pitchFamily="18" charset="0"/>
                <a:sym typeface="Arial"/>
              </a:rPr>
              <a:t>consent (21 </a:t>
            </a:r>
            <a:r>
              <a:rPr lang="en-US" sz="1600" spc="-1" dirty="0">
                <a:latin typeface="Times New Roman" panose="02020603050405020304" pitchFamily="18" charset="0"/>
                <a:cs typeface="Times New Roman" panose="02020603050405020304" pitchFamily="18" charset="0"/>
                <a:sym typeface="Arial"/>
              </a:rPr>
              <a:t>on the call)</a:t>
            </a:r>
          </a:p>
          <a:p>
            <a:pPr marL="342900" lvl="0"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Reminder Teleconference Schedule: Wednesday, 2 March 2022, 9amET </a:t>
            </a:r>
          </a:p>
          <a:p>
            <a:pPr lvl="0">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Presentation of Doc 21/641r7 – quick review of changes</a:t>
            </a: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Motion to approve Doc 21/641r7 as containing the use cases and issues to be addressed</a:t>
            </a:r>
          </a:p>
          <a:p>
            <a:pPr marL="285750" lvl="1" indent="-285750">
              <a:buFont typeface="Arial" panose="020B0604020202020204" pitchFamily="34" charset="0"/>
              <a:buChar char="•"/>
              <a:defRPr sz="1500" spc="-1">
                <a:latin typeface="Arial"/>
                <a:ea typeface="Arial"/>
                <a:cs typeface="Arial"/>
                <a:sym typeface="Arial"/>
              </a:defRPr>
            </a:pPr>
            <a:endParaRPr lang="en-US" sz="1600" spc="-1" dirty="0">
              <a:solidFill>
                <a:schemeClr val="tx1"/>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Adjourn                                                                                                                                                                                                                                                                                                                                                                                                                                                                                                                                                                                                                                                                                                                                                                                                                                                                                                                                                                                                                                                                                                                                                                                                                                                                                                                                                                                                                                                                                                                                                                                                                                                                       </a:t>
            </a:r>
            <a:endParaRPr lang="en-US" dirty="0"/>
          </a:p>
        </p:txBody>
      </p:sp>
    </p:spTree>
    <p:extLst>
      <p:ext uri="{BB962C8B-B14F-4D97-AF65-F5344CB8AC3E}">
        <p14:creationId xmlns:p14="http://schemas.microsoft.com/office/powerpoint/2010/main" val="1923553394"/>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65000"/>
                  </a:schemeClr>
                </a:solidFill>
              </a:rPr>
              <a:t>TGbi</a:t>
            </a:r>
            <a:r>
              <a:rPr lang="en-US" dirty="0">
                <a:solidFill>
                  <a:schemeClr val="bg1">
                    <a:lumMod val="65000"/>
                  </a:schemeClr>
                </a:solidFill>
              </a:rPr>
              <a:t> Agenda – February 10, 2022</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solidFill>
                  <a:schemeClr val="bg1">
                    <a:lumMod val="65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Agenda review – approved by unanimous consent (18 on the call)</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Teleconference Schedule: Thursday 9amET </a:t>
            </a:r>
          </a:p>
          <a:p>
            <a:pPr lvl="0">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	February 17, February 24, March 3</a:t>
            </a: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March 3 call conflicts with 802.11 CAC – Move to Wednesday (3/2) – agreed</a:t>
            </a: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-action: Chair to notify reflectors of change</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65000"/>
                  </a:schemeClr>
                </a:solidFill>
                <a:latin typeface="Times New Roman"/>
                <a:cs typeface="Times New Roman"/>
                <a:sym typeface="Times New Roman"/>
              </a:rPr>
              <a:t>Discussion</a:t>
            </a: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Continued discussion of Use Cases 6 and 8.</a:t>
            </a: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Presentation of Doc 22/310r0 – time permitting</a:t>
            </a:r>
          </a:p>
          <a:p>
            <a:pPr marL="285750" lvl="1" indent="-28575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65000"/>
                  </a:schemeClr>
                </a:solidFill>
                <a:latin typeface="Times New Roman" panose="02020603050405020304" pitchFamily="18" charset="0"/>
                <a:cs typeface="Times New Roman" panose="02020603050405020304" pitchFamily="18" charset="0"/>
                <a:sym typeface="Arial"/>
              </a:rPr>
              <a:t>Adjourn                                                                                                                                                                                                                                                                                                                                                                                                                                                                                                                                                                                                                                                                                                                                                                                                                                                                                                                                                                                                                                                                                                                                                                                                                                                                                                                                                                                                                                                                                                                                                                                                                                                                       </a:t>
            </a:r>
            <a:endParaRPr lang="en-US" dirty="0">
              <a:solidFill>
                <a:schemeClr val="bg1">
                  <a:lumMod val="65000"/>
                </a:schemeClr>
              </a:solidFill>
            </a:endParaRPr>
          </a:p>
        </p:txBody>
      </p:sp>
    </p:spTree>
    <p:extLst>
      <p:ext uri="{BB962C8B-B14F-4D97-AF65-F5344CB8AC3E}">
        <p14:creationId xmlns:p14="http://schemas.microsoft.com/office/powerpoint/2010/main" val="1845298980"/>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8</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r>
              <a:rPr lang="en-US" dirty="0"/>
              <a:t>Approve the Use case and Issue Collection document: 11-21/641r7 and require a motion to add any additional use cases or issues.</a:t>
            </a:r>
          </a:p>
          <a:p>
            <a:endParaRPr lang="en-US" dirty="0"/>
          </a:p>
          <a:p>
            <a:r>
              <a:rPr lang="en-US" dirty="0"/>
              <a:t>Mover: Jerome Henry</a:t>
            </a:r>
          </a:p>
          <a:p>
            <a:r>
              <a:rPr lang="en-US" dirty="0"/>
              <a:t>Second: Po-Kai Huang</a:t>
            </a:r>
          </a:p>
          <a:p>
            <a:endParaRPr lang="en-US" dirty="0"/>
          </a:p>
          <a:p>
            <a:r>
              <a:rPr lang="en-US" dirty="0"/>
              <a:t>Yes: 15, No: 0, Abstain: 2</a:t>
            </a:r>
          </a:p>
        </p:txBody>
      </p:sp>
    </p:spTree>
    <p:extLst>
      <p:ext uri="{BB962C8B-B14F-4D97-AF65-F5344CB8AC3E}">
        <p14:creationId xmlns:p14="http://schemas.microsoft.com/office/powerpoint/2010/main" val="60562892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676299"/>
          </a:xfrm>
        </p:spPr>
        <p:txBody>
          <a:bodyPr>
            <a:normAutofit/>
          </a:bodyPr>
          <a:lstStyle/>
          <a:p>
            <a:r>
              <a:rPr lang="en-US" dirty="0"/>
              <a:t>TG use case start:			March 2021</a:t>
            </a:r>
          </a:p>
          <a:p>
            <a:r>
              <a:rPr lang="en-US" dirty="0"/>
              <a:t>Use case completion:			January 2022</a:t>
            </a:r>
          </a:p>
          <a:p>
            <a:r>
              <a:rPr lang="en-US" dirty="0"/>
              <a:t>Features identified:			July 2022</a:t>
            </a:r>
          </a:p>
          <a:p>
            <a:r>
              <a:rPr lang="en-US" dirty="0"/>
              <a:t>LB initial:   				March 2023</a:t>
            </a:r>
            <a:endParaRPr lang="en-US" dirty="0">
              <a:solidFill>
                <a:srgbClr val="FF0000"/>
              </a:solidFill>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February teleconferences </a:t>
            </a:r>
            <a:r>
              <a:rPr dirty="0"/>
              <a:t>202</a:t>
            </a:r>
            <a:r>
              <a:rPr lang="en-US" dirty="0"/>
              <a:t>2</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23193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February 802.11 Teleconferences</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February 24</a:t>
            </a:r>
            <a:r>
              <a:rPr dirty="0"/>
              <a:t>, 202</a:t>
            </a:r>
            <a:r>
              <a:rPr lang="en-US" dirty="0"/>
              <a:t>2</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2079</Words>
  <Application>Microsoft Office PowerPoint</Application>
  <PresentationFormat>On-screen Show (4:3)</PresentationFormat>
  <Paragraphs>188</Paragraphs>
  <Slides>21</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21</vt:i4>
      </vt:variant>
    </vt:vector>
  </HeadingPairs>
  <TitlesOfParts>
    <vt:vector size="31"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Other Guidelines for IEEE Working Group Meetings</vt:lpstr>
      <vt:lpstr>Patent-related information</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February 24, 2022 </vt:lpstr>
      <vt:lpstr>TGbi Agenda – February 10, 2022 </vt:lpstr>
      <vt:lpstr>Motion # 8</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Stephen McCann</cp:lastModifiedBy>
  <cp:revision>187</cp:revision>
  <dcterms:modified xsi:type="dcterms:W3CDTF">2022-02-24T14:18:51Z</dcterms:modified>
</cp:coreProperties>
</file>