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sldIdLst>
    <p:sldId id="256" r:id="rId2"/>
    <p:sldId id="257" r:id="rId3"/>
    <p:sldId id="258" r:id="rId4"/>
    <p:sldId id="259" r:id="rId5"/>
    <p:sldId id="261" r:id="rId6"/>
    <p:sldId id="369" r:id="rId7"/>
    <p:sldId id="370" r:id="rId8"/>
    <p:sldId id="371" r:id="rId9"/>
    <p:sldId id="372" r:id="rId10"/>
    <p:sldId id="262" r:id="rId11"/>
    <p:sldId id="289" r:id="rId12"/>
    <p:sldId id="266" r:id="rId13"/>
    <p:sldId id="290" r:id="rId14"/>
    <p:sldId id="283" r:id="rId15"/>
    <p:sldId id="288" r:id="rId16"/>
    <p:sldId id="2376" r:id="rId17"/>
    <p:sldId id="2375" r:id="rId18"/>
    <p:sldId id="2374" r:id="rId19"/>
    <p:sldId id="2373" r:id="rId20"/>
    <p:sldId id="293" r:id="rId21"/>
    <p:sldId id="267" r:id="rId22"/>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49"/>
    <p:restoredTop sz="96786"/>
  </p:normalViewPr>
  <p:slideViewPr>
    <p:cSldViewPr snapToGrid="0" snapToObjects="1">
      <p:cViewPr varScale="1">
        <p:scale>
          <a:sx n="128" d="100"/>
          <a:sy n="128" d="100"/>
        </p:scale>
        <p:origin x="1864" y="176"/>
      </p:cViewPr>
      <p:guideLst/>
    </p:cSldViewPr>
  </p:slideViewPr>
  <p:notesTextViewPr>
    <p:cViewPr>
      <p:scale>
        <a:sx n="1" d="1"/>
        <a:sy n="1" d="1"/>
      </p:scale>
      <p:origin x="0" y="0"/>
    </p:cViewPr>
  </p:notesTextViewPr>
  <p:sorterViewPr>
    <p:cViewPr>
      <p:scale>
        <a:sx n="100" d="100"/>
        <a:sy n="100" d="100"/>
      </p:scale>
      <p:origin x="0" y="-139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453860"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February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0300r2</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February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2-02-24</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February 24,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review – </a:t>
            </a:r>
            <a:r>
              <a:rPr lang="en-US" sz="1600" strike="sngStrike" spc="-1" dirty="0">
                <a:latin typeface="Times New Roman" panose="02020603050405020304" pitchFamily="18" charset="0"/>
                <a:cs typeface="Times New Roman" panose="02020603050405020304" pitchFamily="18" charset="0"/>
                <a:sym typeface="Arial"/>
              </a:rPr>
              <a:t>approved by unanimous consent (xx on the call)</a:t>
            </a:r>
          </a:p>
          <a:p>
            <a:pPr marL="342900" lvl="0"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Reminder Teleconference Schedule</a:t>
            </a:r>
            <a:r>
              <a:rPr lang="en-US" sz="1600" spc="-1">
                <a:latin typeface="Times New Roman" panose="02020603050405020304" pitchFamily="18" charset="0"/>
                <a:cs typeface="Times New Roman" panose="02020603050405020304" pitchFamily="18" charset="0"/>
                <a:sym typeface="Arial"/>
              </a:rPr>
              <a:t>: Wednesday, 2 March 2022, </a:t>
            </a:r>
            <a:r>
              <a:rPr lang="en-US" sz="1600" spc="-1" dirty="0">
                <a:latin typeface="Times New Roman" panose="02020603050405020304" pitchFamily="18" charset="0"/>
                <a:cs typeface="Times New Roman" panose="02020603050405020304" pitchFamily="18" charset="0"/>
                <a:sym typeface="Arial"/>
              </a:rPr>
              <a:t>9amET </a:t>
            </a:r>
          </a:p>
          <a:p>
            <a:pPr lvl="0">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Presentation of Doc 21/641r7 – quick review of changes</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Motion to approve Doc 21/641r7 as containing the use cases and issues to be addressed</a:t>
            </a:r>
          </a:p>
          <a:p>
            <a:pPr marL="285750" lvl="1" indent="-285750">
              <a:buFont typeface="Arial" panose="020B0604020202020204" pitchFamily="34" charset="0"/>
              <a:buChar char="•"/>
              <a:defRPr sz="1500" spc="-1">
                <a:latin typeface="Arial"/>
                <a:ea typeface="Arial"/>
                <a:cs typeface="Arial"/>
                <a:sym typeface="Arial"/>
              </a:defRPr>
            </a:pP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                                                                                                                                                                                                                                                                                                                                                                                                                                                                                                                                                                                                                                                                                                                                                                                                                                                                                                                                                                                                                                                                                                                                                                                                                                                                                                                                                                                                                                                                                                                                                                                                                                                                       </a:t>
            </a:r>
            <a:endParaRPr lang="en-US" dirty="0"/>
          </a:p>
        </p:txBody>
      </p:sp>
    </p:spTree>
    <p:extLst>
      <p:ext uri="{BB962C8B-B14F-4D97-AF65-F5344CB8AC3E}">
        <p14:creationId xmlns:p14="http://schemas.microsoft.com/office/powerpoint/2010/main" val="1923553394"/>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February 10, 2022</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Agenda review – approved by unanimous consent (18 on the call)</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Teleconference Schedule: Thursday 9amET </a:t>
            </a:r>
          </a:p>
          <a:p>
            <a:pPr lvl="0">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	February 17, February 24, March 3</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March 3 call conflicts with 802.11 CAC – Move to Wednesday (3/2) – agreed</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-action: Chair to notify reflectors of change</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Continued discussion of Use Cases 6 and 8.</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Presentation of Doc 22/310r0 – time permitting</a:t>
            </a:r>
          </a:p>
          <a:p>
            <a:pPr marL="285750" lvl="1" indent="-28575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65000"/>
                  </a:schemeClr>
                </a:solidFill>
                <a:latin typeface="Times New Roman" panose="02020603050405020304" pitchFamily="18" charset="0"/>
                <a:cs typeface="Times New Roman" panose="02020603050405020304" pitchFamily="18" charset="0"/>
                <a:sym typeface="Arial"/>
              </a:rPr>
              <a:t>Adjourn                                                                                                                                                                                                                                                                                                                                                                                                                                                                                                                                                                                                                                                                                                                                                                                                                                                                                                                                                                                                                                                                                                                                                                                                                                                                                                                                                                                                                                                                                                                                                                                                                                                                       </a:t>
            </a:r>
            <a:endParaRPr lang="en-US" dirty="0">
              <a:solidFill>
                <a:schemeClr val="bg1">
                  <a:lumMod val="65000"/>
                </a:schemeClr>
              </a:solidFill>
            </a:endParaRPr>
          </a:p>
        </p:txBody>
      </p:sp>
    </p:spTree>
    <p:extLst>
      <p:ext uri="{BB962C8B-B14F-4D97-AF65-F5344CB8AC3E}">
        <p14:creationId xmlns:p14="http://schemas.microsoft.com/office/powerpoint/2010/main" val="1845298980"/>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8</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Approve the Use case and Issue Collection document: 11-21/641r7 and require a motion to add any additional use cases or issues.</a:t>
            </a:r>
          </a:p>
          <a:p>
            <a:endParaRPr lang="en-US" dirty="0"/>
          </a:p>
          <a:p>
            <a:r>
              <a:rPr lang="en-US" dirty="0"/>
              <a:t>Mover: </a:t>
            </a:r>
          </a:p>
          <a:p>
            <a:r>
              <a:rPr lang="en-US" dirty="0"/>
              <a:t>Second:</a:t>
            </a:r>
          </a:p>
          <a:p>
            <a:endParaRPr lang="en-US" dirty="0"/>
          </a:p>
          <a:p>
            <a:r>
              <a:rPr lang="en-US" strike="sngStrike" dirty="0">
                <a:solidFill>
                  <a:schemeClr val="tx1"/>
                </a:solidFill>
              </a:rPr>
              <a:t>Approved by unanimous consent, with xx participants</a:t>
            </a:r>
          </a:p>
        </p:txBody>
      </p:sp>
    </p:spTree>
    <p:extLst>
      <p:ext uri="{BB962C8B-B14F-4D97-AF65-F5344CB8AC3E}">
        <p14:creationId xmlns:p14="http://schemas.microsoft.com/office/powerpoint/2010/main" val="60562892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January 2022</a:t>
            </a:r>
          </a:p>
          <a:p>
            <a:r>
              <a:rPr lang="en-US" dirty="0"/>
              <a:t>Features identified:			July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February teleconferences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23193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February 802.11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February 24</a:t>
            </a:r>
            <a:r>
              <a:rPr dirty="0"/>
              <a:t>, 202</a:t>
            </a:r>
            <a:r>
              <a:rPr lang="en-US" dirty="0"/>
              <a:t>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12300</TotalTime>
  <Words>2072</Words>
  <Application>Microsoft Macintosh PowerPoint</Application>
  <PresentationFormat>On-screen Show (4:3)</PresentationFormat>
  <Paragraphs>188</Paragraphs>
  <Slides>21</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21</vt:i4>
      </vt:variant>
    </vt:vector>
  </HeadingPairs>
  <TitlesOfParts>
    <vt:vector size="31"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Other Guidelines for IEEE Working Group Meetings</vt:lpstr>
      <vt:lpstr>Patent-related information</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February 24, 2022 </vt:lpstr>
      <vt:lpstr>TGbi Agenda – February 10, 2022 </vt:lpstr>
      <vt:lpstr>Motion # 8</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Microsoft Office User</cp:lastModifiedBy>
  <cp:revision>184</cp:revision>
  <dcterms:modified xsi:type="dcterms:W3CDTF">2022-02-23T22:40:51Z</dcterms:modified>
</cp:coreProperties>
</file>