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6" r:id="rId17"/>
    <p:sldId id="2375" r:id="rId18"/>
    <p:sldId id="2374"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9"/>
    <p:restoredTop sz="96786"/>
  </p:normalViewPr>
  <p:slideViewPr>
    <p:cSldViewPr snapToGrid="0" snapToObjects="1">
      <p:cViewPr varScale="1">
        <p:scale>
          <a:sx n="128" d="100"/>
          <a:sy n="128" d="100"/>
        </p:scale>
        <p:origin x="1864" y="176"/>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2-02-24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24,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t>
            </a:r>
            <a:r>
              <a:rPr lang="en-US" sz="1600" strike="sngStrike" spc="-1" dirty="0">
                <a:latin typeface="Times New Roman" panose="02020603050405020304" pitchFamily="18" charset="0"/>
                <a:cs typeface="Times New Roman" panose="02020603050405020304" pitchFamily="18" charset="0"/>
                <a:sym typeface="Arial"/>
              </a:rPr>
              <a:t>approved by unanimous consent (xx 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Teleconference Schedule</a:t>
            </a:r>
            <a:r>
              <a:rPr lang="en-US" sz="1600" spc="-1">
                <a:latin typeface="Times New Roman" panose="02020603050405020304" pitchFamily="18" charset="0"/>
                <a:cs typeface="Times New Roman" panose="02020603050405020304" pitchFamily="18" charset="0"/>
                <a:sym typeface="Arial"/>
              </a:rPr>
              <a:t>: Wednesday, 2 March 2022, </a:t>
            </a:r>
            <a:r>
              <a:rPr lang="en-US" sz="1600" spc="-1" dirty="0">
                <a:latin typeface="Times New Roman" panose="02020603050405020304" pitchFamily="18" charset="0"/>
                <a:cs typeface="Times New Roman" panose="02020603050405020304" pitchFamily="18" charset="0"/>
                <a:sym typeface="Arial"/>
              </a:rPr>
              <a:t>9amET </a:t>
            </a: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Presentation of Doc 21/641r7 – quick review of changes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Motion to approve Doc 21/641r7 as containing the use cases and issues to be addressed</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9235533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10,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February 17, February 24, March 3</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March 3 call conflicts with 802.11 CAC – Move to Wednesday (3/2) – agreed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-action: Chair to notify reflectors of change</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Continued discussion of Use Cases 6 and 8.</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22/310r0 – time permitting</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8452989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11-21/641r7 and require a motion to add any additional use cases or issues.</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60562892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February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24</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12300</TotalTime>
  <Words>2072</Words>
  <Application>Microsoft Macintosh PowerPoint</Application>
  <PresentationFormat>On-screen Show (4:3)</PresentationFormat>
  <Paragraphs>188</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24, 2022 </vt:lpstr>
      <vt:lpstr>TGbi Agenda – February 10, 2022 </vt:lpstr>
      <vt:lpstr>Motion # 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184</cp:revision>
  <dcterms:modified xsi:type="dcterms:W3CDTF">2022-02-23T22:40:51Z</dcterms:modified>
</cp:coreProperties>
</file>