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1" r:id="rId6"/>
    <p:sldId id="369" r:id="rId7"/>
    <p:sldId id="370" r:id="rId8"/>
    <p:sldId id="371" r:id="rId9"/>
    <p:sldId id="372" r:id="rId10"/>
    <p:sldId id="262" r:id="rId11"/>
    <p:sldId id="289" r:id="rId12"/>
    <p:sldId id="266" r:id="rId13"/>
    <p:sldId id="290" r:id="rId14"/>
    <p:sldId id="283" r:id="rId15"/>
    <p:sldId id="288" r:id="rId16"/>
    <p:sldId id="2375" r:id="rId17"/>
    <p:sldId id="2373" r:id="rId18"/>
    <p:sldId id="293" r:id="rId19"/>
    <p:sldId id="267"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50"/>
    <p:restoredTop sz="96786"/>
  </p:normalViewPr>
  <p:slideViewPr>
    <p:cSldViewPr snapToGrid="0" snapToObjects="1">
      <p:cViewPr varScale="1">
        <p:scale>
          <a:sx n="128" d="100"/>
          <a:sy n="128" d="100"/>
        </p:scale>
        <p:origin x="1672" y="176"/>
      </p:cViewPr>
      <p:guideLst/>
    </p:cSldViewPr>
  </p:slideViewPr>
  <p:notesTextViewPr>
    <p:cViewPr>
      <p:scale>
        <a:sx n="1" d="1"/>
        <a:sy n="1" d="1"/>
      </p:scale>
      <p:origin x="0" y="0"/>
    </p:cViewPr>
  </p:notesTextViewPr>
  <p:sorterViewPr>
    <p:cViewPr>
      <p:scale>
        <a:sx n="100" d="100"/>
        <a:sy n="100" d="100"/>
      </p:scale>
      <p:origin x="0" y="-139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453860"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February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0300r0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February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2-02-08</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February 10,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review – </a:t>
            </a:r>
            <a:r>
              <a:rPr lang="en-US" sz="1600" strike="sngStrike" spc="-1" dirty="0">
                <a:latin typeface="Times New Roman" panose="02020603050405020304" pitchFamily="18" charset="0"/>
                <a:cs typeface="Times New Roman" panose="02020603050405020304" pitchFamily="18" charset="0"/>
                <a:sym typeface="Arial"/>
              </a:rPr>
              <a:t>approved by unanimous consent (xx on the call)</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Teleconference Schedule: Thursday 9amET </a:t>
            </a:r>
          </a:p>
          <a:p>
            <a:pPr lvl="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February 17, February 24, March 6</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March 6 call conflicts with 802.11 CAC – Move to Wednesday (3/5) or cancel?</a:t>
            </a: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Continued discussion of Use Cases 6 and 8.</a:t>
            </a:r>
          </a:p>
          <a:p>
            <a:pPr marL="285750" lvl="1" indent="-285750">
              <a:buFont typeface="Arial" panose="020B0604020202020204" pitchFamily="34" charset="0"/>
              <a:buChar char="•"/>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                                                                                                                                                                                                                                                                                                                                                                                                                                                                                                                                                                                                                                                                                                                                                                                                                                                                                                                                                                                                                                                                                                                                                                                                                                                                                                                                                                                                                                                                                                                                                                                                                                                                       </a:t>
            </a:r>
            <a:endParaRPr lang="en-US" dirty="0"/>
          </a:p>
        </p:txBody>
      </p:sp>
    </p:spTree>
    <p:extLst>
      <p:ext uri="{BB962C8B-B14F-4D97-AF65-F5344CB8AC3E}">
        <p14:creationId xmlns:p14="http://schemas.microsoft.com/office/powerpoint/2010/main" val="1845298980"/>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January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February teleconferences </a:t>
            </a:r>
            <a:r>
              <a:rPr dirty="0"/>
              <a:t>202</a:t>
            </a:r>
            <a:r>
              <a:rPr lang="en-US" dirty="0"/>
              <a:t>2</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February 802.11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February 10</a:t>
            </a:r>
            <a:r>
              <a:rPr dirty="0"/>
              <a:t>, 202</a:t>
            </a:r>
            <a:r>
              <a:rPr lang="en-US" dirty="0"/>
              <a:t>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11800</TotalTime>
  <Words>1956</Words>
  <Application>Microsoft Macintosh PowerPoint</Application>
  <PresentationFormat>On-screen Show (4:3)</PresentationFormat>
  <Paragraphs>164</Paragraphs>
  <Slides>19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February 10, 2022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Microsoft Office User</cp:lastModifiedBy>
  <cp:revision>180</cp:revision>
  <dcterms:modified xsi:type="dcterms:W3CDTF">2022-02-08T21:03:26Z</dcterms:modified>
</cp:coreProperties>
</file>