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9" r:id="rId5"/>
    <p:sldId id="263" r:id="rId6"/>
    <p:sldId id="265" r:id="rId7"/>
    <p:sldId id="266" r:id="rId8"/>
    <p:sldId id="267" r:id="rId9"/>
    <p:sldId id="268" r:id="rId10"/>
    <p:sldId id="27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99" d="100"/>
          <a:sy n="99" d="100"/>
        </p:scale>
        <p:origin x="55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1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7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9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802.11-22/296r6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Jouni Malinen,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TGbh</a:t>
            </a:r>
            <a:r>
              <a:rPr lang="en-GB" dirty="0"/>
              <a:t> proposals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193042"/>
              </p:ext>
            </p:extLst>
          </p:nvPr>
        </p:nvGraphicFramePr>
        <p:xfrm>
          <a:off x="504825" y="2343150"/>
          <a:ext cx="80089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0281" imgH="2516007" progId="Word.Document.8">
                  <p:embed/>
                </p:oleObj>
              </mc:Choice>
              <mc:Fallback>
                <p:oleObj name="Document" r:id="rId3" imgW="8260281" imgH="251600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343150"/>
                        <a:ext cx="8008938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6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&lt;doc id&gt; – &lt;title&gt;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Summary..</a:t>
            </a:r>
          </a:p>
        </p:txBody>
      </p:sp>
    </p:spTree>
    <p:extLst>
      <p:ext uri="{BB962C8B-B14F-4D97-AF65-F5344CB8AC3E}">
        <p14:creationId xmlns:p14="http://schemas.microsoft.com/office/powerpoint/2010/main" val="12201418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suggests a template that can be filled in to describe P802.11bh proposals with a one slide summary and a comparison table against use cases/features/properties. Authors’ of proposals are welcome to update the document with their proposals added. Suggestions for additional comparison/feature/property items are also welcome.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  <a:r>
              <a:rPr lang="en-GB" sz="1600" b="0" dirty="0"/>
              <a:t>R1 – MAAD MAC scheme added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case/feature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046287"/>
              </p:ext>
            </p:extLst>
          </p:nvPr>
        </p:nvGraphicFramePr>
        <p:xfrm>
          <a:off x="714348" y="1981200"/>
          <a:ext cx="7743851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408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664648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596123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  <a:gridCol w="596123">
                  <a:extLst>
                    <a:ext uri="{9D8B030D-6E8A-4147-A177-3AD203B41FA5}">
                      <a16:colId xmlns:a16="http://schemas.microsoft.com/office/drawing/2014/main" val="1640592904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 (pre-assoc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4.2 (ESS recognizes returning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4.3 (post-assoc arrival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4.6 (grocery store frequent shopper)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4.15 (support/troubleshooting)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Property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264900"/>
              </p:ext>
            </p:extLst>
          </p:nvPr>
        </p:nvGraphicFramePr>
        <p:xfrm>
          <a:off x="714348" y="1981200"/>
          <a:ext cx="7743851" cy="451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408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664648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598183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90423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  <a:gridCol w="501823">
                  <a:extLst>
                    <a:ext uri="{9D8B030D-6E8A-4147-A177-3AD203B41FA5}">
                      <a16:colId xmlns:a16="http://schemas.microsoft.com/office/drawing/2014/main" val="291357818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</a:t>
                      </a:r>
                      <a:r>
                        <a:rPr lang="en-FI" dirty="0"/>
                        <a:t>equires RSN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Uses a new frame/exchange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Independent of over-the-air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Identifier generated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US" dirty="0"/>
                        <a:t>Uses additions to HS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5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22/158r3 – 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STA generates the identifier (e.g., a random per-ESS value or a globally unique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Response frame or EAPOL-Key msg 4/4)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22/187r1 –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generates the opaque (to the STA) identifier; might be used to store an encrypted blob that the STA copies to other APs within the 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Request/Response frame or EAPOL-Key msg 2/4 and 3/4)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  <p:extLst>
      <p:ext uri="{BB962C8B-B14F-4D97-AF65-F5344CB8AC3E}">
        <p14:creationId xmlns:p14="http://schemas.microsoft.com/office/powerpoint/2010/main" val="3183988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440531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3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31223"/>
            <a:ext cx="7772400" cy="46805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22/0157r1 – MAAD MAC (MAC Address Designation)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shows support for MAAD in Extended Capabilities</a:t>
            </a:r>
          </a:p>
          <a:p>
            <a:pPr lvl="1"/>
            <a:r>
              <a:rPr lang="en-US" sz="1400" dirty="0"/>
              <a:t>STA does not indicate support.  Third party observer does not know MAAD is in use.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At any time </a:t>
            </a:r>
            <a:r>
              <a:rPr lang="en-US" sz="1600" dirty="0"/>
              <a:t>while associated, STA sends MAAD request</a:t>
            </a:r>
          </a:p>
          <a:p>
            <a:pPr lvl="1"/>
            <a:r>
              <a:rPr lang="en-US" sz="1400" dirty="0"/>
              <a:t>MAD Request Action fame –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sends MAAD response which is a 48 bit MAC address</a:t>
            </a:r>
          </a:p>
          <a:p>
            <a:pPr lvl="1"/>
            <a:r>
              <a:rPr lang="en-US" sz="1400" dirty="0"/>
              <a:t>Locally administered</a:t>
            </a:r>
          </a:p>
          <a:p>
            <a:pPr lvl="1"/>
            <a:r>
              <a:rPr lang="en-US" sz="1400" dirty="0"/>
              <a:t>AP stores the allocated MAAD MAC for that STA</a:t>
            </a:r>
          </a:p>
          <a:p>
            <a:pPr lvl="1"/>
            <a:r>
              <a:rPr lang="en-US" sz="1400" dirty="0"/>
              <a:t>STA stores the allocated MAAD MAC for that AP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When STA comes back it uses the MAAD MAC Address  (or not)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instantly recognizes the STA from TA.</a:t>
            </a:r>
          </a:p>
          <a:p>
            <a:pPr lvl="1"/>
            <a:r>
              <a:rPr lang="en-US" sz="1400" dirty="0"/>
              <a:t>AP can identify the STA pre-association – e.g. directed probe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At any time</a:t>
            </a:r>
            <a:r>
              <a:rPr lang="en-US" sz="1600" dirty="0"/>
              <a:t>, STA sends MAAD request and gets a new MAAD response with a new MAC Address</a:t>
            </a:r>
          </a:p>
          <a:p>
            <a:pPr lvl="1"/>
            <a:r>
              <a:rPr lang="en-US" sz="1200" dirty="0"/>
              <a:t>Note that The request/response DOES NOT FORM PART OF ASSOCIATION.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Repeat steps 5 - 8</a:t>
            </a:r>
          </a:p>
        </p:txBody>
      </p:sp>
    </p:spTree>
    <p:extLst>
      <p:ext uri="{BB962C8B-B14F-4D97-AF65-F5344CB8AC3E}">
        <p14:creationId xmlns:p14="http://schemas.microsoft.com/office/powerpoint/2010/main" val="4028839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22/117r0 – </a:t>
            </a:r>
            <a:r>
              <a:rPr lang="en-US" sz="2400" dirty="0"/>
              <a:t>Secure Device ID Exchange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method of encrypting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Could be used in either during association or after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based on the AP sharing with the STA a public key used to encrypt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solution does not define what the device identifier is and treats the device identifier as a string glob</a:t>
            </a:r>
          </a:p>
        </p:txBody>
      </p:sp>
    </p:spTree>
    <p:extLst>
      <p:ext uri="{BB962C8B-B14F-4D97-AF65-F5344CB8AC3E}">
        <p14:creationId xmlns:p14="http://schemas.microsoft.com/office/powerpoint/2010/main" val="222782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494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11-21/1379r3</a:t>
            </a:r>
            <a:r>
              <a:rPr lang="en-US" dirty="0"/>
              <a:t> – ID Query Action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Action frame pair (request/response) that allow the non-AP STA to provide an ID of its choice.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 can query for the ID, or the non-AP STA can provide it unsolicited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 can be provided within any security link – either after association/security setup (RSN), or pre-association with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 can be of any format.  Since client is expected to “know” and trust the network, it likely knows an ID that is relevant for the network/infrastructure.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1388646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945</Words>
  <Application>Microsoft Office PowerPoint</Application>
  <PresentationFormat>On-screen Show (4:3)</PresentationFormat>
  <Paragraphs>192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TGbh proposals</vt:lpstr>
      <vt:lpstr>Abstract</vt:lpstr>
      <vt:lpstr>Use case/feature comparison table</vt:lpstr>
      <vt:lpstr>Property comparison table</vt:lpstr>
      <vt:lpstr>Proposal 1</vt:lpstr>
      <vt:lpstr>Proposal 2</vt:lpstr>
      <vt:lpstr>Proposal 3</vt:lpstr>
      <vt:lpstr>Proposal 4</vt:lpstr>
      <vt:lpstr>Proposal 5</vt:lpstr>
      <vt:lpstr>Proposal 6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proposals</dc:title>
  <dc:subject/>
  <dc:creator>Jouni Malinen</dc:creator>
  <cp:keywords/>
  <dc:description/>
  <cp:lastModifiedBy>Hamilton, Mark</cp:lastModifiedBy>
  <cp:revision>20</cp:revision>
  <cp:lastPrinted>1601-01-01T00:00:00Z</cp:lastPrinted>
  <dcterms:created xsi:type="dcterms:W3CDTF">2022-02-08T16:47:02Z</dcterms:created>
  <dcterms:modified xsi:type="dcterms:W3CDTF">2022-02-15T17:19:25Z</dcterms:modified>
  <cp:category/>
</cp:coreProperties>
</file>