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9" r:id="rId5"/>
    <p:sldId id="263" r:id="rId6"/>
    <p:sldId id="265" r:id="rId7"/>
    <p:sldId id="266" r:id="rId8"/>
    <p:sldId id="267" r:id="rId9"/>
    <p:sldId id="268" r:id="rId10"/>
    <p:sldId id="27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99" d="100"/>
          <a:sy n="99" d="100"/>
        </p:scale>
        <p:origin x="55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802.11-22/296r5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193042"/>
              </p:ext>
            </p:extLst>
          </p:nvPr>
        </p:nvGraphicFramePr>
        <p:xfrm>
          <a:off x="504825" y="2343150"/>
          <a:ext cx="80089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0281" imgH="2516007" progId="Word.Document.8">
                  <p:embed/>
                </p:oleObj>
              </mc:Choice>
              <mc:Fallback>
                <p:oleObj name="Document" r:id="rId3" imgW="8260281" imgH="251600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343150"/>
                        <a:ext cx="8008938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6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12201418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  <a:r>
              <a:rPr lang="en-GB" sz="1600" b="0" dirty="0"/>
              <a:t>R1 – MAAD MAC scheme added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71370"/>
              </p:ext>
            </p:extLst>
          </p:nvPr>
        </p:nvGraphicFramePr>
        <p:xfrm>
          <a:off x="714348" y="1981200"/>
          <a:ext cx="774385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920989"/>
              </p:ext>
            </p:extLst>
          </p:nvPr>
        </p:nvGraphicFramePr>
        <p:xfrm>
          <a:off x="714348" y="1981200"/>
          <a:ext cx="7743852" cy="424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Uses additions to HS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440531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31223"/>
            <a:ext cx="7772400" cy="46805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22/0157r1 – MAAD MAC (MAC Address Designation)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shows support for MAAD in Extended Capabilities</a:t>
            </a:r>
          </a:p>
          <a:p>
            <a:pPr lvl="1"/>
            <a:r>
              <a:rPr lang="en-US" sz="1400" dirty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 </a:t>
            </a:r>
            <a:r>
              <a:rPr lang="en-US" sz="1600" dirty="0"/>
              <a:t>while associated, STA sends MAAD request</a:t>
            </a:r>
          </a:p>
          <a:p>
            <a:pPr lvl="1"/>
            <a:r>
              <a:rPr lang="en-US" sz="1400" dirty="0"/>
              <a:t>MAD Request Action fame –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sends MAAD response which is a 48 bit MAC address</a:t>
            </a:r>
          </a:p>
          <a:p>
            <a:pPr lvl="1"/>
            <a:r>
              <a:rPr lang="en-US" sz="1400" dirty="0"/>
              <a:t>Locally administered</a:t>
            </a:r>
          </a:p>
          <a:p>
            <a:pPr lvl="1"/>
            <a:r>
              <a:rPr lang="en-US" sz="1400" dirty="0"/>
              <a:t>AP stores the allocated MAAD MAC for that STA</a:t>
            </a:r>
          </a:p>
          <a:p>
            <a:pPr lvl="1"/>
            <a:r>
              <a:rPr lang="en-US" sz="1400" dirty="0"/>
              <a:t>STA stores the allocated MAAD MAC for that AP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When STA comes back it uses the MAAD MAC Address  (or not)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TA.</a:t>
            </a:r>
          </a:p>
          <a:p>
            <a:pPr lvl="1"/>
            <a:r>
              <a:rPr lang="en-US" sz="1400" dirty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</a:t>
            </a:r>
            <a:r>
              <a:rPr lang="en-US" sz="1600" dirty="0"/>
              <a:t>, STA sends MAAD request and gets a new MAAD response with a new MAC Address</a:t>
            </a:r>
          </a:p>
          <a:p>
            <a:pPr lvl="1"/>
            <a:r>
              <a:rPr lang="en-US" sz="1200" dirty="0"/>
              <a:t>Note that The request/response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Repeat steps 5 - 8</a:t>
            </a:r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22/117r0 – </a:t>
            </a:r>
            <a:r>
              <a:rPr lang="en-US" sz="2400" dirty="0"/>
              <a:t>Secure Device ID Exchange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method of encrypting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be used in either during association or after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based on the AP sharing with the STA a public key used to encrypt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solution does not define what the device identifier is and treats the device identifier as a string glob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494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11-21/1379r3</a:t>
            </a:r>
            <a:r>
              <a:rPr lang="en-US" dirty="0"/>
              <a:t> – ID Query Action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Action frame pair (request/response) that allow the non-AP STA to provide an ID of its choice.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query for the ID, or the non-AP STA can provide it unsolicited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can be provided within any security link – either after association/security setup (RSN), or pre-association with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can be of any format.  Since client is expected to “know” and trust the network, it likely knows an ID that is relevant for the network/infrastructure.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935</Words>
  <Application>Microsoft Office PowerPoint</Application>
  <PresentationFormat>On-screen Show (4:3)</PresentationFormat>
  <Paragraphs>182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Microsoft Word 97 - 2003 Document</vt:lpstr>
      <vt:lpstr>TGbh proposals</vt:lpstr>
      <vt:lpstr>Abstract</vt:lpstr>
      <vt:lpstr>Use case/feature comparison table</vt:lpstr>
      <vt:lpstr>Property comparison table</vt:lpstr>
      <vt:lpstr>Proposal 1</vt:lpstr>
      <vt:lpstr>Proposal 2</vt:lpstr>
      <vt:lpstr>Proposal 3</vt:lpstr>
      <vt:lpstr>Proposal 4</vt:lpstr>
      <vt:lpstr>Proposal 5</vt:lpstr>
      <vt:lpstr>Proposal 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Hamilton, Mark</cp:lastModifiedBy>
  <cp:revision>18</cp:revision>
  <cp:lastPrinted>1601-01-01T00:00:00Z</cp:lastPrinted>
  <dcterms:created xsi:type="dcterms:W3CDTF">2022-02-08T16:47:02Z</dcterms:created>
  <dcterms:modified xsi:type="dcterms:W3CDTF">2022-02-15T17:15:12Z</dcterms:modified>
  <cp:category/>
</cp:coreProperties>
</file>