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9" r:id="rId5"/>
    <p:sldId id="263" r:id="rId6"/>
    <p:sldId id="265" r:id="rId7"/>
    <p:sldId id="266" r:id="rId8"/>
    <p:sldId id="267" r:id="rId9"/>
    <p:sldId id="268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123" d="100"/>
          <a:sy n="123" d="100"/>
        </p:scale>
        <p:origin x="92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787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943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27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20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48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Jouni Malinen,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Jouni Malinen,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802.11-22/296r1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7" Type="http://schemas.openxmlformats.org/officeDocument/2006/relationships/slide" Target="slide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Jouni Malinen,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TGbh</a:t>
            </a:r>
            <a:r>
              <a:rPr lang="en-GB" dirty="0"/>
              <a:t> proposals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2022-02-08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069886"/>
              </p:ext>
            </p:extLst>
          </p:nvPr>
        </p:nvGraphicFramePr>
        <p:xfrm>
          <a:off x="506413" y="2347913"/>
          <a:ext cx="8051800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57888" imgH="2402095" progId="Word.Document.8">
                  <p:embed/>
                </p:oleObj>
              </mc:Choice>
              <mc:Fallback>
                <p:oleObj name="Document" r:id="rId4" imgW="8257888" imgH="24020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347913"/>
                        <a:ext cx="8051800" cy="233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suggests a template that can be filled in to describe P802.11bh proposals with a one slide summary and a comparison table against use cases/features/properties. Authors’ of proposals are welcome to update the document with their proposals added. Suggestions for additional comparison/feature/property items are also welcome.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</a:t>
            </a:r>
            <a:r>
              <a:rPr lang="en-GB" sz="1600" b="0" dirty="0"/>
              <a:t>R1 – MAAD MAC scheme added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Use case/feature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71370"/>
              </p:ext>
            </p:extLst>
          </p:nvPr>
        </p:nvGraphicFramePr>
        <p:xfrm>
          <a:off x="714348" y="1981200"/>
          <a:ext cx="7743852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 (pre-assoc client steering)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4.2 (ESS recognizes returning STA)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4.3 (post-assoc arrival detection)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4.6 (grocery store frequent shopper)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4.15 (support/troubleshooting)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Property comparison table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endParaRPr lang="en-GB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216B808-1FDE-AB4F-AC8C-1B1B92EE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670459"/>
              </p:ext>
            </p:extLst>
          </p:nvPr>
        </p:nvGraphicFramePr>
        <p:xfrm>
          <a:off x="714348" y="1981200"/>
          <a:ext cx="7743852" cy="4640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716">
                  <a:extLst>
                    <a:ext uri="{9D8B030D-6E8A-4147-A177-3AD203B41FA5}">
                      <a16:colId xmlns:a16="http://schemas.microsoft.com/office/drawing/2014/main" val="38668961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8047852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30415087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342945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94632359"/>
                    </a:ext>
                  </a:extLst>
                </a:gridCol>
                <a:gridCol w="645840">
                  <a:extLst>
                    <a:ext uri="{9D8B030D-6E8A-4147-A177-3AD203B41FA5}">
                      <a16:colId xmlns:a16="http://schemas.microsoft.com/office/drawing/2014/main" val="901423492"/>
                    </a:ext>
                  </a:extLst>
                </a:gridCol>
              </a:tblGrid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3" action="ppaction://hlinksldjump"/>
                        </a:rPr>
                        <a:t>1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4" action="ppaction://hlinksldjump"/>
                        </a:rPr>
                        <a:t>2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5" action="ppaction://hlinksldjump"/>
                        </a:rPr>
                        <a:t>3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6" action="ppaction://hlinksldjump"/>
                        </a:rPr>
                        <a:t>4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>
                          <a:hlinkClick r:id="rId7" action="ppaction://hlinksldjump"/>
                        </a:rPr>
                        <a:t>5</a:t>
                      </a:r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5670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</a:t>
                      </a:r>
                      <a:r>
                        <a:rPr lang="en-FI" dirty="0"/>
                        <a:t>equires RSN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85350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FI" dirty="0"/>
                        <a:t>Uses a new frame/exchange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depends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71861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Independent of over-the-air MAC 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but OK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55396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r>
                        <a:rPr lang="en-FI" dirty="0"/>
                        <a:t>Identifier generated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</a:t>
                      </a:r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FI" dirty="0"/>
                        <a:t>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78652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31721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598863"/>
                  </a:ext>
                </a:extLst>
              </a:tr>
              <a:tr h="514350"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2887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5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22/158r3 – STA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Non-AP STA generates the identifier (e.g., a random per-ESS value or a globally unique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Response frame or EAPOL-Key msg 4/4)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2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22/187r1 – Network generated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generates the opaque (to the STA) identifier; might be used to store an encrypted blob that the STA copies to other APs within the 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Uses existing exchanges (Association Request/Response frame or EAPOL-Key msg 2/4 and 3/4) to send the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encrypted over-the-air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Identity is sent at the beginning of ESS association before normal data connectivity is started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Defines a capability bit for AP, and an IE and a KDE for sending the identifier</a:t>
            </a:r>
          </a:p>
        </p:txBody>
      </p:sp>
    </p:spTree>
    <p:extLst>
      <p:ext uri="{BB962C8B-B14F-4D97-AF65-F5344CB8AC3E}">
        <p14:creationId xmlns:p14="http://schemas.microsoft.com/office/powerpoint/2010/main" val="3183988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3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6805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22/0157r1 – MAAD MAC (MAC Address Designation)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 associates, sends MAAD Request (at any time)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sends MAAD Response with a MAAD MAC address (random, locally administered MAC address)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When STA returns, it uses the MAAD MAC as 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Identified by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 sees TA (MAAD MAC) pre-association.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STA, after association, sends MAAD Request and gets a new MAAD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Simple, easily implemented, no crypto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AP advertises support, STA does not.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3</a:t>
            </a:r>
            <a:r>
              <a:rPr lang="en-US" sz="2000" b="0" baseline="30000" dirty="0"/>
              <a:t>rd</a:t>
            </a:r>
            <a:r>
              <a:rPr lang="en-US" sz="2000" b="0" dirty="0"/>
              <a:t> party does not know in use.  </a:t>
            </a:r>
          </a:p>
        </p:txBody>
      </p:sp>
    </p:spTree>
    <p:extLst>
      <p:ext uri="{BB962C8B-B14F-4D97-AF65-F5344CB8AC3E}">
        <p14:creationId xmlns:p14="http://schemas.microsoft.com/office/powerpoint/2010/main" val="402883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4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22/117r0 – </a:t>
            </a:r>
            <a:r>
              <a:rPr lang="en-US" sz="2400" dirty="0"/>
              <a:t>Secure Device ID Exchange concept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method of encrypting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Could be used in either during association or after association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based on the AP sharing with the STA a public key used to encrypt the device identifier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solution does not define what the device identifier is and treats the device identifier as a string glob</a:t>
            </a:r>
          </a:p>
        </p:txBody>
      </p:sp>
    </p:spTree>
    <p:extLst>
      <p:ext uri="{BB962C8B-B14F-4D97-AF65-F5344CB8AC3E}">
        <p14:creationId xmlns:p14="http://schemas.microsoft.com/office/powerpoint/2010/main" val="22278239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fi-FI"/>
              <a:t>February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Jouni Malinen,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Proposal 5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&lt;doc id&gt; – &lt;title&gt;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Summary..</a:t>
            </a:r>
          </a:p>
        </p:txBody>
      </p:sp>
    </p:spTree>
    <p:extLst>
      <p:ext uri="{BB962C8B-B14F-4D97-AF65-F5344CB8AC3E}">
        <p14:creationId xmlns:p14="http://schemas.microsoft.com/office/powerpoint/2010/main" val="1388646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736</Words>
  <Application>Microsoft Office PowerPoint</Application>
  <PresentationFormat>On-screen Show (4:3)</PresentationFormat>
  <Paragraphs>160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97 - 2003 Document</vt:lpstr>
      <vt:lpstr>TGbh proposals</vt:lpstr>
      <vt:lpstr>Abstract</vt:lpstr>
      <vt:lpstr>Use case/feature comparison table</vt:lpstr>
      <vt:lpstr>Property comparison table</vt:lpstr>
      <vt:lpstr>Proposal 1</vt:lpstr>
      <vt:lpstr>Proposal 2</vt:lpstr>
      <vt:lpstr>Proposal 3</vt:lpstr>
      <vt:lpstr>Proposal 4</vt:lpstr>
      <vt:lpstr>Proposal 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proposals</dc:title>
  <dc:subject/>
  <dc:creator>Jouni Malinen</dc:creator>
  <cp:keywords/>
  <dc:description/>
  <cp:lastModifiedBy>Luther Smith</cp:lastModifiedBy>
  <cp:revision>13</cp:revision>
  <cp:lastPrinted>1601-01-01T00:00:00Z</cp:lastPrinted>
  <dcterms:created xsi:type="dcterms:W3CDTF">2022-02-08T16:47:02Z</dcterms:created>
  <dcterms:modified xsi:type="dcterms:W3CDTF">2022-02-14T17:21:41Z</dcterms:modified>
  <cp:category/>
</cp:coreProperties>
</file>