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9" r:id="rId5"/>
    <p:sldId id="263" r:id="rId6"/>
    <p:sldId id="265" r:id="rId7"/>
    <p:sldId id="266" r:id="rId8"/>
    <p:sldId id="267" r:id="rId9"/>
    <p:sldId id="2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82" d="100"/>
          <a:sy n="82" d="100"/>
        </p:scale>
        <p:origin x="65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802.11-22/296r1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Jouni Malinen,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r>
              <a:rPr lang="en-GB" dirty="0"/>
              <a:t>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901771"/>
              </p:ext>
            </p:extLst>
          </p:nvPr>
        </p:nvGraphicFramePr>
        <p:xfrm>
          <a:off x="511175" y="2349500"/>
          <a:ext cx="8042275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8248712" imgH="2398151" progId="Word.Document.8">
                  <p:embed/>
                </p:oleObj>
              </mc:Choice>
              <mc:Fallback>
                <p:oleObj name="Document" r:id="rId4" imgW="8248712" imgH="23981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349500"/>
                        <a:ext cx="8042275" cy="233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suggests a template that can be filled in to describe P802.11bh proposals with a one slide summary and a comparison table against use cases/features/properties. Authors’ of proposals are welcome to update the document with their proposals added. Suggestions for additional comparison/feature/property items are also welcome</a:t>
            </a:r>
            <a:r>
              <a:rPr lang="en-GB" dirty="0" smtClean="0"/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r>
              <a:rPr lang="en-GB" sz="1600" b="0" dirty="0" smtClean="0"/>
              <a:t>R1 – MAAD MAC scheme added </a:t>
            </a:r>
            <a:endParaRPr lang="en-GB" sz="16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case/feature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98189"/>
              </p:ext>
            </p:extLst>
          </p:nvPr>
        </p:nvGraphicFramePr>
        <p:xfrm>
          <a:off x="714348" y="1981200"/>
          <a:ext cx="774385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 (pre-assoc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4.2 (ESS recognizes returning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4.3 (post-assoc arrival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4.6 (grocery store frequent shopper)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4.15 (support/troubleshooting)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Property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201594"/>
              </p:ext>
            </p:extLst>
          </p:nvPr>
        </p:nvGraphicFramePr>
        <p:xfrm>
          <a:off x="714348" y="1981200"/>
          <a:ext cx="7743852" cy="451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</a:t>
                      </a:r>
                      <a:r>
                        <a:rPr lang="en-FI" dirty="0"/>
                        <a:t>equires RSN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Uses a new frame/exchange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Independent of over-the-air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but OK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Identifier generated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22/158r3 – 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STA generates the identifier (e.g., a random per-ESS value or a globally unique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Response frame or EAPOL-Key msg 4/4)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22/187r1 –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generates the opaque (to the STA) identifier; might be used to store an encrypted blob that the STA copies to other APs within the 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Request/Response frame or EAPOL-Key msg 2/4 and 3/4)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  <p:extLst>
      <p:ext uri="{BB962C8B-B14F-4D97-AF65-F5344CB8AC3E}">
        <p14:creationId xmlns:p14="http://schemas.microsoft.com/office/powerpoint/2010/main" val="318398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6805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22/0157r1 – MAAD MAC (MAC Address Designation)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 associates, sends MAAD Request (at any 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AP sends MAAD Response with a MAAD MAC address (random, locally administered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STA returns, it uses the MAAD MAC as 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Identified by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sees TA (MAAD MAC) pre-association.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STA, after association, sends MAAD Request and gets a new MAAD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Simple, easily implemented, no crypto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AP advertises support, STA does 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3</a:t>
            </a:r>
            <a:r>
              <a:rPr lang="en-US" sz="2000" b="0" baseline="30000" dirty="0" smtClean="0"/>
              <a:t>rd</a:t>
            </a:r>
            <a:r>
              <a:rPr lang="en-US" sz="2000" b="0" dirty="0" smtClean="0"/>
              <a:t> party does not know in use.  </a:t>
            </a:r>
          </a:p>
        </p:txBody>
      </p:sp>
    </p:spTree>
    <p:extLst>
      <p:ext uri="{BB962C8B-B14F-4D97-AF65-F5344CB8AC3E}">
        <p14:creationId xmlns:p14="http://schemas.microsoft.com/office/powerpoint/2010/main" val="402883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222782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138864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640</Words>
  <Application>Microsoft Office PowerPoint</Application>
  <PresentationFormat>On-screen Show (4:3)</PresentationFormat>
  <Paragraphs>148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TGbh proposals</vt:lpstr>
      <vt:lpstr>Abstract</vt:lpstr>
      <vt:lpstr>Use case/feature comparison table</vt:lpstr>
      <vt:lpstr>Property comparison table</vt:lpstr>
      <vt:lpstr>Proposal 1</vt:lpstr>
      <vt:lpstr>Proposal 2</vt:lpstr>
      <vt:lpstr>Proposal 3</vt:lpstr>
      <vt:lpstr>Proposal 4</vt:lpstr>
      <vt:lpstr>Proposal 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proposals</dc:title>
  <dc:subject/>
  <dc:creator>Jouni Malinen</dc:creator>
  <cp:keywords/>
  <dc:description/>
  <cp:lastModifiedBy>User</cp:lastModifiedBy>
  <cp:revision>11</cp:revision>
  <cp:lastPrinted>1601-01-01T00:00:00Z</cp:lastPrinted>
  <dcterms:created xsi:type="dcterms:W3CDTF">2022-02-08T16:47:02Z</dcterms:created>
  <dcterms:modified xsi:type="dcterms:W3CDTF">2022-02-08T20:53:46Z</dcterms:modified>
  <cp:category/>
</cp:coreProperties>
</file>