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82" d="100"/>
          <a:sy n="82" d="100"/>
        </p:scale>
        <p:origin x="65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802.11-22/296r1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901771"/>
              </p:ext>
            </p:extLst>
          </p:nvPr>
        </p:nvGraphicFramePr>
        <p:xfrm>
          <a:off x="511175" y="2349500"/>
          <a:ext cx="8042275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48712" imgH="2398151" progId="Word.Document.8">
                  <p:embed/>
                </p:oleObj>
              </mc:Choice>
              <mc:Fallback>
                <p:oleObj name="Document" r:id="rId4" imgW="8248712" imgH="23981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349500"/>
                        <a:ext cx="8042275" cy="233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r>
              <a:rPr lang="en-GB" sz="1600" b="0" dirty="0" smtClean="0"/>
              <a:t>R1 – MAAD MAC scheme added </a:t>
            </a:r>
            <a:endParaRPr lang="en-GB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8189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01594"/>
              </p:ext>
            </p:extLst>
          </p:nvPr>
        </p:nvGraphicFramePr>
        <p:xfrm>
          <a:off x="714348" y="1981200"/>
          <a:ext cx="7743852" cy="451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but OK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22/0157r1 – MAAD MAC (MAC Address Designation)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 associates, sends MAAD Request (at any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 sends MAAD Response with a MAAD MAC address (random, locally administered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STA returns, it uses the MAAD MAC as 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Identified by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sees TA (MAAD MAC) pre-association.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STA, after association, sends MAAD Request and gets a new MAAD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Simple, easily implemented, no crypto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AP advertises support, STA does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party does not know in use.  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640</Words>
  <Application>Microsoft Office PowerPoint</Application>
  <PresentationFormat>On-screen Show (4:3)</PresentationFormat>
  <Paragraphs>148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User</cp:lastModifiedBy>
  <cp:revision>11</cp:revision>
  <cp:lastPrinted>1601-01-01T00:00:00Z</cp:lastPrinted>
  <dcterms:created xsi:type="dcterms:W3CDTF">2022-02-08T16:47:02Z</dcterms:created>
  <dcterms:modified xsi:type="dcterms:W3CDTF">2022-02-08T20:53:46Z</dcterms:modified>
  <cp:category/>
</cp:coreProperties>
</file>