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71"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45" autoAdjust="0"/>
    <p:restoredTop sz="94694"/>
  </p:normalViewPr>
  <p:slideViewPr>
    <p:cSldViewPr>
      <p:cViewPr varScale="1">
        <p:scale>
          <a:sx n="161" d="100"/>
          <a:sy n="161" d="100"/>
        </p:scale>
        <p:origin x="616"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802.11-22/0294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802.11-22/0294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802.11-22/0294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802.11-22/0294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802.11-22/0294r00</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8,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2022-02-8</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60"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490931C7-0974-7F41-B7F1-B6FB63271718}"/>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8,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BA44C29E-4F9A-5843-B323-D4A5BD790B25}"/>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graphicFrame>
        <p:nvGraphicFramePr>
          <p:cNvPr id="11" name="Table 10">
            <a:extLst>
              <a:ext uri="{FF2B5EF4-FFF2-40B4-BE49-F238E27FC236}">
                <a16:creationId xmlns:a16="http://schemas.microsoft.com/office/drawing/2014/main" id="{AE23974C-13CA-FE44-9181-B5B4E056B9C5}"/>
              </a:ext>
            </a:extLst>
          </p:cNvPr>
          <p:cNvGraphicFramePr>
            <a:graphicFrameLocks noGrp="1"/>
          </p:cNvGraphicFramePr>
          <p:nvPr>
            <p:extLst>
              <p:ext uri="{D42A27DB-BD31-4B8C-83A1-F6EECF244321}">
                <p14:modId xmlns:p14="http://schemas.microsoft.com/office/powerpoint/2010/main" val="1201390719"/>
              </p:ext>
            </p:extLst>
          </p:nvPr>
        </p:nvGraphicFramePr>
        <p:xfrm>
          <a:off x="599549" y="1299944"/>
          <a:ext cx="3310136" cy="1851660"/>
        </p:xfrm>
        <a:graphic>
          <a:graphicData uri="http://schemas.openxmlformats.org/drawingml/2006/table">
            <a:tbl>
              <a:tblPr/>
              <a:tblGrid>
                <a:gridCol w="1653952">
                  <a:extLst>
                    <a:ext uri="{9D8B030D-6E8A-4147-A177-3AD203B41FA5}">
                      <a16:colId xmlns:a16="http://schemas.microsoft.com/office/drawing/2014/main" val="4166471763"/>
                    </a:ext>
                  </a:extLst>
                </a:gridCol>
                <a:gridCol w="1656184">
                  <a:extLst>
                    <a:ext uri="{9D8B030D-6E8A-4147-A177-3AD203B41FA5}">
                      <a16:colId xmlns:a16="http://schemas.microsoft.com/office/drawing/2014/main" val="1858009035"/>
                    </a:ext>
                  </a:extLst>
                </a:gridCol>
              </a:tblGrid>
              <a:tr h="205740">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2297389603"/>
                  </a:ext>
                </a:extLst>
              </a:tr>
              <a:tr h="205740">
                <a:tc>
                  <a:txBody>
                    <a:bodyPr/>
                    <a:lstStyle/>
                    <a:p>
                      <a:r>
                        <a:rPr lang="en-GB" sz="1300" b="1">
                          <a:effectLst/>
                          <a:latin typeface="Calibri" panose="020F0502020204030204" pitchFamily="34" charset="0"/>
                        </a:rPr>
                        <a:t>EDITOR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99</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18802395"/>
                  </a:ext>
                </a:extLst>
              </a:tr>
              <a:tr h="205740">
                <a:tc>
                  <a:txBody>
                    <a:bodyPr/>
                    <a:lstStyle/>
                    <a:p>
                      <a:r>
                        <a:rPr lang="en-GB" sz="1300">
                          <a:effectLst/>
                          <a:latin typeface="Calibri" panose="020F0502020204030204" pitchFamily="34" charset="0"/>
                        </a:rPr>
                        <a:t>2021-11-11 -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62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302133"/>
                  </a:ext>
                </a:extLst>
              </a:tr>
              <a:tr h="205740">
                <a:tc>
                  <a:txBody>
                    <a:bodyPr/>
                    <a:lstStyle/>
                    <a:p>
                      <a:r>
                        <a:rPr lang="en-GB" sz="1300">
                          <a:effectLst/>
                          <a:latin typeface="Calibri" panose="020F0502020204030204" pitchFamily="34" charset="0"/>
                        </a:rPr>
                        <a:t>2021-11-12 -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671290"/>
                  </a:ext>
                </a:extLst>
              </a:tr>
              <a:tr h="205740">
                <a:tc>
                  <a:txBody>
                    <a:bodyPr/>
                    <a:lstStyle/>
                    <a:p>
                      <a:r>
                        <a:rPr lang="en-GB" sz="1300">
                          <a:effectLst/>
                          <a:latin typeface="Calibri" panose="020F0502020204030204" pitchFamily="34" charset="0"/>
                        </a:rPr>
                        <a:t>2021-11-23 -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18</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020921"/>
                  </a:ext>
                </a:extLst>
              </a:tr>
              <a:tr h="205740">
                <a:tc>
                  <a:txBody>
                    <a:bodyPr/>
                    <a:lstStyle/>
                    <a:p>
                      <a:r>
                        <a:rPr lang="en-GB" sz="1300">
                          <a:effectLst/>
                          <a:latin typeface="Calibri" panose="020F0502020204030204" pitchFamily="34" charset="0"/>
                        </a:rPr>
                        <a:t>2022-01-04 -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197605"/>
                  </a:ext>
                </a:extLst>
              </a:tr>
              <a:tr h="205740">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195</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3966029"/>
                  </a:ext>
                </a:extLst>
              </a:tr>
              <a:tr h="205740">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195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310350"/>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294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6522201"/>
                  </a:ext>
                </a:extLst>
              </a:tr>
            </a:tbl>
          </a:graphicData>
        </a:graphic>
      </p:graphicFrame>
      <p:graphicFrame>
        <p:nvGraphicFramePr>
          <p:cNvPr id="12" name="Table 11">
            <a:extLst>
              <a:ext uri="{FF2B5EF4-FFF2-40B4-BE49-F238E27FC236}">
                <a16:creationId xmlns:a16="http://schemas.microsoft.com/office/drawing/2014/main" id="{024C8EE0-B2D2-B94A-B0E1-CFBCC0D27080}"/>
              </a:ext>
            </a:extLst>
          </p:cNvPr>
          <p:cNvGraphicFramePr>
            <a:graphicFrameLocks noGrp="1"/>
          </p:cNvGraphicFramePr>
          <p:nvPr>
            <p:extLst>
              <p:ext uri="{D42A27DB-BD31-4B8C-83A1-F6EECF244321}">
                <p14:modId xmlns:p14="http://schemas.microsoft.com/office/powerpoint/2010/main" val="491316786"/>
              </p:ext>
            </p:extLst>
          </p:nvPr>
        </p:nvGraphicFramePr>
        <p:xfrm>
          <a:off x="5724128" y="1318652"/>
          <a:ext cx="2658244" cy="2263140"/>
        </p:xfrm>
        <a:graphic>
          <a:graphicData uri="http://schemas.openxmlformats.org/drawingml/2006/table">
            <a:tbl>
              <a:tblPr/>
              <a:tblGrid>
                <a:gridCol w="1869976">
                  <a:extLst>
                    <a:ext uri="{9D8B030D-6E8A-4147-A177-3AD203B41FA5}">
                      <a16:colId xmlns:a16="http://schemas.microsoft.com/office/drawing/2014/main" val="1181689327"/>
                    </a:ext>
                  </a:extLst>
                </a:gridCol>
                <a:gridCol w="788268">
                  <a:extLst>
                    <a:ext uri="{9D8B030D-6E8A-4147-A177-3AD203B41FA5}">
                      <a16:colId xmlns:a16="http://schemas.microsoft.com/office/drawing/2014/main" val="412485105"/>
                    </a:ext>
                  </a:extLst>
                </a:gridCol>
              </a:tblGrid>
              <a:tr h="205740">
                <a:tc>
                  <a:txBody>
                    <a:bodyPr/>
                    <a:lstStyle/>
                    <a:p>
                      <a:r>
                        <a:rPr lang="en-GB" sz="1300" b="1" dirty="0">
                          <a:solidFill>
                            <a:srgbClr val="FFFFFF"/>
                          </a:solidFill>
                          <a:effectLst/>
                          <a:latin typeface="Calibri" panose="020F0502020204030204" pitchFamily="34" charset="0"/>
                        </a:rPr>
                        <a:t>Volunteer</a:t>
                      </a:r>
                      <a:endParaRPr lang="en-GB" sz="1300"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1006697946"/>
                  </a:ext>
                </a:extLst>
              </a:tr>
              <a:tr h="205740">
                <a:tc>
                  <a:txBody>
                    <a:bodyPr/>
                    <a:lstStyle/>
                    <a:p>
                      <a:r>
                        <a:rPr lang="en-GB" sz="1300" b="1">
                          <a:effectLst/>
                          <a:latin typeface="Calibri" panose="020F0502020204030204" pitchFamily="34" charset="0"/>
                        </a:rPr>
                        <a:t>Mark Rison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82692869"/>
                  </a:ext>
                </a:extLst>
              </a:tr>
              <a:tr h="205740">
                <a:tc>
                  <a:txBody>
                    <a:bodyPr/>
                    <a:lstStyle/>
                    <a:p>
                      <a:r>
                        <a:rPr lang="en-GB" sz="1300" b="1">
                          <a:effectLst/>
                          <a:latin typeface="Calibri" panose="020F0502020204030204" pitchFamily="34" charset="0"/>
                        </a:rPr>
                        <a:t>Stephen McCann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4</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127501450"/>
                  </a:ext>
                </a:extLst>
              </a:tr>
              <a:tr h="205740">
                <a:tc>
                  <a:txBody>
                    <a:bodyPr/>
                    <a:lstStyle/>
                    <a:p>
                      <a:r>
                        <a:rPr lang="en-GB" sz="1300" b="1">
                          <a:effectLst/>
                          <a:latin typeface="Calibri" panose="020F0502020204030204" pitchFamily="34" charset="0"/>
                        </a:rPr>
                        <a:t>Abhishek Patil</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20</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98444144"/>
                  </a:ext>
                </a:extLst>
              </a:tr>
              <a:tr h="205740">
                <a:tc>
                  <a:txBody>
                    <a:bodyPr/>
                    <a:lstStyle/>
                    <a:p>
                      <a:r>
                        <a:rPr lang="en-GB" sz="1300" b="1">
                          <a:effectLst/>
                          <a:latin typeface="Calibri" panose="020F0502020204030204" pitchFamily="34" charset="0"/>
                        </a:rPr>
                        <a:t>Hitoshi Morioka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80788114"/>
                  </a:ext>
                </a:extLst>
              </a:tr>
              <a:tr h="205740">
                <a:tc>
                  <a:txBody>
                    <a:bodyPr/>
                    <a:lstStyle/>
                    <a:p>
                      <a:r>
                        <a:rPr lang="en-GB" sz="1300" b="1">
                          <a:effectLst/>
                          <a:latin typeface="Calibri" panose="020F0502020204030204" pitchFamily="34" charset="0"/>
                        </a:rPr>
                        <a:t>Xiaofei Wang</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36</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232660373"/>
                  </a:ext>
                </a:extLst>
              </a:tr>
              <a:tr h="205740">
                <a:tc>
                  <a:txBody>
                    <a:bodyPr/>
                    <a:lstStyle/>
                    <a:p>
                      <a:r>
                        <a:rPr lang="en-GB" sz="1300" b="1">
                          <a:effectLst/>
                          <a:latin typeface="Calibri" panose="020F0502020204030204" pitchFamily="34" charset="0"/>
                        </a:rPr>
                        <a:t>Carol Ansley</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0582078"/>
                  </a:ext>
                </a:extLst>
              </a:tr>
              <a:tr h="205740">
                <a:tc>
                  <a:txBody>
                    <a:bodyPr/>
                    <a:lstStyle/>
                    <a:p>
                      <a:r>
                        <a:rPr lang="en-GB" sz="1300" b="1">
                          <a:effectLst/>
                          <a:latin typeface="Calibri" panose="020F0502020204030204" pitchFamily="34" charset="0"/>
                        </a:rPr>
                        <a:t>John Wullert</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80002067"/>
                  </a:ext>
                </a:extLst>
              </a:tr>
              <a:tr h="205740">
                <a:tc>
                  <a:txBody>
                    <a:bodyPr/>
                    <a:lstStyle/>
                    <a:p>
                      <a:r>
                        <a:rPr lang="en-GB" sz="1300" b="1">
                          <a:effectLst/>
                          <a:latin typeface="Calibri" panose="020F0502020204030204" pitchFamily="34" charset="0"/>
                        </a:rPr>
                        <a:t>Pei Zhou</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257866086"/>
                  </a:ext>
                </a:extLst>
              </a:tr>
              <a:tr h="205740">
                <a:tc>
                  <a:txBody>
                    <a:bodyPr/>
                    <a:lstStyle/>
                    <a:p>
                      <a:r>
                        <a:rPr lang="en-GB" sz="1300" b="1">
                          <a:effectLst/>
                          <a:latin typeface="Calibri" panose="020F0502020204030204" pitchFamily="34" charset="0"/>
                        </a:rPr>
                        <a:t>Antonio de la Oliva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85512398"/>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195</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01376"/>
                  </a:ext>
                </a:extLst>
              </a:tr>
            </a:tbl>
          </a:graphicData>
        </a:graphic>
      </p:graphicFrame>
      <p:cxnSp>
        <p:nvCxnSpPr>
          <p:cNvPr id="10" name="Straight Connector 9">
            <a:extLst>
              <a:ext uri="{FF2B5EF4-FFF2-40B4-BE49-F238E27FC236}">
                <a16:creationId xmlns:a16="http://schemas.microsoft.com/office/drawing/2014/main" id="{0D7D125E-EA3F-0945-A190-A396785AFB15}"/>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=m10a8ea77760f6812b9a264386c5ece6c</a:t>
            </a:r>
          </a:p>
          <a:p>
            <a:endParaRPr lang="en-GB" sz="1600" dirty="0"/>
          </a:p>
          <a:p>
            <a:r>
              <a:rPr lang="en-GB" sz="1600" dirty="0"/>
              <a:t>Meeting number: 233 716 63139</a:t>
            </a:r>
          </a:p>
          <a:p>
            <a:r>
              <a:rPr lang="en-GB" sz="1600" dirty="0"/>
              <a:t>Meeting password: wireless (94735377 from phones and video systems)</a:t>
            </a:r>
          </a:p>
          <a:p>
            <a:endParaRPr lang="en-GB" sz="1600" dirty="0"/>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Announcements – Notes from </a:t>
            </a:r>
            <a:r>
              <a:rPr lang="en-US"/>
              <a:t>the Editor</a:t>
            </a:r>
            <a:endParaRPr lang="en-US" dirty="0"/>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7" name="Table 6">
            <a:extLst>
              <a:ext uri="{FF2B5EF4-FFF2-40B4-BE49-F238E27FC236}">
                <a16:creationId xmlns:a16="http://schemas.microsoft.com/office/drawing/2014/main" id="{67DE1F75-7441-7F4C-A6F5-58C8C4064495}"/>
              </a:ext>
            </a:extLst>
          </p:cNvPr>
          <p:cNvGraphicFramePr>
            <a:graphicFrameLocks noGrp="1"/>
          </p:cNvGraphicFramePr>
          <p:nvPr>
            <p:extLst>
              <p:ext uri="{D42A27DB-BD31-4B8C-83A1-F6EECF244321}">
                <p14:modId xmlns:p14="http://schemas.microsoft.com/office/powerpoint/2010/main" val="1259289626"/>
              </p:ext>
            </p:extLst>
          </p:nvPr>
        </p:nvGraphicFramePr>
        <p:xfrm>
          <a:off x="682596" y="1313260"/>
          <a:ext cx="7770813" cy="2556459"/>
        </p:xfrm>
        <a:graphic>
          <a:graphicData uri="http://schemas.openxmlformats.org/drawingml/2006/table">
            <a:tbl>
              <a:tblPr>
                <a:tableStyleId>{5C22544A-7EE6-4342-B048-85BDC9FD1C3A}</a:tableStyleId>
              </a:tblPr>
              <a:tblGrid>
                <a:gridCol w="661724">
                  <a:extLst>
                    <a:ext uri="{9D8B030D-6E8A-4147-A177-3AD203B41FA5}">
                      <a16:colId xmlns:a16="http://schemas.microsoft.com/office/drawing/2014/main" val="4132479131"/>
                    </a:ext>
                  </a:extLst>
                </a:gridCol>
                <a:gridCol w="344806">
                  <a:extLst>
                    <a:ext uri="{9D8B030D-6E8A-4147-A177-3AD203B41FA5}">
                      <a16:colId xmlns:a16="http://schemas.microsoft.com/office/drawing/2014/main" val="1726501850"/>
                    </a:ext>
                  </a:extLst>
                </a:gridCol>
                <a:gridCol w="344806">
                  <a:extLst>
                    <a:ext uri="{9D8B030D-6E8A-4147-A177-3AD203B41FA5}">
                      <a16:colId xmlns:a16="http://schemas.microsoft.com/office/drawing/2014/main" val="1222553573"/>
                    </a:ext>
                  </a:extLst>
                </a:gridCol>
                <a:gridCol w="344806">
                  <a:extLst>
                    <a:ext uri="{9D8B030D-6E8A-4147-A177-3AD203B41FA5}">
                      <a16:colId xmlns:a16="http://schemas.microsoft.com/office/drawing/2014/main" val="1203026679"/>
                    </a:ext>
                  </a:extLst>
                </a:gridCol>
                <a:gridCol w="1866009">
                  <a:extLst>
                    <a:ext uri="{9D8B030D-6E8A-4147-A177-3AD203B41FA5}">
                      <a16:colId xmlns:a16="http://schemas.microsoft.com/office/drawing/2014/main" val="1600233574"/>
                    </a:ext>
                  </a:extLst>
                </a:gridCol>
                <a:gridCol w="1866009">
                  <a:extLst>
                    <a:ext uri="{9D8B030D-6E8A-4147-A177-3AD203B41FA5}">
                      <a16:colId xmlns:a16="http://schemas.microsoft.com/office/drawing/2014/main" val="4062715001"/>
                    </a:ext>
                  </a:extLst>
                </a:gridCol>
                <a:gridCol w="2342653">
                  <a:extLst>
                    <a:ext uri="{9D8B030D-6E8A-4147-A177-3AD203B41FA5}">
                      <a16:colId xmlns:a16="http://schemas.microsoft.com/office/drawing/2014/main" val="1372510968"/>
                    </a:ext>
                  </a:extLst>
                </a:gridCol>
              </a:tblGrid>
              <a:tr h="284051">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DCN</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2930524142"/>
                  </a:ext>
                </a:extLst>
              </a:tr>
              <a:tr h="284051">
                <a:tc>
                  <a:txBody>
                    <a:bodyPr/>
                    <a:lstStyle/>
                    <a:p>
                      <a:pPr algn="l" fontAlgn="t"/>
                      <a:r>
                        <a:rPr lang="en-GB" sz="800" u="none" strike="sngStrike" dirty="0">
                          <a:effectLst/>
                        </a:rPr>
                        <a:t>20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2022</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89</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b="0" i="0" u="none" strike="sngStrike" dirty="0">
                          <a:effectLst/>
                          <a:latin typeface="Arial" panose="020B0604020202020204" pitchFamily="34" charset="0"/>
                        </a:rPr>
                        <a:t>5</a:t>
                      </a:r>
                    </a:p>
                  </a:txBody>
                  <a:tcPr marL="7608" marR="7608" marT="7608" marB="0"/>
                </a:tc>
                <a:tc>
                  <a:txBody>
                    <a:bodyPr/>
                    <a:lstStyle/>
                    <a:p>
                      <a:pPr algn="l" fontAlgn="t"/>
                      <a:r>
                        <a:rPr lang="en-GB" sz="800" u="none" strike="sngStrike" dirty="0">
                          <a:effectLst/>
                        </a:rPr>
                        <a:t>Resolution Text for EBCS TIM Related Comments</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Hitoshi Morioka (SRC Software)</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Done; Revisit Later</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1615101314"/>
                  </a:ext>
                </a:extLst>
              </a:tr>
              <a:tr h="284051">
                <a:tc>
                  <a:txBody>
                    <a:bodyPr/>
                    <a:lstStyle/>
                    <a:p>
                      <a:pPr algn="l" fontAlgn="t"/>
                      <a:r>
                        <a:rPr lang="en-GB" sz="800" u="none" strike="noStrike">
                          <a:effectLst/>
                        </a:rPr>
                        <a:t>30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1772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18</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a:effectLst/>
                        </a:rPr>
                        <a:t>LB257 Resolutions Assigned to Hitoshi</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Revisit from Jan interim / Still required ?</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3180620874"/>
                  </a:ext>
                </a:extLst>
              </a:tr>
              <a:tr h="284051">
                <a:tc>
                  <a:txBody>
                    <a:bodyPr/>
                    <a:lstStyle/>
                    <a:p>
                      <a:pPr algn="l" fontAlgn="t"/>
                      <a:r>
                        <a:rPr lang="en-GB" sz="800" u="none" strike="noStrike">
                          <a:effectLst/>
                        </a:rPr>
                        <a:t>40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138</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Excel resolution comment 2075</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Revisit from Jan interim</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3705347962"/>
                  </a:ext>
                </a:extLst>
              </a:tr>
              <a:tr h="284051">
                <a:tc>
                  <a:txBody>
                    <a:bodyPr/>
                    <a:lstStyle/>
                    <a:p>
                      <a:pPr algn="l" fontAlgn="t"/>
                      <a:r>
                        <a:rPr lang="en-GB" sz="800" u="none" strike="noStrike">
                          <a:effectLst/>
                        </a:rPr>
                        <a:t>41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137</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Comment resolution CID 2075</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Revisit from Jan interim</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2562339681"/>
                  </a:ext>
                </a:extLst>
              </a:tr>
              <a:tr h="284051">
                <a:tc>
                  <a:txBody>
                    <a:bodyPr/>
                    <a:lstStyle/>
                    <a:p>
                      <a:pPr algn="l" fontAlgn="t"/>
                      <a:r>
                        <a:rPr lang="en-GB" sz="800" u="none" strike="noStrike">
                          <a:effectLst/>
                        </a:rPr>
                        <a:t>50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143</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b="0" i="0" u="none" strike="noStrike" dirty="0">
                          <a:effectLst/>
                          <a:latin typeface="Arial" panose="020B0604020202020204" pitchFamily="34" charset="0"/>
                        </a:rPr>
                        <a:t>1</a:t>
                      </a:r>
                    </a:p>
                  </a:txBody>
                  <a:tcPr marL="7608" marR="7608" marT="7608" marB="0"/>
                </a:tc>
                <a:tc>
                  <a:txBody>
                    <a:bodyPr/>
                    <a:lstStyle/>
                    <a:p>
                      <a:pPr algn="l" fontAlgn="t"/>
                      <a:r>
                        <a:rPr lang="en-GB" sz="800" u="none" strike="noStrike">
                          <a:effectLst/>
                        </a:rPr>
                        <a:t>Resolution Text for PHY Type Related Comments</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Revisit from Jan interim / Still required ?</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1777779468"/>
                  </a:ext>
                </a:extLst>
              </a:tr>
              <a:tr h="284051">
                <a:tc>
                  <a:txBody>
                    <a:bodyPr/>
                    <a:lstStyle/>
                    <a:p>
                      <a:pPr algn="l" fontAlgn="t"/>
                      <a:r>
                        <a:rPr lang="en-GB" sz="800" u="none" strike="noStrike">
                          <a:effectLst/>
                        </a:rPr>
                        <a:t>110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245</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Word_comment_resolution_2035_2125_2137_2163_2279_2010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608" marR="7608" marT="7608" marB="0"/>
                </a:tc>
                <a:tc>
                  <a:txBody>
                    <a:bodyPr/>
                    <a:lstStyle/>
                    <a:p>
                      <a:pPr algn="l" fontAlgn="t"/>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1945701531"/>
                  </a:ext>
                </a:extLst>
              </a:tr>
              <a:tr h="284051">
                <a:tc>
                  <a:txBody>
                    <a:bodyPr/>
                    <a:lstStyle/>
                    <a:p>
                      <a:pPr algn="l" fontAlgn="t"/>
                      <a:r>
                        <a:rPr lang="en-GB" sz="800" u="none" strike="noStrike">
                          <a:effectLst/>
                        </a:rPr>
                        <a:t>111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246</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Excel_comment_resolution_2035_2125_2137_2163_2279_2010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7608" marR="7608" marT="7608" marB="0"/>
                </a:tc>
                <a:tc>
                  <a:txBody>
                    <a:bodyPr/>
                    <a:lstStyle/>
                    <a:p>
                      <a:pPr algn="l" fontAlgn="t"/>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4043097048"/>
                  </a:ext>
                </a:extLst>
              </a:tr>
              <a:tr h="284051">
                <a:tc>
                  <a:txBody>
                    <a:bodyPr/>
                    <a:lstStyle/>
                    <a:p>
                      <a:pPr algn="l" fontAlgn="t"/>
                      <a:r>
                        <a:rPr lang="en-GB" sz="800" b="0" i="0" u="none" strike="noStrike" dirty="0">
                          <a:effectLst/>
                          <a:latin typeface="Arial" panose="020B0604020202020204" pitchFamily="34" charset="0"/>
                        </a:rPr>
                        <a:t>120</a:t>
                      </a:r>
                    </a:p>
                  </a:txBody>
                  <a:tcPr marL="7608" marR="7608" marT="7608" marB="0"/>
                </a:tc>
                <a:tc>
                  <a:txBody>
                    <a:bodyPr/>
                    <a:lstStyle/>
                    <a:p>
                      <a:pPr algn="l" fontAlgn="t"/>
                      <a:r>
                        <a:rPr lang="en-GB" sz="800" b="0" i="0" u="none" strike="noStrike" dirty="0">
                          <a:effectLst/>
                          <a:latin typeface="Arial" panose="020B0604020202020204" pitchFamily="34" charset="0"/>
                        </a:rPr>
                        <a:t>2022</a:t>
                      </a:r>
                    </a:p>
                  </a:txBody>
                  <a:tcPr marL="7608" marR="7608" marT="7608" marB="0"/>
                </a:tc>
                <a:tc>
                  <a:txBody>
                    <a:bodyPr/>
                    <a:lstStyle/>
                    <a:p>
                      <a:pPr algn="l" fontAlgn="t"/>
                      <a:r>
                        <a:rPr lang="en-GB" sz="800" b="0" i="0" u="none" strike="noStrike" dirty="0">
                          <a:effectLst/>
                          <a:latin typeface="Arial" panose="020B0604020202020204" pitchFamily="34" charset="0"/>
                        </a:rPr>
                        <a:t>249</a:t>
                      </a:r>
                    </a:p>
                  </a:txBody>
                  <a:tcPr marL="7608" marR="7608" marT="7608" marB="0"/>
                </a:tc>
                <a:tc>
                  <a:txBody>
                    <a:bodyPr/>
                    <a:lstStyle/>
                    <a:p>
                      <a:pPr algn="l" fontAlgn="t"/>
                      <a:endParaRPr lang="en-GB" sz="800" b="0" i="0" u="none" strike="noStrike">
                        <a:effectLst/>
                        <a:latin typeface="Arial" panose="020B0604020202020204" pitchFamily="34" charset="0"/>
                      </a:endParaRPr>
                    </a:p>
                  </a:txBody>
                  <a:tcPr marL="7608" marR="7608" marT="7608" marB="0"/>
                </a:tc>
                <a:tc>
                  <a:txBody>
                    <a:bodyPr/>
                    <a:lstStyle/>
                    <a:p>
                      <a:pPr algn="l" fontAlgn="t"/>
                      <a:endParaRPr lang="en-GB" sz="800" b="0" i="0" u="none" strike="noStrike" dirty="0">
                        <a:effectLst/>
                        <a:latin typeface="Arial" panose="020B0604020202020204" pitchFamily="34" charset="0"/>
                      </a:endParaRPr>
                    </a:p>
                  </a:txBody>
                  <a:tcPr marL="7608" marR="7608" marT="7608"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7608" marR="7608" marT="7608" marB="0"/>
                </a:tc>
                <a:tc>
                  <a:txBody>
                    <a:bodyPr/>
                    <a:lstStyle/>
                    <a:p>
                      <a:pPr algn="l" fontAlgn="t"/>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312887738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3864</TotalTime>
  <Words>2606</Words>
  <Application>Microsoft Macintosh PowerPoint</Application>
  <PresentationFormat>On-screen Show (16:9)</PresentationFormat>
  <Paragraphs>372</Paragraphs>
  <Slides>30</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February 8,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360</cp:revision>
  <cp:lastPrinted>1601-01-01T00:00:00Z</cp:lastPrinted>
  <dcterms:created xsi:type="dcterms:W3CDTF">2020-02-25T15:01:23Z</dcterms:created>
  <dcterms:modified xsi:type="dcterms:W3CDTF">2022-02-08T13:22:29Z</dcterms:modified>
  <cp:category/>
</cp:coreProperties>
</file>